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75" r:id="rId6"/>
    <p:sldId id="276" r:id="rId7"/>
    <p:sldId id="283" r:id="rId8"/>
    <p:sldId id="282" r:id="rId9"/>
    <p:sldId id="274" r:id="rId10"/>
    <p:sldId id="267" r:id="rId11"/>
    <p:sldId id="268" r:id="rId12"/>
    <p:sldId id="271" r:id="rId13"/>
    <p:sldId id="272" r:id="rId14"/>
    <p:sldId id="260" r:id="rId15"/>
    <p:sldId id="277" r:id="rId16"/>
    <p:sldId id="266" r:id="rId17"/>
    <p:sldId id="265" r:id="rId18"/>
    <p:sldId id="262" r:id="rId19"/>
    <p:sldId id="263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holiday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50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Y</a:t>
            </a:r>
            <a:r>
              <a:rPr lang="en-US" dirty="0" smtClean="0"/>
              <a:t>ou are American</a:t>
            </a:r>
            <a:r>
              <a:rPr lang="en-US" dirty="0"/>
              <a:t>. You are planning a </a:t>
            </a:r>
            <a:r>
              <a:rPr lang="en-US" dirty="0" smtClean="0"/>
              <a:t>trip </a:t>
            </a:r>
            <a:r>
              <a:rPr lang="en-US" dirty="0"/>
              <a:t>to Europe </a:t>
            </a:r>
            <a:r>
              <a:rPr lang="en-US" dirty="0" smtClean="0"/>
              <a:t>this summer </a:t>
            </a:r>
            <a:r>
              <a:rPr lang="en-US" dirty="0"/>
              <a:t>and you are thinking of </a:t>
            </a:r>
            <a:r>
              <a:rPr lang="en-US" dirty="0" smtClean="0"/>
              <a:t>taking </a:t>
            </a:r>
            <a:r>
              <a:rPr lang="en-US" dirty="0"/>
              <a:t>a touring holiday </a:t>
            </a:r>
            <a:r>
              <a:rPr lang="en-US" dirty="0" smtClean="0"/>
              <a:t>in France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French </a:t>
            </a:r>
            <a:r>
              <a:rPr lang="en-US" dirty="0"/>
              <a:t>government tourist office has given you </a:t>
            </a:r>
            <a:r>
              <a:rPr lang="en-US" dirty="0" smtClean="0"/>
              <a:t>an address </a:t>
            </a:r>
            <a:r>
              <a:rPr lang="en-US" dirty="0"/>
              <a:t>to write to:</a:t>
            </a:r>
          </a:p>
          <a:p>
            <a:pPr marL="0" indent="0">
              <a:buNone/>
            </a:pPr>
            <a:r>
              <a:rPr lang="en-US" dirty="0" smtClean="0"/>
              <a:t>EUROPA </a:t>
            </a:r>
            <a:r>
              <a:rPr lang="en-US" dirty="0"/>
              <a:t>TOURS</a:t>
            </a:r>
          </a:p>
          <a:p>
            <a:pPr marL="0" indent="0">
              <a:buNone/>
            </a:pPr>
            <a:r>
              <a:rPr lang="en-US" dirty="0" smtClean="0"/>
              <a:t>74/1 </a:t>
            </a:r>
            <a:r>
              <a:rPr lang="en-US" dirty="0"/>
              <a:t>Newbern Avenue</a:t>
            </a:r>
          </a:p>
          <a:p>
            <a:pPr marL="0" indent="0">
              <a:buNone/>
            </a:pPr>
            <a:r>
              <a:rPr lang="en-US" dirty="0" smtClean="0"/>
              <a:t>Medford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Massachusetts </a:t>
            </a:r>
            <a:r>
              <a:rPr lang="en-US" dirty="0"/>
              <a:t>02155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would like to know what they can offer. You want to know about prices, the type of transport,  accommodation and any discounts </a:t>
            </a:r>
            <a:r>
              <a:rPr lang="en-US" dirty="0"/>
              <a:t>that may be available.</a:t>
            </a:r>
          </a:p>
        </p:txBody>
      </p:sp>
    </p:spTree>
    <p:extLst>
      <p:ext uri="{BB962C8B-B14F-4D97-AF65-F5344CB8AC3E}">
        <p14:creationId xmlns:p14="http://schemas.microsoft.com/office/powerpoint/2010/main" val="138619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Explain </a:t>
            </a:r>
            <a:r>
              <a:rPr lang="en-US" dirty="0"/>
              <a:t>clearly what information you wish to receive.</a:t>
            </a:r>
          </a:p>
          <a:p>
            <a:r>
              <a:rPr lang="en-US" dirty="0" smtClean="0"/>
              <a:t>Say </a:t>
            </a:r>
            <a:r>
              <a:rPr lang="en-US" dirty="0"/>
              <a:t>why you need it.</a:t>
            </a:r>
          </a:p>
          <a:p>
            <a:r>
              <a:rPr lang="en-US" dirty="0" smtClean="0"/>
              <a:t>Use </a:t>
            </a:r>
            <a:r>
              <a:rPr lang="en-US" dirty="0"/>
              <a:t>a separate paragraph for each request.</a:t>
            </a:r>
          </a:p>
          <a:p>
            <a:r>
              <a:rPr lang="en-US" dirty="0" smtClean="0"/>
              <a:t>Use </a:t>
            </a:r>
            <a:r>
              <a:rPr lang="en-US" dirty="0"/>
              <a:t>simple rather than complex </a:t>
            </a:r>
            <a:r>
              <a:rPr lang="en-US" dirty="0" smtClean="0"/>
              <a:t>sentences</a:t>
            </a:r>
            <a:r>
              <a:rPr lang="en-US" dirty="0"/>
              <a:t>.</a:t>
            </a:r>
          </a:p>
          <a:p>
            <a:r>
              <a:rPr lang="en-US" dirty="0"/>
              <a:t>Delete unnecessary detail.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Useful </a:t>
            </a:r>
            <a:r>
              <a:rPr lang="en-US" dirty="0"/>
              <a:t>language</a:t>
            </a:r>
          </a:p>
          <a:p>
            <a:pPr marL="0" indent="0">
              <a:buNone/>
            </a:pPr>
            <a:r>
              <a:rPr lang="en-US" i="1" dirty="0"/>
              <a:t>I am writing to enquire about.</a:t>
            </a:r>
          </a:p>
          <a:p>
            <a:pPr marL="0" indent="0">
              <a:buNone/>
            </a:pPr>
            <a:r>
              <a:rPr lang="en-US" i="1" dirty="0"/>
              <a:t>I was interested in your advertisement in .</a:t>
            </a:r>
          </a:p>
          <a:p>
            <a:pPr marL="0" indent="0">
              <a:buNone/>
            </a:pPr>
            <a:r>
              <a:rPr lang="en-US" i="1" dirty="0"/>
              <a:t>I would be </a:t>
            </a:r>
            <a:r>
              <a:rPr lang="en-US" i="1" dirty="0" smtClean="0"/>
              <a:t>grateful </a:t>
            </a:r>
            <a:r>
              <a:rPr lang="en-US" i="1" dirty="0"/>
              <a:t>if you could, ..</a:t>
            </a:r>
          </a:p>
          <a:p>
            <a:pPr marL="0" indent="0">
              <a:buNone/>
            </a:pPr>
            <a:r>
              <a:rPr lang="en-US" i="1" dirty="0"/>
              <a:t>I look forward to hearing from you soon.</a:t>
            </a:r>
          </a:p>
        </p:txBody>
      </p:sp>
    </p:spTree>
    <p:extLst>
      <p:ext uri="{BB962C8B-B14F-4D97-AF65-F5344CB8AC3E}">
        <p14:creationId xmlns:p14="http://schemas.microsoft.com/office/powerpoint/2010/main" val="376683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Duration 12 days</a:t>
            </a:r>
          </a:p>
          <a:p>
            <a:pPr marL="0" indent="0">
              <a:buNone/>
            </a:pPr>
            <a:r>
              <a:rPr lang="en-US" dirty="0"/>
              <a:t>Departure day Monday</a:t>
            </a:r>
          </a:p>
          <a:p>
            <a:pPr marL="0" indent="0">
              <a:buNone/>
            </a:pPr>
            <a:r>
              <a:rPr lang="en-US" dirty="0"/>
              <a:t>Return Friday</a:t>
            </a:r>
          </a:p>
          <a:p>
            <a:r>
              <a:rPr lang="en-US" dirty="0"/>
              <a:t>Mar. 27 </a:t>
            </a:r>
            <a:r>
              <a:rPr lang="en-US" dirty="0" smtClean="0"/>
              <a:t>			$</a:t>
            </a:r>
            <a:r>
              <a:rPr lang="en-US" dirty="0"/>
              <a:t>270</a:t>
            </a:r>
          </a:p>
          <a:p>
            <a:r>
              <a:rPr lang="en-US" dirty="0"/>
              <a:t>Apr. 3, 10, 17,24 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$</a:t>
            </a:r>
            <a:r>
              <a:rPr lang="en-US" dirty="0"/>
              <a:t>280</a:t>
            </a:r>
          </a:p>
          <a:p>
            <a:r>
              <a:rPr lang="en-US" dirty="0"/>
              <a:t>May 1, 8,1 5,22, 29 </a:t>
            </a:r>
            <a:r>
              <a:rPr lang="en-US" dirty="0" smtClean="0"/>
              <a:t>		$</a:t>
            </a:r>
            <a:r>
              <a:rPr lang="en-US" dirty="0"/>
              <a:t>290</a:t>
            </a:r>
          </a:p>
          <a:p>
            <a:r>
              <a:rPr lang="en-US" dirty="0"/>
              <a:t>June 5, 12, 19, 26 </a:t>
            </a:r>
            <a:r>
              <a:rPr lang="en-US" dirty="0" smtClean="0"/>
              <a:t>		$</a:t>
            </a:r>
            <a:r>
              <a:rPr lang="en-US" dirty="0"/>
              <a:t>300</a:t>
            </a:r>
          </a:p>
          <a:p>
            <a:r>
              <a:rPr lang="en-US" dirty="0"/>
              <a:t>July 3, 10 , 17,24, 31 </a:t>
            </a:r>
            <a:r>
              <a:rPr lang="en-US" dirty="0" smtClean="0"/>
              <a:t>		$</a:t>
            </a:r>
            <a:r>
              <a:rPr lang="en-US" dirty="0"/>
              <a:t>300</a:t>
            </a:r>
          </a:p>
          <a:p>
            <a:r>
              <a:rPr lang="en-US" dirty="0"/>
              <a:t>Aug. 7,14, 21,28 </a:t>
            </a:r>
            <a:r>
              <a:rPr lang="en-US" dirty="0" smtClean="0"/>
              <a:t>		$</a:t>
            </a:r>
            <a:r>
              <a:rPr lang="en-US" dirty="0"/>
              <a:t>300</a:t>
            </a:r>
          </a:p>
          <a:p>
            <a:pPr marL="0" indent="0">
              <a:buNone/>
            </a:pPr>
            <a:r>
              <a:rPr lang="en-US" dirty="0"/>
              <a:t>Price includes 11 </a:t>
            </a:r>
            <a:r>
              <a:rPr lang="en-US" dirty="0" smtClean="0"/>
              <a:t>nights accommodation </a:t>
            </a:r>
            <a:r>
              <a:rPr lang="en-US" dirty="0"/>
              <a:t>in twin </a:t>
            </a:r>
            <a:r>
              <a:rPr lang="en-US" dirty="0" smtClean="0"/>
              <a:t>rooms with </a:t>
            </a:r>
            <a:r>
              <a:rPr lang="en-US" dirty="0"/>
              <a:t>en-suite </a:t>
            </a:r>
            <a:r>
              <a:rPr lang="en-US" dirty="0" smtClean="0"/>
              <a:t>facilities</a:t>
            </a:r>
            <a:r>
              <a:rPr lang="en-US" dirty="0"/>
              <a:t>, </a:t>
            </a:r>
            <a:r>
              <a:rPr lang="en-US" dirty="0" smtClean="0"/>
              <a:t>11 continental breakfasts </a:t>
            </a:r>
            <a:r>
              <a:rPr lang="en-US" dirty="0"/>
              <a:t>and </a:t>
            </a:r>
            <a:r>
              <a:rPr lang="en-US" dirty="0" smtClean="0"/>
              <a:t>6 dinners</a:t>
            </a:r>
            <a:r>
              <a:rPr lang="en-US" dirty="0"/>
              <a:t>. $ 5 single </a:t>
            </a:r>
            <a:r>
              <a:rPr lang="en-US" dirty="0" smtClean="0"/>
              <a:t>supplement per </a:t>
            </a:r>
            <a:r>
              <a:rPr lang="en-US" dirty="0"/>
              <a:t>night.</a:t>
            </a:r>
          </a:p>
          <a:p>
            <a:pPr marL="0" indent="0">
              <a:buNone/>
            </a:pPr>
            <a:r>
              <a:rPr lang="en-US" dirty="0"/>
              <a:t>No </a:t>
            </a:r>
            <a:r>
              <a:rPr lang="en-US" dirty="0" smtClean="0"/>
              <a:t>child </a:t>
            </a:r>
            <a:r>
              <a:rPr lang="en-US" dirty="0"/>
              <a:t>discounts.</a:t>
            </a:r>
          </a:p>
          <a:p>
            <a:pPr marL="0" indent="0">
              <a:buNone/>
            </a:pPr>
            <a:r>
              <a:rPr lang="en-US" dirty="0" smtClean="0"/>
              <a:t>Touring: </a:t>
            </a:r>
            <a:r>
              <a:rPr lang="en-US" dirty="0"/>
              <a:t>by modern </a:t>
            </a:r>
            <a:r>
              <a:rPr lang="en-US" dirty="0" smtClean="0"/>
              <a:t>air conditioned cruise-liner </a:t>
            </a:r>
            <a:r>
              <a:rPr lang="en-US" dirty="0"/>
              <a:t>coach.</a:t>
            </a:r>
          </a:p>
          <a:p>
            <a:pPr marL="0" indent="0">
              <a:buNone/>
            </a:pPr>
            <a:r>
              <a:rPr lang="en-US" dirty="0"/>
              <a:t>No overnight travel.</a:t>
            </a:r>
          </a:p>
        </p:txBody>
      </p:sp>
    </p:spTree>
    <p:extLst>
      <p:ext uri="{BB962C8B-B14F-4D97-AF65-F5344CB8AC3E}">
        <p14:creationId xmlns:p14="http://schemas.microsoft.com/office/powerpoint/2010/main" val="51113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tips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Answer all the questions.</a:t>
            </a:r>
          </a:p>
          <a:p>
            <a:r>
              <a:rPr lang="en-US" dirty="0"/>
              <a:t>Give the client all the information he/she needs to </a:t>
            </a:r>
            <a:r>
              <a:rPr lang="en-US" dirty="0" smtClean="0"/>
              <a:t>make a </a:t>
            </a:r>
            <a:r>
              <a:rPr lang="en-US" dirty="0"/>
              <a:t>booking.</a:t>
            </a:r>
          </a:p>
          <a:p>
            <a:r>
              <a:rPr lang="en-US" dirty="0"/>
              <a:t>Be friendly and positive.</a:t>
            </a:r>
          </a:p>
          <a:p>
            <a:r>
              <a:rPr lang="en-US" dirty="0" smtClean="0"/>
              <a:t>Use </a:t>
            </a:r>
            <a:r>
              <a:rPr lang="en-US" dirty="0"/>
              <a:t>a separate paragraph for each response to a question.</a:t>
            </a:r>
          </a:p>
          <a:p>
            <a:r>
              <a:rPr lang="en-US" dirty="0"/>
              <a:t>Use simple rather than complex sentences.</a:t>
            </a:r>
          </a:p>
          <a:p>
            <a:r>
              <a:rPr lang="en-US" dirty="0"/>
              <a:t>Delete unnecessary detail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Useful language</a:t>
            </a:r>
          </a:p>
          <a:p>
            <a:r>
              <a:rPr lang="en-US" i="1" dirty="0"/>
              <a:t>Thank you for your </a:t>
            </a:r>
            <a:r>
              <a:rPr lang="en-US" i="1" dirty="0" smtClean="0"/>
              <a:t>letter of </a:t>
            </a:r>
            <a:r>
              <a:rPr lang="en-US" i="1" dirty="0"/>
              <a:t>(date) ,</a:t>
            </a:r>
          </a:p>
          <a:p>
            <a:r>
              <a:rPr lang="en-US" i="1" dirty="0"/>
              <a:t>In reply to your </a:t>
            </a:r>
            <a:r>
              <a:rPr lang="en-US" i="1" dirty="0" smtClean="0"/>
              <a:t>letter of </a:t>
            </a:r>
            <a:r>
              <a:rPr lang="en-US" i="1" dirty="0"/>
              <a:t>(date) .</a:t>
            </a:r>
          </a:p>
          <a:p>
            <a:r>
              <a:rPr lang="en-US" i="1" dirty="0"/>
              <a:t>We </a:t>
            </a:r>
            <a:r>
              <a:rPr lang="en-US" i="1" dirty="0" smtClean="0"/>
              <a:t>specialize </a:t>
            </a:r>
            <a:r>
              <a:rPr lang="en-US" i="1" dirty="0"/>
              <a:t>in catering for ...</a:t>
            </a:r>
          </a:p>
          <a:p>
            <a:r>
              <a:rPr lang="en-US" i="1" dirty="0"/>
              <a:t>Please find enclosed ..</a:t>
            </a:r>
          </a:p>
          <a:p>
            <a:r>
              <a:rPr lang="en-US" i="1" dirty="0"/>
              <a:t>If you need any further help or information please do</a:t>
            </a:r>
          </a:p>
          <a:p>
            <a:r>
              <a:rPr lang="en-US" i="1" dirty="0"/>
              <a:t>not hesitate to contact us.</a:t>
            </a:r>
          </a:p>
          <a:p>
            <a:r>
              <a:rPr lang="en-US" i="1" dirty="0"/>
              <a:t>I look forward to hearing from you.</a:t>
            </a:r>
          </a:p>
        </p:txBody>
      </p:sp>
    </p:spTree>
    <p:extLst>
      <p:ext uri="{BB962C8B-B14F-4D97-AF65-F5344CB8AC3E}">
        <p14:creationId xmlns:p14="http://schemas.microsoft.com/office/powerpoint/2010/main" val="314787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water sport, adventure holiday, caravan park, mountain slopes, city center, summer holiday, golf course, swimming pool, paper bag, iron bridge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2846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Tourist Information Centre</a:t>
            </a:r>
          </a:p>
          <a:p>
            <a:r>
              <a:rPr lang="en-US" dirty="0"/>
              <a:t>business travel </a:t>
            </a:r>
            <a:r>
              <a:rPr lang="en-US" dirty="0" smtClean="0"/>
              <a:t>expenditure</a:t>
            </a:r>
          </a:p>
          <a:p>
            <a:r>
              <a:rPr lang="en-US" dirty="0"/>
              <a:t>a</a:t>
            </a:r>
            <a:r>
              <a:rPr lang="en-US" dirty="0" smtClean="0"/>
              <a:t>ir traffic control</a:t>
            </a:r>
            <a:endParaRPr lang="en-US" dirty="0"/>
          </a:p>
          <a:p>
            <a:r>
              <a:rPr lang="en-US" dirty="0" smtClean="0"/>
              <a:t>winter </a:t>
            </a:r>
            <a:r>
              <a:rPr lang="en-US" dirty="0"/>
              <a:t>sports </a:t>
            </a:r>
            <a:r>
              <a:rPr lang="en-US" dirty="0" smtClean="0"/>
              <a:t>holiday premium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8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Work </a:t>
            </a:r>
            <a:r>
              <a:rPr lang="en-US" dirty="0"/>
              <a:t>in groups. How many compound </a:t>
            </a:r>
            <a:r>
              <a:rPr lang="en-US" dirty="0" smtClean="0"/>
              <a:t>nouns </a:t>
            </a:r>
            <a:r>
              <a:rPr lang="en-US" dirty="0"/>
              <a:t>can </a:t>
            </a:r>
            <a:r>
              <a:rPr lang="en-US" dirty="0" smtClean="0"/>
              <a:t>you make </a:t>
            </a:r>
            <a:r>
              <a:rPr lang="en-US" dirty="0"/>
              <a:t>using the word holiday? For example:</a:t>
            </a:r>
          </a:p>
          <a:p>
            <a:pPr algn="just"/>
            <a:r>
              <a:rPr lang="en-US" dirty="0" smtClean="0"/>
              <a:t>package </a:t>
            </a:r>
            <a:r>
              <a:rPr lang="en-US" dirty="0"/>
              <a:t>holiday</a:t>
            </a:r>
          </a:p>
        </p:txBody>
      </p:sp>
    </p:spTree>
    <p:extLst>
      <p:ext uri="{BB962C8B-B14F-4D97-AF65-F5344CB8AC3E}">
        <p14:creationId xmlns:p14="http://schemas.microsoft.com/office/powerpoint/2010/main" val="3995463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Match the nouns in A and B.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A</a:t>
            </a:r>
            <a:endParaRPr lang="en-US" dirty="0"/>
          </a:p>
          <a:p>
            <a:r>
              <a:rPr lang="en-US" dirty="0"/>
              <a:t>theme</a:t>
            </a:r>
          </a:p>
          <a:p>
            <a:r>
              <a:rPr lang="en-US" dirty="0"/>
              <a:t>hotel</a:t>
            </a:r>
          </a:p>
          <a:p>
            <a:r>
              <a:rPr lang="en-US" dirty="0"/>
              <a:t>boat</a:t>
            </a:r>
          </a:p>
          <a:p>
            <a:r>
              <a:rPr lang="en-US" dirty="0" smtClean="0"/>
              <a:t>incentive</a:t>
            </a:r>
            <a:endParaRPr lang="en-US" dirty="0"/>
          </a:p>
          <a:p>
            <a:r>
              <a:rPr lang="en-US" dirty="0"/>
              <a:t>guide</a:t>
            </a:r>
          </a:p>
          <a:p>
            <a:r>
              <a:rPr lang="en-US" dirty="0"/>
              <a:t>water</a:t>
            </a:r>
          </a:p>
          <a:p>
            <a:r>
              <a:rPr lang="en-US" dirty="0"/>
              <a:t>capital</a:t>
            </a:r>
          </a:p>
          <a:p>
            <a:r>
              <a:rPr lang="en-US" dirty="0"/>
              <a:t>health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endParaRPr lang="en-US" dirty="0"/>
          </a:p>
          <a:p>
            <a:r>
              <a:rPr lang="en-US" dirty="0"/>
              <a:t>city</a:t>
            </a:r>
          </a:p>
          <a:p>
            <a:r>
              <a:rPr lang="en-US" dirty="0"/>
              <a:t>book</a:t>
            </a:r>
          </a:p>
          <a:p>
            <a:r>
              <a:rPr lang="en-US" dirty="0"/>
              <a:t>sports</a:t>
            </a:r>
          </a:p>
          <a:p>
            <a:r>
              <a:rPr lang="en-US" dirty="0"/>
              <a:t>resort</a:t>
            </a:r>
          </a:p>
          <a:p>
            <a:r>
              <a:rPr lang="en-US" dirty="0"/>
              <a:t>travel</a:t>
            </a:r>
          </a:p>
          <a:p>
            <a:r>
              <a:rPr lang="en-US" dirty="0"/>
              <a:t>trip</a:t>
            </a:r>
          </a:p>
          <a:p>
            <a:r>
              <a:rPr lang="en-US" dirty="0"/>
              <a:t>accommodation</a:t>
            </a:r>
          </a:p>
          <a:p>
            <a:r>
              <a:rPr lang="en-US" dirty="0"/>
              <a:t>park</a:t>
            </a:r>
          </a:p>
        </p:txBody>
      </p:sp>
    </p:spTree>
    <p:extLst>
      <p:ext uri="{BB962C8B-B14F-4D97-AF65-F5344CB8AC3E}">
        <p14:creationId xmlns:p14="http://schemas.microsoft.com/office/powerpoint/2010/main" val="2421169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Apostrophe </a:t>
            </a:r>
            <a:r>
              <a:rPr lang="en-US" dirty="0" smtClean="0"/>
              <a:t>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‘s </a:t>
            </a:r>
            <a:r>
              <a:rPr lang="en-US" dirty="0"/>
              <a:t>or </a:t>
            </a:r>
            <a:r>
              <a:rPr lang="en-US" dirty="0" smtClean="0"/>
              <a:t>s' </a:t>
            </a:r>
            <a:r>
              <a:rPr lang="en-US" dirty="0"/>
              <a:t>can be used in expressions of time with numbers:</a:t>
            </a:r>
          </a:p>
          <a:p>
            <a:r>
              <a:rPr lang="en-US" dirty="0"/>
              <a:t>an hour's drive </a:t>
            </a:r>
            <a:r>
              <a:rPr lang="en-US" dirty="0" smtClean="0"/>
              <a:t>from the airport</a:t>
            </a:r>
          </a:p>
          <a:p>
            <a:r>
              <a:rPr lang="en-US" dirty="0"/>
              <a:t>a month's holiday in </a:t>
            </a:r>
            <a:r>
              <a:rPr lang="en-US" dirty="0" smtClean="0"/>
              <a:t>Hungary</a:t>
            </a:r>
            <a:endParaRPr lang="en-US" dirty="0"/>
          </a:p>
          <a:p>
            <a:r>
              <a:rPr lang="en-US" dirty="0"/>
              <a:t>two days' </a:t>
            </a:r>
            <a:r>
              <a:rPr lang="en-US" dirty="0" smtClean="0"/>
              <a:t>journey</a:t>
            </a:r>
          </a:p>
          <a:p>
            <a:r>
              <a:rPr lang="en-US" dirty="0" smtClean="0"/>
              <a:t>five </a:t>
            </a:r>
            <a:r>
              <a:rPr lang="en-US" dirty="0"/>
              <a:t>minutes' </a:t>
            </a:r>
            <a:r>
              <a:rPr lang="en-US" dirty="0" smtClean="0"/>
              <a:t>walk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03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in expressions beginning </a:t>
            </a:r>
            <a:r>
              <a:rPr lang="en-US" dirty="0" smtClean="0"/>
              <a:t>with </a:t>
            </a:r>
            <a:r>
              <a:rPr lang="en-US" dirty="0"/>
              <a:t>a, the, or a possessive </a:t>
            </a:r>
            <a:r>
              <a:rPr lang="en-US" dirty="0" smtClean="0"/>
              <a:t>and followed </a:t>
            </a:r>
            <a:r>
              <a:rPr lang="en-US" dirty="0"/>
              <a:t>by a number, the </a:t>
            </a:r>
            <a:r>
              <a:rPr lang="en-US" dirty="0" smtClean="0"/>
              <a:t>first </a:t>
            </a:r>
            <a:r>
              <a:rPr lang="en-US" dirty="0"/>
              <a:t>noun is singular. For example:</a:t>
            </a:r>
          </a:p>
          <a:p>
            <a:r>
              <a:rPr lang="en-US" dirty="0"/>
              <a:t>The tour includes a two-day expedition to the caves.</a:t>
            </a:r>
          </a:p>
          <a:p>
            <a:r>
              <a:rPr lang="en-US" dirty="0"/>
              <a:t>The three-day train journey was boring.</a:t>
            </a:r>
          </a:p>
          <a:p>
            <a:r>
              <a:rPr lang="en-US" dirty="0"/>
              <a:t>His thirty-mile hike over the mountains left</a:t>
            </a:r>
          </a:p>
          <a:p>
            <a:pPr marL="0" indent="0">
              <a:buNone/>
            </a:pPr>
            <a:r>
              <a:rPr lang="en-US" dirty="0"/>
              <a:t>him exhausted.</a:t>
            </a:r>
          </a:p>
        </p:txBody>
      </p:sp>
    </p:spTree>
    <p:extLst>
      <p:ext uri="{BB962C8B-B14F-4D97-AF65-F5344CB8AC3E}">
        <p14:creationId xmlns:p14="http://schemas.microsoft.com/office/powerpoint/2010/main" val="283736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Work with a partner and compare your lists.</a:t>
            </a:r>
          </a:p>
          <a:p>
            <a:pPr marL="0" indent="0">
              <a:buNone/>
            </a:pPr>
            <a:r>
              <a:rPr lang="en-US" dirty="0"/>
              <a:t>How many different kinds of holiday can you think of?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26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specialist lecturer accompanies each cruise which </a:t>
            </a:r>
            <a:r>
              <a:rPr lang="en-US" dirty="0" smtClean="0"/>
              <a:t>lasts seventeen </a:t>
            </a:r>
            <a:r>
              <a:rPr lang="en-US" dirty="0"/>
              <a:t>days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takes two hours </a:t>
            </a:r>
            <a:r>
              <a:rPr lang="en-US" dirty="0" smtClean="0"/>
              <a:t>to </a:t>
            </a:r>
            <a:r>
              <a:rPr lang="en-US" dirty="0"/>
              <a:t>drive to the airport.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journey to the </a:t>
            </a:r>
            <a:r>
              <a:rPr lang="en-US" dirty="0" smtClean="0"/>
              <a:t>center </a:t>
            </a:r>
            <a:r>
              <a:rPr lang="en-US" dirty="0"/>
              <a:t>of London takes </a:t>
            </a:r>
            <a:r>
              <a:rPr lang="en-US" dirty="0" smtClean="0"/>
              <a:t>forty-five minutes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excursion includes a meal with three </a:t>
            </a:r>
            <a:r>
              <a:rPr lang="en-US" dirty="0" smtClean="0"/>
              <a:t>courses </a:t>
            </a:r>
            <a:r>
              <a:rPr lang="en-US" dirty="0"/>
              <a:t>at </a:t>
            </a:r>
            <a:r>
              <a:rPr lang="en-US" dirty="0" smtClean="0"/>
              <a:t>a gourmet </a:t>
            </a:r>
            <a:r>
              <a:rPr lang="en-US" dirty="0"/>
              <a:t>restaurant.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</a:t>
            </a:r>
            <a:r>
              <a:rPr lang="en-US" dirty="0"/>
              <a:t>can visit the vineyard, which extends over </a:t>
            </a:r>
            <a:r>
              <a:rPr lang="en-US" dirty="0" smtClean="0"/>
              <a:t>two hundred </a:t>
            </a:r>
            <a:r>
              <a:rPr lang="en-US" dirty="0" smtClean="0"/>
              <a:t>hectares.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stayed in a hotel with </a:t>
            </a:r>
            <a:r>
              <a:rPr lang="en-US" dirty="0" smtClean="0"/>
              <a:t>three stars.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From </a:t>
            </a:r>
            <a:r>
              <a:rPr lang="en-US" dirty="0"/>
              <a:t>Santiago to San Francisco there's a </a:t>
            </a:r>
            <a:r>
              <a:rPr lang="en-US" dirty="0" smtClean="0"/>
              <a:t>freeway with four </a:t>
            </a:r>
            <a:r>
              <a:rPr lang="en-US" dirty="0"/>
              <a:t>lanes.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guide accompanies all tours scheduled for five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</a:t>
            </a:r>
            <a:r>
              <a:rPr lang="en-US" dirty="0"/>
              <a:t>have produced a </a:t>
            </a:r>
            <a:r>
              <a:rPr lang="en-US" dirty="0" smtClean="0"/>
              <a:t>film</a:t>
            </a:r>
            <a:r>
              <a:rPr lang="en-US" dirty="0"/>
              <a:t>, which lasts twenty minutes</a:t>
            </a:r>
            <a:r>
              <a:rPr lang="en-US" dirty="0" smtClean="0"/>
              <a:t>, in </a:t>
            </a:r>
            <a:r>
              <a:rPr lang="en-US" dirty="0"/>
              <a:t>the </a:t>
            </a:r>
            <a:r>
              <a:rPr lang="en-US" dirty="0" smtClean="0"/>
              <a:t>region </a:t>
            </a:r>
            <a:r>
              <a:rPr lang="en-US" dirty="0"/>
              <a:t>of East Greenland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takes five minutes to walk from the hotel to </a:t>
            </a:r>
            <a:r>
              <a:rPr lang="en-US" dirty="0" smtClean="0"/>
              <a:t>the beach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Their </a:t>
            </a:r>
            <a:r>
              <a:rPr lang="en-US" dirty="0" smtClean="0"/>
              <a:t>expedition</a:t>
            </a:r>
            <a:r>
              <a:rPr lang="en-US" dirty="0"/>
              <a:t>, which took six months, nearly met </a:t>
            </a:r>
            <a:r>
              <a:rPr lang="en-US" dirty="0" smtClean="0"/>
              <a:t>with disaster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608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Focus/Compound adjectives with numbers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Decide </a:t>
            </a:r>
            <a:r>
              <a:rPr lang="en-US" dirty="0"/>
              <a:t>if these sentences a re correct or incorrect. </a:t>
            </a:r>
            <a:r>
              <a:rPr lang="en-US" dirty="0" smtClean="0"/>
              <a:t>Correct the </a:t>
            </a:r>
            <a:r>
              <a:rPr lang="en-US" dirty="0"/>
              <a:t>sentences that are wrong.</a:t>
            </a:r>
          </a:p>
          <a:p>
            <a:pPr marL="0" indent="0">
              <a:buNone/>
            </a:pPr>
            <a:r>
              <a:rPr lang="en-US" dirty="0" smtClean="0"/>
              <a:t>a. </a:t>
            </a:r>
            <a:r>
              <a:rPr lang="en-US" dirty="0"/>
              <a:t>It's a five miles' drive to the airport.</a:t>
            </a:r>
          </a:p>
          <a:p>
            <a:pPr marL="0" indent="0">
              <a:buNone/>
            </a:pPr>
            <a:r>
              <a:rPr lang="en-US" dirty="0" smtClean="0"/>
              <a:t>b. </a:t>
            </a:r>
            <a:r>
              <a:rPr lang="en-US" dirty="0"/>
              <a:t>On this two-day escorted trip to the Cairngorms, you </a:t>
            </a:r>
            <a:r>
              <a:rPr lang="en-US" dirty="0" smtClean="0"/>
              <a:t>will travel </a:t>
            </a:r>
            <a:r>
              <a:rPr lang="en-US" dirty="0"/>
              <a:t>by coach.</a:t>
            </a:r>
          </a:p>
          <a:p>
            <a:pPr marL="0" indent="0">
              <a:buNone/>
            </a:pPr>
            <a:r>
              <a:rPr lang="en-US" dirty="0" smtClean="0"/>
              <a:t>c. There </a:t>
            </a:r>
            <a:r>
              <a:rPr lang="en-US" dirty="0"/>
              <a:t>are several </a:t>
            </a:r>
            <a:r>
              <a:rPr lang="en-US" dirty="0" smtClean="0"/>
              <a:t>three-day </a:t>
            </a:r>
            <a:r>
              <a:rPr lang="en-US" dirty="0"/>
              <a:t>weekend break packages in this</a:t>
            </a:r>
          </a:p>
          <a:p>
            <a:pPr marL="0" indent="0">
              <a:buNone/>
            </a:pPr>
            <a:r>
              <a:rPr lang="en-US" dirty="0"/>
              <a:t>brochure.</a:t>
            </a:r>
          </a:p>
          <a:p>
            <a:pPr marL="0" indent="0">
              <a:buNone/>
            </a:pPr>
            <a:r>
              <a:rPr lang="en-US" dirty="0" smtClean="0"/>
              <a:t>d. The </a:t>
            </a:r>
            <a:r>
              <a:rPr lang="en-US" dirty="0"/>
              <a:t>guests decided to opt for the </a:t>
            </a:r>
            <a:r>
              <a:rPr lang="en-US" dirty="0" smtClean="0"/>
              <a:t>five-courses </a:t>
            </a:r>
            <a:r>
              <a:rPr lang="en-US" dirty="0"/>
              <a:t>set menu.</a:t>
            </a:r>
          </a:p>
          <a:p>
            <a:pPr marL="0" indent="0">
              <a:buNone/>
            </a:pPr>
            <a:r>
              <a:rPr lang="en-US" dirty="0" smtClean="0"/>
              <a:t>g. Management </a:t>
            </a:r>
            <a:r>
              <a:rPr lang="en-US" dirty="0"/>
              <a:t>regret to announce that there will be a </a:t>
            </a:r>
            <a:r>
              <a:rPr lang="en-US" dirty="0" smtClean="0"/>
              <a:t>four-hour delay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477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A</a:t>
            </a:r>
            <a:r>
              <a:rPr lang="en-US" dirty="0"/>
              <a:t> flight from London to Australia is a _ - _ flight. (4. 4)</a:t>
            </a:r>
          </a:p>
          <a:p>
            <a:pPr marL="0" indent="0">
              <a:buNone/>
            </a:pPr>
            <a:r>
              <a:rPr lang="en-US" dirty="0"/>
              <a:t>b A _____ is a holiday where the </a:t>
            </a:r>
            <a:r>
              <a:rPr lang="en-US" dirty="0" smtClean="0"/>
              <a:t>tour operator arranges </a:t>
            </a:r>
            <a:r>
              <a:rPr lang="en-US" dirty="0"/>
              <a:t>both the </a:t>
            </a:r>
            <a:r>
              <a:rPr lang="en-US" dirty="0" smtClean="0"/>
              <a:t>flight </a:t>
            </a:r>
            <a:r>
              <a:rPr lang="en-US" dirty="0"/>
              <a:t>and the accommodation. (7 &amp; 4)</a:t>
            </a:r>
          </a:p>
          <a:p>
            <a:pPr marL="0" indent="0">
              <a:buNone/>
            </a:pPr>
            <a:r>
              <a:rPr lang="en-US" dirty="0"/>
              <a:t>c Two weeks at a residential art school is a ___ </a:t>
            </a:r>
            <a:r>
              <a:rPr lang="en-US" dirty="0" smtClean="0"/>
              <a:t>_holiday</a:t>
            </a:r>
            <a:r>
              <a:rPr lang="en-US" dirty="0"/>
              <a:t>. (7 &amp; 8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 A holiday aboard a luxury liner is a ___ . (6)</a:t>
            </a:r>
          </a:p>
          <a:p>
            <a:pPr marL="0" indent="0">
              <a:buNone/>
            </a:pPr>
            <a:r>
              <a:rPr lang="en-US" dirty="0"/>
              <a:t>e A two- or three-day holiday which is not taken during the</a:t>
            </a:r>
          </a:p>
          <a:p>
            <a:pPr marL="0" indent="0">
              <a:buNone/>
            </a:pPr>
            <a:r>
              <a:rPr lang="en-US" dirty="0"/>
              <a:t>week is a .(7 &amp; 5)</a:t>
            </a:r>
          </a:p>
          <a:p>
            <a:pPr marL="0" indent="0">
              <a:buNone/>
            </a:pPr>
            <a:r>
              <a:rPr lang="en-US" dirty="0" smtClean="0"/>
              <a:t>f. A </a:t>
            </a:r>
            <a:r>
              <a:rPr lang="en-US" dirty="0"/>
              <a:t>holiday </a:t>
            </a:r>
            <a:r>
              <a:rPr lang="en-US" dirty="0" smtClean="0"/>
              <a:t>visiting </a:t>
            </a:r>
            <a:r>
              <a:rPr lang="en-US" dirty="0"/>
              <a:t>a game park is a . (6)</a:t>
            </a:r>
          </a:p>
          <a:p>
            <a:pPr marL="0" indent="0">
              <a:buNone/>
            </a:pPr>
            <a:r>
              <a:rPr lang="en-US" dirty="0" smtClean="0"/>
              <a:t>g. A </a:t>
            </a:r>
            <a:r>
              <a:rPr lang="en-US" dirty="0"/>
              <a:t>holiday on a farm, staying as a guest of the owners, is a</a:t>
            </a:r>
          </a:p>
          <a:p>
            <a:pPr marL="0" indent="0">
              <a:buNone/>
            </a:pPr>
            <a:r>
              <a:rPr lang="en-US" dirty="0"/>
              <a:t>____ .(8)</a:t>
            </a:r>
          </a:p>
        </p:txBody>
      </p:sp>
    </p:spTree>
    <p:extLst>
      <p:ext uri="{BB962C8B-B14F-4D97-AF65-F5344CB8AC3E}">
        <p14:creationId xmlns:p14="http://schemas.microsoft.com/office/powerpoint/2010/main" val="21290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safari, adventure, jungle, trek, touring, camping</a:t>
            </a:r>
            <a:r>
              <a:rPr lang="en-US" dirty="0" smtClean="0"/>
              <a:t>, cruise</a:t>
            </a:r>
            <a:r>
              <a:rPr lang="en-US" dirty="0"/>
              <a:t>, seaside holiday, visiting friends and </a:t>
            </a:r>
            <a:r>
              <a:rPr lang="en-US" dirty="0" smtClean="0"/>
              <a:t>relatives (</a:t>
            </a:r>
            <a:r>
              <a:rPr lang="en-US" dirty="0"/>
              <a:t>VFR), study, winter sports, cultural, mountaineering</a:t>
            </a:r>
            <a:r>
              <a:rPr lang="en-US" dirty="0" smtClean="0"/>
              <a:t>, climbing</a:t>
            </a:r>
            <a:r>
              <a:rPr lang="en-US" dirty="0"/>
              <a:t>, sports</a:t>
            </a:r>
          </a:p>
        </p:txBody>
      </p:sp>
    </p:spTree>
    <p:extLst>
      <p:ext uri="{BB962C8B-B14F-4D97-AF65-F5344CB8AC3E}">
        <p14:creationId xmlns:p14="http://schemas.microsoft.com/office/powerpoint/2010/main" val="143134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Put </a:t>
            </a:r>
            <a:r>
              <a:rPr lang="en-US" dirty="0"/>
              <a:t>the words </a:t>
            </a:r>
            <a:r>
              <a:rPr lang="en-US" dirty="0" smtClean="0"/>
              <a:t>into </a:t>
            </a:r>
            <a:r>
              <a:rPr lang="en-US" dirty="0"/>
              <a:t>the appropriate </a:t>
            </a:r>
            <a:r>
              <a:rPr lang="en-US" dirty="0" smtClean="0"/>
              <a:t>spaces (</a:t>
            </a:r>
            <a:r>
              <a:rPr lang="en-US" dirty="0"/>
              <a:t>1-9) .</a:t>
            </a:r>
          </a:p>
          <a:p>
            <a:pPr marL="0" indent="0">
              <a:buNone/>
            </a:pPr>
            <a:r>
              <a:rPr lang="en-US" dirty="0" smtClean="0"/>
              <a:t>winter sports/self-catering/special interest/safari/cruise/weekend break/ adventure/package tour/ homestay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relaxing ..... holiday with old-fashioned hospitality on </a:t>
            </a:r>
            <a:r>
              <a:rPr lang="en-US" dirty="0" smtClean="0"/>
              <a:t>a family farm.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 </a:t>
            </a:r>
            <a:r>
              <a:rPr lang="en-US" dirty="0"/>
              <a:t>a month's .. .... holiday lost in the Amazon rain </a:t>
            </a:r>
            <a:r>
              <a:rPr lang="en-US" dirty="0" smtClean="0"/>
              <a:t>forest.</a:t>
            </a:r>
          </a:p>
          <a:p>
            <a:pPr marL="0" indent="0">
              <a:buNone/>
            </a:pPr>
            <a:r>
              <a:rPr lang="en-US" dirty="0" smtClean="0"/>
              <a:t>3. a fortnight's </a:t>
            </a:r>
            <a:r>
              <a:rPr lang="en-US" dirty="0"/>
              <a:t>... holiday for the family in a rented </a:t>
            </a:r>
            <a:r>
              <a:rPr lang="en-US" dirty="0" smtClean="0"/>
              <a:t>Swiss chalet.</a:t>
            </a:r>
          </a:p>
          <a:p>
            <a:pPr marL="0" indent="0">
              <a:buNone/>
            </a:pPr>
            <a:r>
              <a:rPr lang="en-US" dirty="0" smtClean="0"/>
              <a:t>4. a </a:t>
            </a:r>
            <a:r>
              <a:rPr lang="en-US" dirty="0"/>
              <a:t>ten-day . .... to Thailand, including flights, deluxe hotels </a:t>
            </a:r>
            <a:r>
              <a:rPr lang="en-US" dirty="0" smtClean="0"/>
              <a:t>and visits </a:t>
            </a:r>
            <a:r>
              <a:rPr lang="en-US" dirty="0"/>
              <a:t>to the </a:t>
            </a:r>
            <a:r>
              <a:rPr lang="en-US" dirty="0" smtClean="0"/>
              <a:t> </a:t>
            </a:r>
            <a:r>
              <a:rPr lang="en-US" dirty="0"/>
              <a:t>national park and the </a:t>
            </a:r>
            <a:r>
              <a:rPr lang="en-US" dirty="0" smtClean="0"/>
              <a:t>pagodas.</a:t>
            </a:r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/>
              <a:t>two-week .. .... in the Baltic Sea aboard the </a:t>
            </a:r>
            <a:r>
              <a:rPr lang="en-US" dirty="0" smtClean="0"/>
              <a:t>luxury liner </a:t>
            </a:r>
            <a:r>
              <a:rPr lang="en-US" dirty="0" err="1" smtClean="0"/>
              <a:t>Argenta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6. a(n</a:t>
            </a:r>
            <a:r>
              <a:rPr lang="en-US" dirty="0"/>
              <a:t>) ...... holiday </a:t>
            </a:r>
            <a:r>
              <a:rPr lang="en-US" dirty="0" smtClean="0"/>
              <a:t>skiing </a:t>
            </a:r>
            <a:r>
              <a:rPr lang="en-US" dirty="0"/>
              <a:t>on the slopes of the </a:t>
            </a:r>
            <a:r>
              <a:rPr lang="en-US" dirty="0" smtClean="0"/>
              <a:t>Pyrenees</a:t>
            </a:r>
          </a:p>
          <a:p>
            <a:pPr marL="0" indent="0">
              <a:buNone/>
            </a:pPr>
            <a:r>
              <a:rPr lang="en-US" dirty="0" smtClean="0"/>
              <a:t>7. a(n</a:t>
            </a:r>
            <a:r>
              <a:rPr lang="en-US" dirty="0"/>
              <a:t>) ...... in Amsterdam to visit the Rijksmuseum and be </a:t>
            </a:r>
            <a:r>
              <a:rPr lang="en-US" dirty="0" smtClean="0"/>
              <a:t>back in </a:t>
            </a:r>
            <a:r>
              <a:rPr lang="en-US" dirty="0"/>
              <a:t>time for work on </a:t>
            </a:r>
            <a:r>
              <a:rPr lang="en-US" dirty="0" smtClean="0"/>
              <a:t>Monday.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 </a:t>
            </a:r>
            <a:r>
              <a:rPr lang="en-US" dirty="0"/>
              <a:t>a stay in Mombasa combined with a(n) . .... in the </a:t>
            </a:r>
            <a:r>
              <a:rPr lang="en-US" dirty="0" smtClean="0"/>
              <a:t>famous </a:t>
            </a:r>
            <a:r>
              <a:rPr lang="en-US" dirty="0" err="1" smtClean="0"/>
              <a:t>Tsavo</a:t>
            </a:r>
            <a:r>
              <a:rPr lang="en-US" dirty="0" smtClean="0"/>
              <a:t> </a:t>
            </a:r>
            <a:r>
              <a:rPr lang="en-US" dirty="0"/>
              <a:t>game </a:t>
            </a:r>
            <a:r>
              <a:rPr lang="en-US" dirty="0" smtClean="0"/>
              <a:t>park.</a:t>
            </a:r>
          </a:p>
          <a:p>
            <a:pPr marL="0" indent="0">
              <a:buNone/>
            </a:pPr>
            <a:r>
              <a:rPr lang="en-US" dirty="0" smtClean="0"/>
              <a:t>9. a(n</a:t>
            </a:r>
            <a:r>
              <a:rPr lang="en-US" dirty="0"/>
              <a:t>) ...... holiday, excavating Aztec temples or learning </a:t>
            </a:r>
            <a:r>
              <a:rPr lang="en-US" dirty="0" smtClean="0"/>
              <a:t>English in London.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0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3 Join the phrases in the two sections a-g and 1-7 to </a:t>
            </a:r>
            <a:r>
              <a:rPr lang="en-US" dirty="0" smtClean="0"/>
              <a:t>make complete </a:t>
            </a:r>
            <a:r>
              <a:rPr lang="en-US" dirty="0"/>
              <a:t>holiday descriptions.</a:t>
            </a:r>
          </a:p>
          <a:p>
            <a:r>
              <a:rPr lang="en-US" dirty="0"/>
              <a:t>a </a:t>
            </a:r>
            <a:r>
              <a:rPr lang="en-US" dirty="0" err="1"/>
              <a:t>A</a:t>
            </a:r>
            <a:r>
              <a:rPr lang="en-US" dirty="0"/>
              <a:t> city break in Moscow</a:t>
            </a:r>
          </a:p>
          <a:p>
            <a:r>
              <a:rPr lang="en-US" dirty="0"/>
              <a:t>b A three-week expedition to Greenland</a:t>
            </a:r>
          </a:p>
          <a:p>
            <a:r>
              <a:rPr lang="en-US" dirty="0" smtClean="0"/>
              <a:t>c </a:t>
            </a:r>
            <a:r>
              <a:rPr lang="en-US" dirty="0"/>
              <a:t>A five-day stay in a purpose-built chalet</a:t>
            </a:r>
          </a:p>
          <a:p>
            <a:r>
              <a:rPr lang="en-US" dirty="0"/>
              <a:t>d Two weeks on an ocean liner</a:t>
            </a:r>
          </a:p>
          <a:p>
            <a:r>
              <a:rPr lang="en-US" dirty="0"/>
              <a:t>e A month's holiday in a mobile home</a:t>
            </a:r>
          </a:p>
          <a:p>
            <a:r>
              <a:rPr lang="en-US" dirty="0" smtClean="0"/>
              <a:t>f </a:t>
            </a:r>
            <a:r>
              <a:rPr lang="en-US" dirty="0"/>
              <a:t>bed-and-breakfast stay</a:t>
            </a:r>
          </a:p>
          <a:p>
            <a:r>
              <a:rPr lang="en-US" dirty="0" smtClean="0"/>
              <a:t>g. </a:t>
            </a:r>
            <a:r>
              <a:rPr lang="en-US" dirty="0"/>
              <a:t>A trip to Disney </a:t>
            </a:r>
            <a:r>
              <a:rPr lang="en-US" dirty="0" smtClean="0"/>
              <a:t>World</a:t>
            </a:r>
          </a:p>
          <a:p>
            <a:endParaRPr lang="en-US" dirty="0"/>
          </a:p>
          <a:p>
            <a:r>
              <a:rPr lang="en-US" dirty="0"/>
              <a:t>to study the geology, flora and fauna</a:t>
            </a:r>
          </a:p>
          <a:p>
            <a:r>
              <a:rPr lang="en-US" dirty="0"/>
              <a:t>2 in a caravan park in sunny Biarritz</a:t>
            </a:r>
          </a:p>
          <a:p>
            <a:r>
              <a:rPr lang="en-US" dirty="0"/>
              <a:t>3 at one of the Center </a:t>
            </a:r>
            <a:r>
              <a:rPr lang="en-US" dirty="0" err="1"/>
              <a:t>Parcs</a:t>
            </a:r>
            <a:r>
              <a:rPr lang="en-US" dirty="0"/>
              <a:t> holiday villages in Britain, France </a:t>
            </a:r>
            <a:r>
              <a:rPr lang="en-US" dirty="0" smtClean="0"/>
              <a:t>or Holland</a:t>
            </a:r>
            <a:endParaRPr lang="en-US" dirty="0"/>
          </a:p>
          <a:p>
            <a:r>
              <a:rPr lang="en-US" dirty="0"/>
              <a:t>4 with two nights at the </a:t>
            </a:r>
            <a:r>
              <a:rPr lang="en-US" dirty="0" err="1"/>
              <a:t>Metropol</a:t>
            </a:r>
            <a:r>
              <a:rPr lang="en-US" dirty="0"/>
              <a:t> hotel and tickets for </a:t>
            </a:r>
            <a:r>
              <a:rPr lang="en-US" dirty="0" smtClean="0"/>
              <a:t>the Bolshoi</a:t>
            </a:r>
            <a:endParaRPr lang="en-US" dirty="0"/>
          </a:p>
          <a:p>
            <a:r>
              <a:rPr lang="en-US" dirty="0"/>
              <a:t>5 including a three-day stopover in Tahiti</a:t>
            </a:r>
          </a:p>
          <a:p>
            <a:r>
              <a:rPr lang="en-US" dirty="0"/>
              <a:t>6 with free accommodation in a condo in Orlando</a:t>
            </a:r>
          </a:p>
          <a:p>
            <a:r>
              <a:rPr lang="en-US" dirty="0"/>
              <a:t>7 in a comfortable guest house near The Black Forest</a:t>
            </a:r>
          </a:p>
        </p:txBody>
      </p:sp>
    </p:spTree>
    <p:extLst>
      <p:ext uri="{BB962C8B-B14F-4D97-AF65-F5344CB8AC3E}">
        <p14:creationId xmlns:p14="http://schemas.microsoft.com/office/powerpoint/2010/main" val="50822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bit </a:t>
            </a:r>
            <a:r>
              <a:rPr lang="en-US" dirty="0" smtClean="0"/>
              <a:t>pricey, at </a:t>
            </a:r>
            <a:r>
              <a:rPr lang="en-US" dirty="0"/>
              <a:t>rock-bottom </a:t>
            </a:r>
            <a:r>
              <a:rPr lang="en-US" dirty="0" smtClean="0"/>
              <a:t>prices, reasonable</a:t>
            </a:r>
            <a:r>
              <a:rPr lang="en-US" dirty="0"/>
              <a:t>, economical, </a:t>
            </a:r>
            <a:r>
              <a:rPr lang="en-US" dirty="0" smtClean="0"/>
              <a:t>dear, costly</a:t>
            </a:r>
            <a:r>
              <a:rPr lang="en-US" dirty="0"/>
              <a:t>, </a:t>
            </a:r>
            <a:r>
              <a:rPr lang="en-US" dirty="0" smtClean="0"/>
              <a:t>exorbitant, free </a:t>
            </a:r>
            <a:r>
              <a:rPr lang="en-US" dirty="0"/>
              <a:t>of </a:t>
            </a:r>
            <a:r>
              <a:rPr lang="en-US" dirty="0" smtClean="0"/>
              <a:t>charge, prohibitive.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Where </a:t>
            </a:r>
            <a:r>
              <a:rPr lang="en-US" dirty="0"/>
              <a:t>would you consider it economical/ reasonable/</a:t>
            </a:r>
          </a:p>
          <a:p>
            <a:pPr marL="0" indent="0">
              <a:buNone/>
            </a:pPr>
            <a:r>
              <a:rPr lang="en-US" dirty="0"/>
              <a:t>exorbitant to go for a holiday?</a:t>
            </a:r>
          </a:p>
          <a:p>
            <a:pPr marL="0" indent="0">
              <a:buNone/>
            </a:pPr>
            <a:r>
              <a:rPr lang="en-US" dirty="0" smtClean="0"/>
              <a:t>2. What </a:t>
            </a:r>
            <a:r>
              <a:rPr lang="en-US" dirty="0"/>
              <a:t>kind of tourist activities in your area are free of charge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3. What </a:t>
            </a:r>
            <a:r>
              <a:rPr lang="en-US" dirty="0"/>
              <a:t>are the </a:t>
            </a:r>
            <a:r>
              <a:rPr lang="en-US" dirty="0" smtClean="0"/>
              <a:t>disadvantages </a:t>
            </a:r>
            <a:r>
              <a:rPr lang="en-US" dirty="0"/>
              <a:t>of holidays at rock-bottom prices?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. What </a:t>
            </a:r>
            <a:r>
              <a:rPr lang="en-US" dirty="0"/>
              <a:t>would you consider to be the holiday of a lifetime?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1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free of charge -+ at rock-bottom prices -+ cheap</a:t>
            </a:r>
          </a:p>
          <a:p>
            <a:pPr marL="0" indent="0">
              <a:buNone/>
            </a:pPr>
            <a:r>
              <a:rPr lang="en-US" dirty="0"/>
              <a:t>-+ economical -+ reasonable -+ expensive -+</a:t>
            </a:r>
          </a:p>
          <a:p>
            <a:pPr marL="0" indent="0">
              <a:buNone/>
            </a:pPr>
            <a:r>
              <a:rPr lang="en-US" dirty="0"/>
              <a:t>dear -+ costly -+ a bit pricey -+ exorbitant -+</a:t>
            </a:r>
          </a:p>
          <a:p>
            <a:pPr marL="0" indent="0">
              <a:buNone/>
            </a:pPr>
            <a:r>
              <a:rPr lang="en-US" dirty="0"/>
              <a:t>prohibitive</a:t>
            </a:r>
          </a:p>
        </p:txBody>
      </p:sp>
    </p:spTree>
    <p:extLst>
      <p:ext uri="{BB962C8B-B14F-4D97-AF65-F5344CB8AC3E}">
        <p14:creationId xmlns:p14="http://schemas.microsoft.com/office/powerpoint/2010/main" val="337012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Possible disadvantages of very cheap holidays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operators </a:t>
            </a:r>
            <a:r>
              <a:rPr lang="en-US" dirty="0"/>
              <a:t>may have cut corners to save money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hotel may be very far from the resort</a:t>
            </a:r>
          </a:p>
          <a:p>
            <a:pPr marL="0" indent="0">
              <a:buNone/>
            </a:pPr>
            <a:r>
              <a:rPr lang="en-US" dirty="0" smtClean="0"/>
              <a:t>facilities </a:t>
            </a:r>
            <a:r>
              <a:rPr lang="en-US" dirty="0"/>
              <a:t>may be very basic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resort or hotel is unpopular for a number of</a:t>
            </a:r>
          </a:p>
          <a:p>
            <a:pPr marL="0" indent="0">
              <a:buNone/>
            </a:pPr>
            <a:r>
              <a:rPr lang="en-US" dirty="0"/>
              <a:t>reasons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it's a very bad time of year to go to a particular</a:t>
            </a:r>
          </a:p>
          <a:p>
            <a:pPr marL="0" indent="0">
              <a:buNone/>
            </a:pPr>
            <a:r>
              <a:rPr lang="en-US" dirty="0"/>
              <a:t>resort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quality of service may be poor.</a:t>
            </a:r>
          </a:p>
        </p:txBody>
      </p:sp>
    </p:spTree>
    <p:extLst>
      <p:ext uri="{BB962C8B-B14F-4D97-AF65-F5344CB8AC3E}">
        <p14:creationId xmlns:p14="http://schemas.microsoft.com/office/powerpoint/2010/main" val="410171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428846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Destination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holiday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organized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Means of transport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 for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18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1361</Words>
  <Application>Microsoft Office PowerPoint</Application>
  <PresentationFormat>On-screen Show (4:3)</PresentationFormat>
  <Paragraphs>188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Types of holiday </vt:lpstr>
      <vt:lpstr>Preview</vt:lpstr>
      <vt:lpstr>PowerPoint Presentation</vt:lpstr>
      <vt:lpstr>Vocabulary</vt:lpstr>
      <vt:lpstr>PowerPoint Presentation</vt:lpstr>
      <vt:lpstr>Vocabulary</vt:lpstr>
      <vt:lpstr>Prices</vt:lpstr>
      <vt:lpstr>Possible disadvantages of very cheap holidays </vt:lpstr>
      <vt:lpstr>Speaking</vt:lpstr>
      <vt:lpstr>Writing</vt:lpstr>
      <vt:lpstr>Writing tips</vt:lpstr>
      <vt:lpstr>Reply</vt:lpstr>
      <vt:lpstr>Writing tips 2</vt:lpstr>
      <vt:lpstr>Compound nouns</vt:lpstr>
      <vt:lpstr>Compound Nouns</vt:lpstr>
      <vt:lpstr>PowerPoint Presentation</vt:lpstr>
      <vt:lpstr>Match the nouns in A and B. </vt:lpstr>
      <vt:lpstr>Apostrophe S </vt:lpstr>
      <vt:lpstr>PowerPoint Presentation</vt:lpstr>
      <vt:lpstr>Exercise</vt:lpstr>
      <vt:lpstr>Language Focus/Compound adjectives with numbers </vt:lpstr>
      <vt:lpstr>Vocabulary revision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holiday </dc:title>
  <dc:creator>The Barbul</dc:creator>
  <cp:lastModifiedBy>The Barbul</cp:lastModifiedBy>
  <cp:revision>21</cp:revision>
  <dcterms:created xsi:type="dcterms:W3CDTF">2006-08-16T00:00:00Z</dcterms:created>
  <dcterms:modified xsi:type="dcterms:W3CDTF">2014-11-02T18:40:29Z</dcterms:modified>
</cp:coreProperties>
</file>