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  <p:sldId id="258" r:id="rId6"/>
    <p:sldId id="262" r:id="rId7"/>
    <p:sldId id="259" r:id="rId8"/>
    <p:sldId id="261" r:id="rId9"/>
    <p:sldId id="260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career in tourism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765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Students A are interviewers; Students B are interviewees.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You are going to be interviewed for one of the </a:t>
            </a:r>
            <a:r>
              <a:rPr lang="en-US" dirty="0" smtClean="0"/>
              <a:t>jobs advertised </a:t>
            </a:r>
            <a:r>
              <a:rPr lang="en-US" dirty="0"/>
              <a:t>on page 15 (your teacher will tell you which one</a:t>
            </a:r>
            <a:r>
              <a:rPr lang="en-US" dirty="0" smtClean="0"/>
              <a:t>). Make </a:t>
            </a:r>
            <a:r>
              <a:rPr lang="en-US" dirty="0"/>
              <a:t>a list of the qualities you </a:t>
            </a:r>
            <a:r>
              <a:rPr lang="en-US" dirty="0" smtClean="0"/>
              <a:t>think </a:t>
            </a:r>
            <a:r>
              <a:rPr lang="en-US" dirty="0"/>
              <a:t>the </a:t>
            </a:r>
            <a:r>
              <a:rPr lang="en-US" dirty="0" smtClean="0"/>
              <a:t>successful candidate should </a:t>
            </a:r>
            <a:r>
              <a:rPr lang="en-US" dirty="0"/>
              <a:t>have. Then make a list of your good </a:t>
            </a:r>
            <a:r>
              <a:rPr lang="en-US" dirty="0" smtClean="0"/>
              <a:t>points and </a:t>
            </a:r>
            <a:r>
              <a:rPr lang="en-US" dirty="0"/>
              <a:t>be prepared to sell yourself at the interview. Think of </a:t>
            </a:r>
            <a:r>
              <a:rPr lang="en-US" dirty="0" smtClean="0"/>
              <a:t>the questions </a:t>
            </a:r>
            <a:r>
              <a:rPr lang="en-US" dirty="0"/>
              <a:t>the interviewers will ask you and questions </a:t>
            </a:r>
            <a:r>
              <a:rPr lang="en-US" dirty="0" smtClean="0"/>
              <a:t>you will </a:t>
            </a:r>
            <a:r>
              <a:rPr lang="en-US" dirty="0"/>
              <a:t>want to ask the interviewers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An interview panel from Group </a:t>
            </a:r>
            <a:r>
              <a:rPr lang="en-US" dirty="0" smtClean="0"/>
              <a:t>A </a:t>
            </a:r>
            <a:r>
              <a:rPr lang="en-US" dirty="0"/>
              <a:t>will interview you and</a:t>
            </a:r>
          </a:p>
          <a:p>
            <a:pPr marL="0" indent="0">
              <a:buNone/>
            </a:pPr>
            <a:r>
              <a:rPr lang="en-US" dirty="0"/>
              <a:t>other candidates for that job.</a:t>
            </a:r>
          </a:p>
        </p:txBody>
      </p:sp>
    </p:spTree>
    <p:extLst>
      <p:ext uri="{BB962C8B-B14F-4D97-AF65-F5344CB8AC3E}">
        <p14:creationId xmlns:p14="http://schemas.microsoft.com/office/powerpoint/2010/main" val="3141032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possible job titles in the tourism sector?</a:t>
            </a:r>
          </a:p>
          <a:p>
            <a:r>
              <a:rPr lang="en-US" dirty="0" smtClean="0"/>
              <a:t>Which job would you choose and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296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SUGGESTED ANSWERS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HOTEL: </a:t>
            </a:r>
            <a:r>
              <a:rPr lang="en-US" dirty="0" smtClean="0"/>
              <a:t>manager</a:t>
            </a:r>
            <a:r>
              <a:rPr lang="en-US" dirty="0"/>
              <a:t>, reception staff, reservations clerk</a:t>
            </a:r>
            <a:r>
              <a:rPr lang="en-US" dirty="0" smtClean="0"/>
              <a:t>, chambermaid</a:t>
            </a:r>
            <a:r>
              <a:rPr lang="en-US" dirty="0"/>
              <a:t>, housekeeper, personnel officer</a:t>
            </a:r>
            <a:r>
              <a:rPr lang="en-US" dirty="0" smtClean="0"/>
              <a:t>, concierge</a:t>
            </a:r>
            <a:r>
              <a:rPr lang="en-US" dirty="0"/>
              <a:t>, bell boy, cashier, front office </a:t>
            </a:r>
            <a:r>
              <a:rPr lang="en-US" dirty="0" smtClean="0"/>
              <a:t>manager </a:t>
            </a:r>
          </a:p>
          <a:p>
            <a:r>
              <a:rPr lang="en-US" b="1" dirty="0" smtClean="0"/>
              <a:t>CATERING: </a:t>
            </a:r>
            <a:r>
              <a:rPr lang="en-US" dirty="0" smtClean="0"/>
              <a:t>waiter</a:t>
            </a:r>
            <a:r>
              <a:rPr lang="en-US" dirty="0"/>
              <a:t>, room service waiter, </a:t>
            </a:r>
            <a:r>
              <a:rPr lang="en-US" dirty="0" err="1"/>
              <a:t>maitre</a:t>
            </a:r>
            <a:r>
              <a:rPr lang="en-US" dirty="0"/>
              <a:t> </a:t>
            </a:r>
            <a:r>
              <a:rPr lang="en-US" dirty="0" err="1" smtClean="0"/>
              <a:t>d'hotel</a:t>
            </a:r>
            <a:r>
              <a:rPr lang="en-US" dirty="0" smtClean="0"/>
              <a:t>, catering </a:t>
            </a:r>
            <a:r>
              <a:rPr lang="en-US" dirty="0"/>
              <a:t>manager, chef, assistant chef, </a:t>
            </a:r>
            <a:r>
              <a:rPr lang="en-US" dirty="0" smtClean="0"/>
              <a:t>busser</a:t>
            </a:r>
            <a:endParaRPr lang="en-US" dirty="0"/>
          </a:p>
          <a:p>
            <a:r>
              <a:rPr lang="en-US" b="1" dirty="0" smtClean="0"/>
              <a:t>TRAVEL: </a:t>
            </a:r>
            <a:r>
              <a:rPr lang="en-US" dirty="0" smtClean="0"/>
              <a:t>air </a:t>
            </a:r>
            <a:r>
              <a:rPr lang="en-US" dirty="0"/>
              <a:t>hostess, air steward, cabin crew, pilot</a:t>
            </a:r>
            <a:r>
              <a:rPr lang="en-US" dirty="0" smtClean="0"/>
              <a:t>, purser</a:t>
            </a:r>
            <a:r>
              <a:rPr lang="en-US" dirty="0"/>
              <a:t>, captain, ticket collector, ticket </a:t>
            </a:r>
            <a:r>
              <a:rPr lang="en-US" dirty="0" smtClean="0"/>
              <a:t>clerk</a:t>
            </a:r>
            <a:r>
              <a:rPr lang="en-US" dirty="0"/>
              <a:t>, </a:t>
            </a:r>
            <a:r>
              <a:rPr lang="en-US" dirty="0" smtClean="0"/>
              <a:t>check-in clerk</a:t>
            </a:r>
            <a:r>
              <a:rPr lang="en-US" dirty="0"/>
              <a:t>, air-traffic controller</a:t>
            </a:r>
          </a:p>
          <a:p>
            <a:r>
              <a:rPr lang="en-US" b="1" dirty="0" smtClean="0"/>
              <a:t>OTHERS: </a:t>
            </a:r>
            <a:r>
              <a:rPr lang="en-US" dirty="0" smtClean="0"/>
              <a:t>tour </a:t>
            </a:r>
            <a:r>
              <a:rPr lang="en-US" dirty="0"/>
              <a:t>operator, travel agent, </a:t>
            </a:r>
            <a:r>
              <a:rPr lang="en-US" dirty="0" smtClean="0"/>
              <a:t>tourist information clerk</a:t>
            </a:r>
            <a:r>
              <a:rPr lang="en-US" dirty="0"/>
              <a:t>, courier, tour representative, </a:t>
            </a:r>
            <a:r>
              <a:rPr lang="en-US" dirty="0" smtClean="0"/>
              <a:t>tour guide</a:t>
            </a:r>
            <a:r>
              <a:rPr lang="en-US" dirty="0"/>
              <a:t>, curator, travel consultant</a:t>
            </a:r>
          </a:p>
        </p:txBody>
      </p:sp>
    </p:spTree>
    <p:extLst>
      <p:ext uri="{BB962C8B-B14F-4D97-AF65-F5344CB8AC3E}">
        <p14:creationId xmlns:p14="http://schemas.microsoft.com/office/powerpoint/2010/main" val="3465253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Listen </a:t>
            </a:r>
            <a:r>
              <a:rPr lang="en-US" dirty="0"/>
              <a:t>to six people talking about their </a:t>
            </a:r>
            <a:r>
              <a:rPr lang="en-US" dirty="0" smtClean="0"/>
              <a:t>jobs. Match </a:t>
            </a:r>
            <a:r>
              <a:rPr lang="en-US" dirty="0"/>
              <a:t>the people to their job titles.</a:t>
            </a:r>
          </a:p>
          <a:p>
            <a:r>
              <a:rPr lang="en-US" dirty="0" smtClean="0"/>
              <a:t> </a:t>
            </a:r>
            <a:r>
              <a:rPr lang="en-US" dirty="0"/>
              <a:t>Product manager</a:t>
            </a:r>
          </a:p>
          <a:p>
            <a:r>
              <a:rPr lang="en-US" dirty="0" smtClean="0"/>
              <a:t>Trainee </a:t>
            </a:r>
            <a:r>
              <a:rPr lang="en-US" dirty="0"/>
              <a:t>hotel manager</a:t>
            </a:r>
          </a:p>
          <a:p>
            <a:r>
              <a:rPr lang="en-US" dirty="0" smtClean="0"/>
              <a:t>Cabin </a:t>
            </a:r>
            <a:r>
              <a:rPr lang="en-US" dirty="0"/>
              <a:t>attendant</a:t>
            </a:r>
          </a:p>
          <a:p>
            <a:r>
              <a:rPr lang="en-US" dirty="0" smtClean="0"/>
              <a:t>Conference </a:t>
            </a:r>
            <a:r>
              <a:rPr lang="en-US" dirty="0"/>
              <a:t>coordinator</a:t>
            </a:r>
          </a:p>
          <a:p>
            <a:r>
              <a:rPr lang="en-US" dirty="0" smtClean="0"/>
              <a:t>Travel </a:t>
            </a:r>
            <a:r>
              <a:rPr lang="en-US" dirty="0"/>
              <a:t>consultant</a:t>
            </a:r>
          </a:p>
          <a:p>
            <a:r>
              <a:rPr lang="en-US" dirty="0"/>
              <a:t>Business travel consultant</a:t>
            </a:r>
          </a:p>
        </p:txBody>
      </p:sp>
    </p:spTree>
    <p:extLst>
      <p:ext uri="{BB962C8B-B14F-4D97-AF65-F5344CB8AC3E}">
        <p14:creationId xmlns:p14="http://schemas.microsoft.com/office/powerpoint/2010/main" val="1098566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Match the words in the box with the definitions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s</a:t>
            </a:r>
            <a:r>
              <a:rPr lang="en-US" b="1" dirty="0" smtClean="0"/>
              <a:t>alary / bonus / wages / commission /overtime /fee /tip /perks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the extra things, such as luncheon vouchers or free </a:t>
            </a:r>
            <a:r>
              <a:rPr lang="en-US" dirty="0" smtClean="0"/>
              <a:t>medical insurance</a:t>
            </a:r>
            <a:r>
              <a:rPr lang="en-US" dirty="0"/>
              <a:t>, over and above the basic pay</a:t>
            </a:r>
          </a:p>
          <a:p>
            <a:pPr marL="0" indent="0">
              <a:buNone/>
            </a:pPr>
            <a:r>
              <a:rPr lang="en-US" dirty="0"/>
              <a:t>b a small sum given to reward the services of people like </a:t>
            </a:r>
            <a:r>
              <a:rPr lang="en-US" dirty="0" smtClean="0"/>
              <a:t>waiters or </a:t>
            </a:r>
            <a:r>
              <a:rPr lang="en-US" dirty="0"/>
              <a:t>taxi drivers</a:t>
            </a:r>
          </a:p>
          <a:p>
            <a:pPr marL="0" indent="0">
              <a:buNone/>
            </a:pPr>
            <a:r>
              <a:rPr lang="en-US" dirty="0"/>
              <a:t>c money paid every month, but referred to as annual </a:t>
            </a:r>
            <a:r>
              <a:rPr lang="en-US" dirty="0" smtClean="0"/>
              <a:t>earnings paid </a:t>
            </a:r>
            <a:r>
              <a:rPr lang="en-US" dirty="0"/>
              <a:t>to professional and managerial staff</a:t>
            </a:r>
          </a:p>
          <a:p>
            <a:pPr marL="0" indent="0">
              <a:buNone/>
            </a:pPr>
            <a:r>
              <a:rPr lang="en-US" dirty="0"/>
              <a:t>d money paid to a professional person, e.g. a doctor or </a:t>
            </a:r>
            <a:r>
              <a:rPr lang="en-US" dirty="0" smtClean="0"/>
              <a:t>lawyer for </a:t>
            </a:r>
            <a:r>
              <a:rPr lang="en-US" dirty="0"/>
              <a:t>advice given</a:t>
            </a:r>
          </a:p>
          <a:p>
            <a:pPr marL="0" indent="0">
              <a:buNone/>
            </a:pPr>
            <a:r>
              <a:rPr lang="en-US" dirty="0"/>
              <a:t>e money paid to a manual worker, usually calculated hourly </a:t>
            </a:r>
            <a:r>
              <a:rPr lang="en-US" dirty="0" smtClean="0"/>
              <a:t>and paid </a:t>
            </a:r>
            <a:r>
              <a:rPr lang="en-US" dirty="0"/>
              <a:t>weekly</a:t>
            </a:r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 money </a:t>
            </a:r>
            <a:r>
              <a:rPr lang="en-US" dirty="0"/>
              <a:t>added to pay. usually as a reward for good work</a:t>
            </a:r>
          </a:p>
          <a:p>
            <a:pPr marL="0" indent="0">
              <a:buNone/>
            </a:pPr>
            <a:r>
              <a:rPr lang="en-US" dirty="0" smtClean="0"/>
              <a:t>g </a:t>
            </a:r>
            <a:r>
              <a:rPr lang="en-US" dirty="0"/>
              <a:t>money that is paid for extra hours of work</a:t>
            </a:r>
          </a:p>
          <a:p>
            <a:pPr marL="0" indent="0">
              <a:buNone/>
            </a:pPr>
            <a:r>
              <a:rPr lang="en-US" dirty="0"/>
              <a:t>h money earned as a proportion of the goods or services </a:t>
            </a:r>
            <a:r>
              <a:rPr lang="en-US" dirty="0" smtClean="0"/>
              <a:t>sold by an </a:t>
            </a:r>
            <a:r>
              <a:rPr lang="en-US" dirty="0"/>
              <a:t>individual</a:t>
            </a:r>
          </a:p>
        </p:txBody>
      </p:sp>
    </p:spTree>
    <p:extLst>
      <p:ext uri="{BB962C8B-B14F-4D97-AF65-F5344CB8AC3E}">
        <p14:creationId xmlns:p14="http://schemas.microsoft.com/office/powerpoint/2010/main" val="1827993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/>
              <a:t>Replace the dollar sign in these 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entences </a:t>
            </a:r>
            <a:r>
              <a:rPr lang="en-US" dirty="0"/>
              <a:t>with a word </a:t>
            </a:r>
            <a:r>
              <a:rPr lang="en-US" dirty="0" smtClean="0"/>
              <a:t>from the </a:t>
            </a:r>
            <a:r>
              <a:rPr lang="en-US" dirty="0"/>
              <a:t>box.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1 She </a:t>
            </a:r>
            <a:r>
              <a:rPr lang="en-US" dirty="0"/>
              <a:t>left school without any qualifications then got a </a:t>
            </a:r>
            <a:r>
              <a:rPr lang="en-US" dirty="0" smtClean="0"/>
              <a:t>factory job</a:t>
            </a:r>
            <a:r>
              <a:rPr lang="en-US" dirty="0"/>
              <a:t>, but the $ weren't very good.</a:t>
            </a:r>
          </a:p>
          <a:p>
            <a:pPr marL="0" indent="0">
              <a:buNone/>
            </a:pPr>
            <a:r>
              <a:rPr lang="en-US" dirty="0"/>
              <a:t>2 The basic remuneration isn't high but she earns 15% $ </a:t>
            </a:r>
            <a:r>
              <a:rPr lang="en-US" dirty="0" smtClean="0"/>
              <a:t>on every </a:t>
            </a:r>
            <a:r>
              <a:rPr lang="en-US" dirty="0"/>
              <a:t>tour she sells.</a:t>
            </a:r>
          </a:p>
          <a:p>
            <a:pPr marL="0" indent="0">
              <a:buNone/>
            </a:pPr>
            <a:r>
              <a:rPr lang="en-US" dirty="0"/>
              <a:t>3 The salary is not exceptional but the $ include the use of a </a:t>
            </a:r>
            <a:r>
              <a:rPr lang="en-US" dirty="0" smtClean="0"/>
              <a:t>car and subsidized </a:t>
            </a:r>
            <a:r>
              <a:rPr lang="en-US" dirty="0"/>
              <a:t>accommodation.</a:t>
            </a:r>
          </a:p>
          <a:p>
            <a:pPr marL="0" indent="0">
              <a:buNone/>
            </a:pPr>
            <a:r>
              <a:rPr lang="en-US" dirty="0"/>
              <a:t>4 The consultants charged us a $ of £2,000 for an hour's work.</a:t>
            </a:r>
          </a:p>
          <a:p>
            <a:pPr marL="0" indent="0">
              <a:buNone/>
            </a:pPr>
            <a:r>
              <a:rPr lang="en-US" dirty="0" smtClean="0"/>
              <a:t>5 </a:t>
            </a:r>
            <a:r>
              <a:rPr lang="en-US" dirty="0"/>
              <a:t>The starting $ is £35,000 per annum rising to £40,000 </a:t>
            </a:r>
            <a:r>
              <a:rPr lang="en-US" dirty="0" smtClean="0"/>
              <a:t>after two </a:t>
            </a:r>
            <a:r>
              <a:rPr lang="en-US" dirty="0"/>
              <a:t>years.</a:t>
            </a:r>
          </a:p>
          <a:p>
            <a:pPr marL="0" indent="0">
              <a:buNone/>
            </a:pPr>
            <a:r>
              <a:rPr lang="en-US" dirty="0"/>
              <a:t>6 We gave the guide a good $ because she made the visit </a:t>
            </a:r>
            <a:r>
              <a:rPr lang="en-US" dirty="0" smtClean="0"/>
              <a:t>so </a:t>
            </a:r>
            <a:r>
              <a:rPr lang="en-US" dirty="0"/>
              <a:t>i</a:t>
            </a:r>
            <a:r>
              <a:rPr lang="en-US" dirty="0" smtClean="0"/>
              <a:t>nteresting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7 The company paid each employee a £250 Christmas $ </a:t>
            </a:r>
            <a:r>
              <a:rPr lang="en-US" dirty="0" smtClean="0"/>
              <a:t>as profits </a:t>
            </a:r>
            <a:r>
              <a:rPr lang="en-US" dirty="0"/>
              <a:t>had never been so high.</a:t>
            </a:r>
          </a:p>
          <a:p>
            <a:pPr marL="0" indent="0">
              <a:buNone/>
            </a:pPr>
            <a:r>
              <a:rPr lang="en-US" dirty="0" smtClean="0"/>
              <a:t>8 </a:t>
            </a:r>
            <a:r>
              <a:rPr lang="en-US" dirty="0"/>
              <a:t>If they' work on a Sunday they get $ which is double </a:t>
            </a:r>
            <a:r>
              <a:rPr lang="en-US" dirty="0" smtClean="0"/>
              <a:t>their usual </a:t>
            </a:r>
            <a:r>
              <a:rPr lang="en-US" dirty="0"/>
              <a:t>rate of pay.</a:t>
            </a:r>
          </a:p>
        </p:txBody>
      </p:sp>
    </p:spTree>
    <p:extLst>
      <p:ext uri="{BB962C8B-B14F-4D97-AF65-F5344CB8AC3E}">
        <p14:creationId xmlns:p14="http://schemas.microsoft.com/office/powerpoint/2010/main" val="2843879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your occupation?</a:t>
            </a:r>
          </a:p>
          <a:p>
            <a:r>
              <a:rPr lang="en-US" dirty="0"/>
              <a:t>What does it involve?</a:t>
            </a:r>
          </a:p>
          <a:p>
            <a:r>
              <a:rPr lang="en-US" dirty="0"/>
              <a:t>Are you working on any particular project at the moment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</a:t>
            </a:r>
            <a:r>
              <a:rPr lang="en-US" dirty="0"/>
              <a:t>do you find out about job vacancies?</a:t>
            </a:r>
          </a:p>
          <a:p>
            <a:r>
              <a:rPr lang="en-US" dirty="0" smtClean="0"/>
              <a:t>How </a:t>
            </a:r>
            <a:r>
              <a:rPr lang="en-US" dirty="0"/>
              <a:t>do you apply?</a:t>
            </a:r>
          </a:p>
          <a:p>
            <a:r>
              <a:rPr lang="en-US" dirty="0"/>
              <a:t>Have you ever applied for a job? What did you have to do?</a:t>
            </a:r>
          </a:p>
        </p:txBody>
      </p:sp>
    </p:spTree>
    <p:extLst>
      <p:ext uri="{BB962C8B-B14F-4D97-AF65-F5344CB8AC3E}">
        <p14:creationId xmlns:p14="http://schemas.microsoft.com/office/powerpoint/2010/main" val="352157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Simple/Continuous verb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>1 a I work for Exotic Tours.</a:t>
            </a:r>
          </a:p>
          <a:p>
            <a:pPr marL="0" indent="0">
              <a:buNone/>
            </a:pPr>
            <a:r>
              <a:rPr lang="en-US" dirty="0"/>
              <a:t>Is this a temporary or permanent situation?</a:t>
            </a:r>
          </a:p>
          <a:p>
            <a:pPr marL="0" indent="0">
              <a:buNone/>
            </a:pPr>
            <a:r>
              <a:rPr lang="en-US" dirty="0" smtClean="0"/>
              <a:t>1b </a:t>
            </a:r>
            <a:r>
              <a:rPr lang="en-US" dirty="0"/>
              <a:t>I'm working for Exotic Tours.</a:t>
            </a:r>
          </a:p>
          <a:p>
            <a:pPr marL="0" indent="0">
              <a:buNone/>
            </a:pPr>
            <a:r>
              <a:rPr lang="en-US" dirty="0"/>
              <a:t>Is this a temporary or permanent situation?</a:t>
            </a:r>
          </a:p>
          <a:p>
            <a:pPr marL="0" indent="0">
              <a:buNone/>
            </a:pPr>
            <a:r>
              <a:rPr lang="en-US" dirty="0"/>
              <a:t>2 a We fly to Dubai on </a:t>
            </a:r>
            <a:r>
              <a:rPr lang="en-US" dirty="0" smtClean="0"/>
              <a:t>Fridays.</a:t>
            </a:r>
          </a:p>
          <a:p>
            <a:pPr marL="0" indent="0">
              <a:buNone/>
            </a:pPr>
            <a:r>
              <a:rPr lang="en-US" dirty="0" smtClean="0"/>
              <a:t>Is this </a:t>
            </a:r>
            <a:r>
              <a:rPr lang="en-US" dirty="0"/>
              <a:t>a regular event or a plan?</a:t>
            </a:r>
          </a:p>
          <a:p>
            <a:pPr marL="0" indent="0">
              <a:buNone/>
            </a:pPr>
            <a:r>
              <a:rPr lang="en-US" dirty="0" smtClean="0"/>
              <a:t>b </a:t>
            </a:r>
            <a:r>
              <a:rPr lang="en-US" dirty="0"/>
              <a:t>We're flying to Dubai on Friday.</a:t>
            </a:r>
          </a:p>
          <a:p>
            <a:pPr marL="0" indent="0">
              <a:buNone/>
            </a:pPr>
            <a:r>
              <a:rPr lang="en-US" dirty="0"/>
              <a:t>Is this a regular event or a plan?</a:t>
            </a:r>
          </a:p>
          <a:p>
            <a:pPr marL="0" indent="0">
              <a:buNone/>
            </a:pPr>
            <a:r>
              <a:rPr lang="en-US" dirty="0"/>
              <a:t>3 a The 4 p.m. shuttle is leaving.</a:t>
            </a:r>
          </a:p>
          <a:p>
            <a:pPr marL="0" indent="0">
              <a:buNone/>
            </a:pPr>
            <a:r>
              <a:rPr lang="en-US" dirty="0"/>
              <a:t>What time is it?</a:t>
            </a:r>
          </a:p>
          <a:p>
            <a:pPr marL="0" indent="0">
              <a:buNone/>
            </a:pPr>
            <a:r>
              <a:rPr lang="en-US" dirty="0"/>
              <a:t>b The next shuttle leaves at 4 p.m.</a:t>
            </a:r>
          </a:p>
          <a:p>
            <a:pPr marL="0" indent="0">
              <a:buNone/>
            </a:pPr>
            <a:r>
              <a:rPr lang="en-US" dirty="0"/>
              <a:t>What time is </a:t>
            </a:r>
            <a:r>
              <a:rPr lang="en-US" dirty="0" smtClean="0"/>
              <a:t>it?</a:t>
            </a:r>
          </a:p>
          <a:p>
            <a:pPr marL="0" indent="0">
              <a:buNone/>
            </a:pPr>
            <a:r>
              <a:rPr lang="en-US" dirty="0" smtClean="0"/>
              <a:t>4 </a:t>
            </a:r>
            <a:r>
              <a:rPr lang="en-US" dirty="0"/>
              <a:t>a She's been working as a hostess.</a:t>
            </a:r>
          </a:p>
          <a:p>
            <a:pPr marL="0" indent="0">
              <a:buNone/>
            </a:pPr>
            <a:r>
              <a:rPr lang="en-US" dirty="0"/>
              <a:t>Does she </a:t>
            </a:r>
            <a:r>
              <a:rPr lang="en-US" dirty="0" smtClean="0"/>
              <a:t>work </a:t>
            </a:r>
            <a:r>
              <a:rPr lang="en-US" dirty="0"/>
              <a:t>as a hostess?</a:t>
            </a:r>
          </a:p>
          <a:p>
            <a:pPr marL="0" indent="0">
              <a:buNone/>
            </a:pPr>
            <a:r>
              <a:rPr lang="en-US" dirty="0"/>
              <a:t>b She's worked as a hostess.</a:t>
            </a:r>
          </a:p>
          <a:p>
            <a:pPr marL="0" indent="0">
              <a:buNone/>
            </a:pPr>
            <a:r>
              <a:rPr lang="en-US" dirty="0"/>
              <a:t>Does she  </a:t>
            </a:r>
            <a:r>
              <a:rPr lang="en-US" dirty="0" smtClean="0"/>
              <a:t>work </a:t>
            </a:r>
            <a:r>
              <a:rPr lang="en-US" dirty="0"/>
              <a:t>as a hostess?</a:t>
            </a:r>
          </a:p>
          <a:p>
            <a:pPr marL="0" indent="0">
              <a:buNone/>
            </a:pPr>
            <a:r>
              <a:rPr lang="en-US" dirty="0"/>
              <a:t>5 a When you phoned I was speaking to the manager.</a:t>
            </a:r>
          </a:p>
          <a:p>
            <a:pPr marL="0" indent="0">
              <a:buNone/>
            </a:pPr>
            <a:r>
              <a:rPr lang="en-US" dirty="0"/>
              <a:t>Did the phone call interrupt the conversation?</a:t>
            </a:r>
          </a:p>
          <a:p>
            <a:pPr marL="0" indent="0">
              <a:buNone/>
            </a:pPr>
            <a:r>
              <a:rPr lang="en-US" dirty="0"/>
              <a:t>b When you phoned I spoke to the manager.</a:t>
            </a:r>
          </a:p>
          <a:p>
            <a:pPr marL="0" indent="0">
              <a:buNone/>
            </a:pPr>
            <a:r>
              <a:rPr lang="en-US" dirty="0"/>
              <a:t>Did the phone call interrupt the conversation?</a:t>
            </a:r>
          </a:p>
        </p:txBody>
      </p:sp>
    </p:spTree>
    <p:extLst>
      <p:ext uri="{BB962C8B-B14F-4D97-AF65-F5344CB8AC3E}">
        <p14:creationId xmlns:p14="http://schemas.microsoft.com/office/powerpoint/2010/main" val="3451775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</a:t>
            </a:r>
            <a:r>
              <a:rPr lang="en-US" dirty="0" smtClean="0"/>
              <a:t>(have</a:t>
            </a:r>
            <a:r>
              <a:rPr lang="en-US" dirty="0"/>
              <a:t>) ...... three jobs in my Life so for. </a:t>
            </a:r>
            <a:r>
              <a:rPr lang="en-US" dirty="0" smtClean="0"/>
              <a:t>I (</a:t>
            </a:r>
            <a:r>
              <a:rPr lang="en-US" dirty="0"/>
              <a:t>start) ...... as </a:t>
            </a:r>
            <a:r>
              <a:rPr lang="en-US" dirty="0" smtClean="0"/>
              <a:t>an </a:t>
            </a:r>
            <a:r>
              <a:rPr lang="en-US" dirty="0"/>
              <a:t>Overseas Representative </a:t>
            </a:r>
            <a:r>
              <a:rPr lang="en-US" dirty="0" smtClean="0"/>
              <a:t>in Tunisia</a:t>
            </a:r>
            <a:r>
              <a:rPr lang="en-US" dirty="0"/>
              <a:t>, Greece and Austria, and </a:t>
            </a:r>
            <a:r>
              <a:rPr lang="en-US" dirty="0" smtClean="0"/>
              <a:t>them </a:t>
            </a:r>
            <a:r>
              <a:rPr lang="en-US" dirty="0"/>
              <a:t>I (work</a:t>
            </a:r>
            <a:r>
              <a:rPr lang="en-US" dirty="0" smtClean="0"/>
              <a:t>) . </a:t>
            </a:r>
            <a:r>
              <a:rPr lang="en-US" dirty="0"/>
              <a:t>..... as an </a:t>
            </a:r>
            <a:r>
              <a:rPr lang="en-US" dirty="0" smtClean="0"/>
              <a:t>Assistant </a:t>
            </a:r>
            <a:r>
              <a:rPr lang="en-US" dirty="0"/>
              <a:t>Resort Manager for two </a:t>
            </a:r>
            <a:r>
              <a:rPr lang="en-US" dirty="0" smtClean="0"/>
              <a:t>years in </a:t>
            </a:r>
            <a:r>
              <a:rPr lang="en-US" dirty="0"/>
              <a:t>Turkey. I (head) ...... for promotion when </a:t>
            </a:r>
            <a:r>
              <a:rPr lang="en-US" dirty="0" smtClean="0"/>
              <a:t>I (</a:t>
            </a:r>
            <a:r>
              <a:rPr lang="en-US" dirty="0"/>
              <a:t>decide) ...... to leave in order to start a </a:t>
            </a:r>
            <a:r>
              <a:rPr lang="en-US" dirty="0" smtClean="0"/>
              <a:t>family</a:t>
            </a:r>
            <a:r>
              <a:rPr lang="en-US" dirty="0"/>
              <a:t>.</a:t>
            </a:r>
          </a:p>
          <a:p>
            <a:r>
              <a:rPr lang="en-US" dirty="0"/>
              <a:t>Anyway, now I'm back in work and for the last </a:t>
            </a:r>
            <a:r>
              <a:rPr lang="en-US" dirty="0" smtClean="0"/>
              <a:t>six months </a:t>
            </a:r>
            <a:r>
              <a:rPr lang="en-US" dirty="0"/>
              <a:t>I (work) ...... </a:t>
            </a:r>
            <a:r>
              <a:rPr lang="en-US" dirty="0" smtClean="0"/>
              <a:t>As a Contracts Executive so usually </a:t>
            </a:r>
            <a:r>
              <a:rPr lang="en-US" dirty="0"/>
              <a:t>I (spend) ...... It lot of time with </a:t>
            </a:r>
            <a:r>
              <a:rPr lang="en-US" dirty="0" smtClean="0"/>
              <a:t>hotel managers </a:t>
            </a:r>
            <a:r>
              <a:rPr lang="en-US" dirty="0"/>
              <a:t>and </a:t>
            </a:r>
            <a:r>
              <a:rPr lang="en-US" dirty="0" smtClean="0"/>
              <a:t>(negotiate</a:t>
            </a:r>
            <a:r>
              <a:rPr lang="en-US" dirty="0"/>
              <a:t>) ... ... contracts for </a:t>
            </a:r>
            <a:r>
              <a:rPr lang="en-US" dirty="0" smtClean="0"/>
              <a:t>hotel rooms all </a:t>
            </a:r>
            <a:r>
              <a:rPr lang="en-US" dirty="0"/>
              <a:t>services. On top of that I (select). </a:t>
            </a:r>
            <a:r>
              <a:rPr lang="en-US" dirty="0" smtClean="0"/>
              <a:t>..... new </a:t>
            </a:r>
            <a:r>
              <a:rPr lang="en-US" dirty="0"/>
              <a:t>resorts and locations.</a:t>
            </a:r>
          </a:p>
          <a:p>
            <a:r>
              <a:rPr lang="en-US" dirty="0"/>
              <a:t>At the moment, I've got a trainee with me </a:t>
            </a:r>
            <a:r>
              <a:rPr lang="en-US" dirty="0" smtClean="0"/>
              <a:t>who (</a:t>
            </a:r>
            <a:r>
              <a:rPr lang="en-US" dirty="0"/>
              <a:t>do) .. .... some research into "</a:t>
            </a:r>
          </a:p>
        </p:txBody>
      </p:sp>
    </p:spTree>
    <p:extLst>
      <p:ext uri="{BB962C8B-B14F-4D97-AF65-F5344CB8AC3E}">
        <p14:creationId xmlns:p14="http://schemas.microsoft.com/office/powerpoint/2010/main" val="1981033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934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 career in tourism</vt:lpstr>
      <vt:lpstr>Exam Questions</vt:lpstr>
      <vt:lpstr>SUGGESTED ANSWERS </vt:lpstr>
      <vt:lpstr>PowerPoint Presentation</vt:lpstr>
      <vt:lpstr>Match the words in the box with the definitions </vt:lpstr>
      <vt:lpstr>Replace the dollar sign in these  sentences with a word from the box.</vt:lpstr>
      <vt:lpstr>Speaking</vt:lpstr>
      <vt:lpstr>Simple/Continuous verb forms</vt:lpstr>
      <vt:lpstr>Practice</vt:lpstr>
      <vt:lpstr>Speaking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career in tourism</dc:title>
  <dc:creator>The Barbul</dc:creator>
  <cp:lastModifiedBy>The Barbul</cp:lastModifiedBy>
  <cp:revision>8</cp:revision>
  <dcterms:created xsi:type="dcterms:W3CDTF">2006-08-16T00:00:00Z</dcterms:created>
  <dcterms:modified xsi:type="dcterms:W3CDTF">2014-11-09T20:36:15Z</dcterms:modified>
</cp:coreProperties>
</file>