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9CF15-1DF2-4915-877F-9F95F2F3B88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48AF1B1-BEBA-4A1C-8D54-9461B67C2F9E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000" dirty="0" smtClean="0"/>
            <a:t>IZVODJENJE</a:t>
          </a:r>
        </a:p>
        <a:p>
          <a:r>
            <a:rPr lang="en-US" sz="2000" dirty="0" smtClean="0"/>
            <a:t> </a:t>
          </a:r>
        </a:p>
        <a:p>
          <a:r>
            <a:rPr lang="en-US" sz="2000" dirty="0" smtClean="0"/>
            <a:t>UCESTVOVANJE</a:t>
          </a:r>
          <a:endParaRPr lang="en-US" sz="2000" dirty="0"/>
        </a:p>
      </dgm:t>
    </dgm:pt>
    <dgm:pt modelId="{08658501-A654-4534-A73D-23CC3217CF8C}" type="parTrans" cxnId="{1744F311-8242-4D00-9006-3E6BDAF04156}">
      <dgm:prSet/>
      <dgm:spPr/>
      <dgm:t>
        <a:bodyPr/>
        <a:lstStyle/>
        <a:p>
          <a:endParaRPr lang="en-US"/>
        </a:p>
      </dgm:t>
    </dgm:pt>
    <dgm:pt modelId="{740F934C-BDD1-49A9-9A4B-CEF78582C037}" type="sibTrans" cxnId="{1744F311-8242-4D00-9006-3E6BDAF04156}">
      <dgm:prSet/>
      <dgm:spPr/>
      <dgm:t>
        <a:bodyPr/>
        <a:lstStyle/>
        <a:p>
          <a:endParaRPr lang="en-US"/>
        </a:p>
      </dgm:t>
    </dgm:pt>
    <dgm:pt modelId="{6E97420F-3E86-4BE3-A095-6AFE5D4CF0A5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800" dirty="0" smtClean="0"/>
            <a:t>UVODJENJE I PONOVNO UVODJENJE / 12/13 GOD.</a:t>
          </a:r>
          <a:endParaRPr lang="en-US" sz="1800" dirty="0"/>
        </a:p>
      </dgm:t>
    </dgm:pt>
    <dgm:pt modelId="{32F5D86C-9A87-4DBC-BB2E-5F3FB2BEFACC}" type="parTrans" cxnId="{4E5DF800-65B0-4826-8A8C-9E4BB9DC5044}">
      <dgm:prSet/>
      <dgm:spPr/>
      <dgm:t>
        <a:bodyPr/>
        <a:lstStyle/>
        <a:p>
          <a:endParaRPr lang="en-US"/>
        </a:p>
      </dgm:t>
    </dgm:pt>
    <dgm:pt modelId="{D6BAE9FD-8398-4EB2-B49E-9C2F3C6B6C65}" type="sibTrans" cxnId="{4E5DF800-65B0-4826-8A8C-9E4BB9DC5044}">
      <dgm:prSet/>
      <dgm:spPr/>
      <dgm:t>
        <a:bodyPr/>
        <a:lstStyle/>
        <a:p>
          <a:endParaRPr lang="en-US"/>
        </a:p>
      </dgm:t>
    </dgm:pt>
    <dgm:pt modelId="{8F4A5539-F515-4475-9544-FBA78A8B7977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600" dirty="0" smtClean="0"/>
            <a:t>OSNOVA / OSNOVNO SKOLSKI UZRAST</a:t>
          </a:r>
          <a:endParaRPr lang="en-US" sz="1600" dirty="0"/>
        </a:p>
      </dgm:t>
    </dgm:pt>
    <dgm:pt modelId="{5DA11E4C-56A0-4030-BA69-95173E348C32}" type="parTrans" cxnId="{51428078-5181-4409-9A59-D955647D8B16}">
      <dgm:prSet/>
      <dgm:spPr/>
      <dgm:t>
        <a:bodyPr/>
        <a:lstStyle/>
        <a:p>
          <a:endParaRPr lang="en-US"/>
        </a:p>
      </dgm:t>
    </dgm:pt>
    <dgm:pt modelId="{B4FCC564-4921-4BF8-AC7E-3E6B49B34B8C}" type="sibTrans" cxnId="{51428078-5181-4409-9A59-D955647D8B16}">
      <dgm:prSet/>
      <dgm:spPr/>
      <dgm:t>
        <a:bodyPr/>
        <a:lstStyle/>
        <a:p>
          <a:endParaRPr lang="en-US"/>
        </a:p>
      </dgm:t>
    </dgm:pt>
    <dgm:pt modelId="{9A3763C9-8C59-4986-B195-EE07B9A91098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600" dirty="0" smtClean="0"/>
            <a:t>MAJSTORSTVO</a:t>
          </a:r>
          <a:endParaRPr lang="en-US" sz="1600" dirty="0"/>
        </a:p>
      </dgm:t>
    </dgm:pt>
    <dgm:pt modelId="{4A687625-6360-41CC-BEAD-6F122386A4DE}" type="parTrans" cxnId="{C96B18D9-5FBB-486E-9D66-9546C3E6BB44}">
      <dgm:prSet/>
      <dgm:spPr/>
      <dgm:t>
        <a:bodyPr/>
        <a:lstStyle/>
        <a:p>
          <a:endParaRPr lang="en-US"/>
        </a:p>
      </dgm:t>
    </dgm:pt>
    <dgm:pt modelId="{BBA0390E-5061-43A2-A210-3392ECCD12A4}" type="sibTrans" cxnId="{C96B18D9-5FBB-486E-9D66-9546C3E6BB44}">
      <dgm:prSet/>
      <dgm:spPr/>
      <dgm:t>
        <a:bodyPr/>
        <a:lstStyle/>
        <a:p>
          <a:endParaRPr lang="en-US"/>
        </a:p>
      </dgm:t>
    </dgm:pt>
    <dgm:pt modelId="{144AEED4-D6C8-493E-9C39-1119EF74E396}" type="pres">
      <dgm:prSet presAssocID="{02F9CF15-1DF2-4915-877F-9F95F2F3B88D}" presName="Name0" presStyleCnt="0">
        <dgm:presLayoutVars>
          <dgm:dir/>
          <dgm:animLvl val="lvl"/>
          <dgm:resizeHandles val="exact"/>
        </dgm:presLayoutVars>
      </dgm:prSet>
      <dgm:spPr/>
    </dgm:pt>
    <dgm:pt modelId="{F8EF19EB-BEB6-4DA9-88B0-C231113FE83D}" type="pres">
      <dgm:prSet presAssocID="{9A3763C9-8C59-4986-B195-EE07B9A91098}" presName="Name8" presStyleCnt="0"/>
      <dgm:spPr/>
    </dgm:pt>
    <dgm:pt modelId="{E66F8B01-C8A2-47EC-9215-530F6E4A745D}" type="pres">
      <dgm:prSet presAssocID="{9A3763C9-8C59-4986-B195-EE07B9A91098}" presName="level" presStyleLbl="node1" presStyleIdx="0" presStyleCnt="4">
        <dgm:presLayoutVars>
          <dgm:chMax val="1"/>
          <dgm:bulletEnabled val="1"/>
        </dgm:presLayoutVars>
      </dgm:prSet>
      <dgm:spPr/>
    </dgm:pt>
    <dgm:pt modelId="{7972E2A6-9587-488F-83FA-E7F72DCB77D9}" type="pres">
      <dgm:prSet presAssocID="{9A3763C9-8C59-4986-B195-EE07B9A9109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A083D69-ADB0-4787-95E9-7473921C4F8B}" type="pres">
      <dgm:prSet presAssocID="{E48AF1B1-BEBA-4A1C-8D54-9461B67C2F9E}" presName="Name8" presStyleCnt="0"/>
      <dgm:spPr/>
    </dgm:pt>
    <dgm:pt modelId="{B8A29779-BB10-4B3B-ABD0-26212AB177C4}" type="pres">
      <dgm:prSet presAssocID="{E48AF1B1-BEBA-4A1C-8D54-9461B67C2F9E}" presName="level" presStyleLbl="node1" presStyleIdx="1" presStyleCnt="4" custScaleY="1462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456ED-9653-4081-A27E-07AEFC51FA26}" type="pres">
      <dgm:prSet presAssocID="{E48AF1B1-BEBA-4A1C-8D54-9461B67C2F9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69B8C-E68D-4266-B90D-BBD8CE24749B}" type="pres">
      <dgm:prSet presAssocID="{6E97420F-3E86-4BE3-A095-6AFE5D4CF0A5}" presName="Name8" presStyleCnt="0"/>
      <dgm:spPr/>
    </dgm:pt>
    <dgm:pt modelId="{DBBBA4C7-E434-49E2-91D0-5957FEB4834B}" type="pres">
      <dgm:prSet presAssocID="{6E97420F-3E86-4BE3-A095-6AFE5D4CF0A5}" presName="level" presStyleLbl="node1" presStyleIdx="2" presStyleCnt="4" custLinFactNeighborX="-861" custLinFactNeighborY="45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2C29F-2CB6-4FFB-9471-E1E1A06C4784}" type="pres">
      <dgm:prSet presAssocID="{6E97420F-3E86-4BE3-A095-6AFE5D4CF0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ABBA0-6CD0-4AC8-8120-13168D68EC12}" type="pres">
      <dgm:prSet presAssocID="{8F4A5539-F515-4475-9544-FBA78A8B7977}" presName="Name8" presStyleCnt="0"/>
      <dgm:spPr/>
    </dgm:pt>
    <dgm:pt modelId="{E2112978-44AE-41F5-BA33-507AAB7F3D3D}" type="pres">
      <dgm:prSet presAssocID="{8F4A5539-F515-4475-9544-FBA78A8B7977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440826-4456-4DB5-898E-A35870238198}" type="pres">
      <dgm:prSet presAssocID="{8F4A5539-F515-4475-9544-FBA78A8B797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A5CC09-5CCC-4C07-A644-6DC679511F3A}" type="presOf" srcId="{8F4A5539-F515-4475-9544-FBA78A8B7977}" destId="{E2112978-44AE-41F5-BA33-507AAB7F3D3D}" srcOrd="0" destOrd="0" presId="urn:microsoft.com/office/officeart/2005/8/layout/pyramid1"/>
    <dgm:cxn modelId="{4E5DF800-65B0-4826-8A8C-9E4BB9DC5044}" srcId="{02F9CF15-1DF2-4915-877F-9F95F2F3B88D}" destId="{6E97420F-3E86-4BE3-A095-6AFE5D4CF0A5}" srcOrd="2" destOrd="0" parTransId="{32F5D86C-9A87-4DBC-BB2E-5F3FB2BEFACC}" sibTransId="{D6BAE9FD-8398-4EB2-B49E-9C2F3C6B6C65}"/>
    <dgm:cxn modelId="{51428078-5181-4409-9A59-D955647D8B16}" srcId="{02F9CF15-1DF2-4915-877F-9F95F2F3B88D}" destId="{8F4A5539-F515-4475-9544-FBA78A8B7977}" srcOrd="3" destOrd="0" parTransId="{5DA11E4C-56A0-4030-BA69-95173E348C32}" sibTransId="{B4FCC564-4921-4BF8-AC7E-3E6B49B34B8C}"/>
    <dgm:cxn modelId="{32B343D5-C4F3-4099-A2BD-4F44B8E9EFD7}" type="presOf" srcId="{E48AF1B1-BEBA-4A1C-8D54-9461B67C2F9E}" destId="{288456ED-9653-4081-A27E-07AEFC51FA26}" srcOrd="1" destOrd="0" presId="urn:microsoft.com/office/officeart/2005/8/layout/pyramid1"/>
    <dgm:cxn modelId="{6CAEDB77-F849-425C-A98B-FBEE04D70200}" type="presOf" srcId="{02F9CF15-1DF2-4915-877F-9F95F2F3B88D}" destId="{144AEED4-D6C8-493E-9C39-1119EF74E396}" srcOrd="0" destOrd="0" presId="urn:microsoft.com/office/officeart/2005/8/layout/pyramid1"/>
    <dgm:cxn modelId="{9439FE3F-FB71-4A42-A2D0-7ED32AE9BB52}" type="presOf" srcId="{E48AF1B1-BEBA-4A1C-8D54-9461B67C2F9E}" destId="{B8A29779-BB10-4B3B-ABD0-26212AB177C4}" srcOrd="0" destOrd="0" presId="urn:microsoft.com/office/officeart/2005/8/layout/pyramid1"/>
    <dgm:cxn modelId="{1744F311-8242-4D00-9006-3E6BDAF04156}" srcId="{02F9CF15-1DF2-4915-877F-9F95F2F3B88D}" destId="{E48AF1B1-BEBA-4A1C-8D54-9461B67C2F9E}" srcOrd="1" destOrd="0" parTransId="{08658501-A654-4534-A73D-23CC3217CF8C}" sibTransId="{740F934C-BDD1-49A9-9A4B-CEF78582C037}"/>
    <dgm:cxn modelId="{09FA0901-0EBB-4F17-B55D-57F946902CC0}" type="presOf" srcId="{6E97420F-3E86-4BE3-A095-6AFE5D4CF0A5}" destId="{5822C29F-2CB6-4FFB-9471-E1E1A06C4784}" srcOrd="1" destOrd="0" presId="urn:microsoft.com/office/officeart/2005/8/layout/pyramid1"/>
    <dgm:cxn modelId="{D0BF9572-82DA-49AF-BFD6-C6831730EECC}" type="presOf" srcId="{9A3763C9-8C59-4986-B195-EE07B9A91098}" destId="{E66F8B01-C8A2-47EC-9215-530F6E4A745D}" srcOrd="0" destOrd="0" presId="urn:microsoft.com/office/officeart/2005/8/layout/pyramid1"/>
    <dgm:cxn modelId="{C96B18D9-5FBB-486E-9D66-9546C3E6BB44}" srcId="{02F9CF15-1DF2-4915-877F-9F95F2F3B88D}" destId="{9A3763C9-8C59-4986-B195-EE07B9A91098}" srcOrd="0" destOrd="0" parTransId="{4A687625-6360-41CC-BEAD-6F122386A4DE}" sibTransId="{BBA0390E-5061-43A2-A210-3392ECCD12A4}"/>
    <dgm:cxn modelId="{BC4EE9A9-009D-4453-B55A-F65AFDEAFBE3}" type="presOf" srcId="{8F4A5539-F515-4475-9544-FBA78A8B7977}" destId="{76440826-4456-4DB5-898E-A35870238198}" srcOrd="1" destOrd="0" presId="urn:microsoft.com/office/officeart/2005/8/layout/pyramid1"/>
    <dgm:cxn modelId="{D9CE6465-831E-4A60-AB1D-83A340D8583B}" type="presOf" srcId="{6E97420F-3E86-4BE3-A095-6AFE5D4CF0A5}" destId="{DBBBA4C7-E434-49E2-91D0-5957FEB4834B}" srcOrd="0" destOrd="0" presId="urn:microsoft.com/office/officeart/2005/8/layout/pyramid1"/>
    <dgm:cxn modelId="{7D177C76-FF88-4C23-95F0-BDBA1DBFC999}" type="presOf" srcId="{9A3763C9-8C59-4986-B195-EE07B9A91098}" destId="{7972E2A6-9587-488F-83FA-E7F72DCB77D9}" srcOrd="1" destOrd="0" presId="urn:microsoft.com/office/officeart/2005/8/layout/pyramid1"/>
    <dgm:cxn modelId="{FF1600F7-4BAE-4901-90F8-359C649203B0}" type="presParOf" srcId="{144AEED4-D6C8-493E-9C39-1119EF74E396}" destId="{F8EF19EB-BEB6-4DA9-88B0-C231113FE83D}" srcOrd="0" destOrd="0" presId="urn:microsoft.com/office/officeart/2005/8/layout/pyramid1"/>
    <dgm:cxn modelId="{756768B0-C13F-4305-B7A5-E3108B03385B}" type="presParOf" srcId="{F8EF19EB-BEB6-4DA9-88B0-C231113FE83D}" destId="{E66F8B01-C8A2-47EC-9215-530F6E4A745D}" srcOrd="0" destOrd="0" presId="urn:microsoft.com/office/officeart/2005/8/layout/pyramid1"/>
    <dgm:cxn modelId="{C51164B0-3820-46D1-B734-F52FD1DC9AB6}" type="presParOf" srcId="{F8EF19EB-BEB6-4DA9-88B0-C231113FE83D}" destId="{7972E2A6-9587-488F-83FA-E7F72DCB77D9}" srcOrd="1" destOrd="0" presId="urn:microsoft.com/office/officeart/2005/8/layout/pyramid1"/>
    <dgm:cxn modelId="{69B5327C-17EF-43F7-9835-28ADCAAEB01A}" type="presParOf" srcId="{144AEED4-D6C8-493E-9C39-1119EF74E396}" destId="{6A083D69-ADB0-4787-95E9-7473921C4F8B}" srcOrd="1" destOrd="0" presId="urn:microsoft.com/office/officeart/2005/8/layout/pyramid1"/>
    <dgm:cxn modelId="{DC256266-7CDF-4FF8-BDF9-AAAE2622783C}" type="presParOf" srcId="{6A083D69-ADB0-4787-95E9-7473921C4F8B}" destId="{B8A29779-BB10-4B3B-ABD0-26212AB177C4}" srcOrd="0" destOrd="0" presId="urn:microsoft.com/office/officeart/2005/8/layout/pyramid1"/>
    <dgm:cxn modelId="{25395B21-495C-4E38-9505-AA5A69F242C0}" type="presParOf" srcId="{6A083D69-ADB0-4787-95E9-7473921C4F8B}" destId="{288456ED-9653-4081-A27E-07AEFC51FA26}" srcOrd="1" destOrd="0" presId="urn:microsoft.com/office/officeart/2005/8/layout/pyramid1"/>
    <dgm:cxn modelId="{91588E6F-B1A1-4ADC-996B-85B9AF06F5D1}" type="presParOf" srcId="{144AEED4-D6C8-493E-9C39-1119EF74E396}" destId="{CF369B8C-E68D-4266-B90D-BBD8CE24749B}" srcOrd="2" destOrd="0" presId="urn:microsoft.com/office/officeart/2005/8/layout/pyramid1"/>
    <dgm:cxn modelId="{2ADD5BD4-B28F-4468-A4A2-4E7D05EC3C99}" type="presParOf" srcId="{CF369B8C-E68D-4266-B90D-BBD8CE24749B}" destId="{DBBBA4C7-E434-49E2-91D0-5957FEB4834B}" srcOrd="0" destOrd="0" presId="urn:microsoft.com/office/officeart/2005/8/layout/pyramid1"/>
    <dgm:cxn modelId="{0F0C5BBC-610A-4D95-B841-2F0CF2B94B2A}" type="presParOf" srcId="{CF369B8C-E68D-4266-B90D-BBD8CE24749B}" destId="{5822C29F-2CB6-4FFB-9471-E1E1A06C4784}" srcOrd="1" destOrd="0" presId="urn:microsoft.com/office/officeart/2005/8/layout/pyramid1"/>
    <dgm:cxn modelId="{A56B113D-2A9A-49B0-81C1-D222BD43FFE7}" type="presParOf" srcId="{144AEED4-D6C8-493E-9C39-1119EF74E396}" destId="{73BABBA0-6CD0-4AC8-8120-13168D68EC12}" srcOrd="3" destOrd="0" presId="urn:microsoft.com/office/officeart/2005/8/layout/pyramid1"/>
    <dgm:cxn modelId="{C781AF46-0B03-42CB-96AF-CC7A82E1A34A}" type="presParOf" srcId="{73BABBA0-6CD0-4AC8-8120-13168D68EC12}" destId="{E2112978-44AE-41F5-BA33-507AAB7F3D3D}" srcOrd="0" destOrd="0" presId="urn:microsoft.com/office/officeart/2005/8/layout/pyramid1"/>
    <dgm:cxn modelId="{50D8D4EB-34DA-434B-96F2-F30944631E29}" type="presParOf" srcId="{73BABBA0-6CD0-4AC8-8120-13168D68EC12}" destId="{76440826-4456-4DB5-898E-A3587023819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F8B01-C8A2-47EC-9215-530F6E4A745D}">
      <dsp:nvSpPr>
        <dsp:cNvPr id="0" name=""/>
        <dsp:cNvSpPr/>
      </dsp:nvSpPr>
      <dsp:spPr>
        <a:xfrm>
          <a:off x="2629101" y="0"/>
          <a:ext cx="1518833" cy="1033902"/>
        </a:xfrm>
        <a:prstGeom prst="trapezoid">
          <a:avLst>
            <a:gd name="adj" fmla="val 73451"/>
          </a:avLst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MAJSTORSTVO</a:t>
          </a:r>
          <a:endParaRPr lang="en-US" sz="1600" kern="1200" dirty="0"/>
        </a:p>
      </dsp:txBody>
      <dsp:txXfrm>
        <a:off x="2629101" y="0"/>
        <a:ext cx="1518833" cy="1033902"/>
      </dsp:txXfrm>
    </dsp:sp>
    <dsp:sp modelId="{B8A29779-BB10-4B3B-ABD0-26212AB177C4}">
      <dsp:nvSpPr>
        <dsp:cNvPr id="0" name=""/>
        <dsp:cNvSpPr/>
      </dsp:nvSpPr>
      <dsp:spPr>
        <a:xfrm>
          <a:off x="1518833" y="1033902"/>
          <a:ext cx="3739369" cy="1511566"/>
        </a:xfrm>
        <a:prstGeom prst="trapezoid">
          <a:avLst>
            <a:gd name="adj" fmla="val 73451"/>
          </a:avLst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IZVODJENJE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UCESTVOVANJE</a:t>
          </a:r>
          <a:endParaRPr lang="en-US" sz="2000" kern="1200" dirty="0"/>
        </a:p>
      </dsp:txBody>
      <dsp:txXfrm>
        <a:off x="2173223" y="1033902"/>
        <a:ext cx="2430589" cy="1511566"/>
      </dsp:txXfrm>
    </dsp:sp>
    <dsp:sp modelId="{DBBBA4C7-E434-49E2-91D0-5957FEB4834B}">
      <dsp:nvSpPr>
        <dsp:cNvPr id="0" name=""/>
        <dsp:cNvSpPr/>
      </dsp:nvSpPr>
      <dsp:spPr>
        <a:xfrm>
          <a:off x="714143" y="2592067"/>
          <a:ext cx="5258203" cy="1033902"/>
        </a:xfrm>
        <a:prstGeom prst="trapezoid">
          <a:avLst>
            <a:gd name="adj" fmla="val 73451"/>
          </a:avLst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UVODJENJE I PONOVNO UVODJENJE / 12/13 GOD.</a:t>
          </a:r>
          <a:endParaRPr lang="en-US" sz="1800" kern="1200" dirty="0"/>
        </a:p>
      </dsp:txBody>
      <dsp:txXfrm>
        <a:off x="1634329" y="2592067"/>
        <a:ext cx="3417831" cy="1033902"/>
      </dsp:txXfrm>
    </dsp:sp>
    <dsp:sp modelId="{E2112978-44AE-41F5-BA33-507AAB7F3D3D}">
      <dsp:nvSpPr>
        <dsp:cNvPr id="0" name=""/>
        <dsp:cNvSpPr/>
      </dsp:nvSpPr>
      <dsp:spPr>
        <a:xfrm>
          <a:off x="0" y="3579372"/>
          <a:ext cx="6777037" cy="1033902"/>
        </a:xfrm>
        <a:prstGeom prst="trapezoid">
          <a:avLst>
            <a:gd name="adj" fmla="val 73451"/>
          </a:avLst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OSNOVA / OSNOVNO SKOLSKI UZRAST</a:t>
          </a:r>
          <a:endParaRPr lang="en-US" sz="1600" kern="1200" dirty="0"/>
        </a:p>
      </dsp:txBody>
      <dsp:txXfrm>
        <a:off x="1185981" y="3579372"/>
        <a:ext cx="4405074" cy="1033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80BD8BF-BD92-44A0-9861-47858889B9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2E7AFFA-1B5A-4419-AD82-8F69BCAE633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D8BF-BD92-44A0-9861-47858889B9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AFFA-1B5A-4419-AD82-8F69BCAE6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D8BF-BD92-44A0-9861-47858889B9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AFFA-1B5A-4419-AD82-8F69BCAE6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D8BF-BD92-44A0-9861-47858889B9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AFFA-1B5A-4419-AD82-8F69BCAE6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D8BF-BD92-44A0-9861-47858889B9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AFFA-1B5A-4419-AD82-8F69BCAE6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D8BF-BD92-44A0-9861-47858889B9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AFFA-1B5A-4419-AD82-8F69BCAE63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D8BF-BD92-44A0-9861-47858889B9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AFFA-1B5A-4419-AD82-8F69BCAE6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D8BF-BD92-44A0-9861-47858889B9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AFFA-1B5A-4419-AD82-8F69BCAE6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D8BF-BD92-44A0-9861-47858889B9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AFFA-1B5A-4419-AD82-8F69BCAE6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D8BF-BD92-44A0-9861-47858889B9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AFFA-1B5A-4419-AD82-8F69BCAE633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D8BF-BD92-44A0-9861-47858889B9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AFFA-1B5A-4419-AD82-8F69BCAE6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80BD8BF-BD92-44A0-9861-47858889B9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2E7AFFA-1B5A-4419-AD82-8F69BCAE63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TURIZAM U RAZVOJU SPORTA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PREDAVANJE 4,5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63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sportskog</a:t>
            </a:r>
            <a:r>
              <a:rPr lang="en-US" dirty="0" smtClean="0"/>
              <a:t> </a:t>
            </a:r>
            <a:r>
              <a:rPr lang="en-US" dirty="0" err="1" smtClean="0"/>
              <a:t>turizma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Povecanje</a:t>
            </a:r>
            <a:r>
              <a:rPr lang="en-US" dirty="0" smtClean="0"/>
              <a:t> </a:t>
            </a:r>
            <a:r>
              <a:rPr lang="en-US" dirty="0" err="1" smtClean="0"/>
              <a:t>nacionalnog</a:t>
            </a:r>
            <a:r>
              <a:rPr lang="en-US" dirty="0" smtClean="0"/>
              <a:t> </a:t>
            </a:r>
            <a:r>
              <a:rPr lang="en-US" dirty="0" err="1" smtClean="0"/>
              <a:t>dohotka</a:t>
            </a:r>
            <a:endParaRPr lang="en-US" dirty="0" smtClean="0"/>
          </a:p>
          <a:p>
            <a:r>
              <a:rPr lang="en-US" dirty="0" smtClean="0"/>
              <a:t>Nova </a:t>
            </a:r>
            <a:r>
              <a:rPr lang="en-US" dirty="0" err="1" smtClean="0"/>
              <a:t>radna</a:t>
            </a:r>
            <a:r>
              <a:rPr lang="en-US" dirty="0" smtClean="0"/>
              <a:t> </a:t>
            </a:r>
            <a:r>
              <a:rPr lang="en-US" dirty="0" err="1" smtClean="0"/>
              <a:t>mesta</a:t>
            </a:r>
            <a:endParaRPr lang="en-US" dirty="0" smtClean="0"/>
          </a:p>
          <a:p>
            <a:r>
              <a:rPr lang="en-US" dirty="0" err="1" smtClean="0"/>
              <a:t>Poboljsanje</a:t>
            </a:r>
            <a:r>
              <a:rPr lang="en-US" dirty="0" smtClean="0"/>
              <a:t> </a:t>
            </a:r>
            <a:r>
              <a:rPr lang="en-US" dirty="0" err="1" smtClean="0"/>
              <a:t>platnog</a:t>
            </a:r>
            <a:r>
              <a:rPr lang="en-US" dirty="0" smtClean="0"/>
              <a:t> </a:t>
            </a:r>
            <a:r>
              <a:rPr lang="en-US" dirty="0" err="1" smtClean="0"/>
              <a:t>bilansa</a:t>
            </a:r>
            <a:endParaRPr lang="en-US" dirty="0" smtClean="0"/>
          </a:p>
          <a:p>
            <a:r>
              <a:rPr lang="en-US" dirty="0" err="1" smtClean="0"/>
              <a:t>Moderna</a:t>
            </a:r>
            <a:r>
              <a:rPr lang="en-US" dirty="0" smtClean="0"/>
              <a:t> </a:t>
            </a:r>
            <a:r>
              <a:rPr lang="en-US" dirty="0" err="1" smtClean="0"/>
              <a:t>infrastruktura</a:t>
            </a:r>
            <a:r>
              <a:rPr lang="en-US" dirty="0" smtClean="0"/>
              <a:t> / </a:t>
            </a:r>
            <a:r>
              <a:rPr lang="en-US" dirty="0" err="1" smtClean="0"/>
              <a:t>obrt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endParaRPr lang="en-US" dirty="0" smtClean="0"/>
          </a:p>
          <a:p>
            <a:r>
              <a:rPr lang="en-US" dirty="0" err="1" smtClean="0"/>
              <a:t>Inostrana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06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Sport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turizam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en-US" dirty="0" smtClean="0"/>
              <a:t> </a:t>
            </a:r>
            <a:r>
              <a:rPr lang="en-US" dirty="0" err="1" smtClean="0"/>
              <a:t>strategije</a:t>
            </a:r>
            <a:r>
              <a:rPr lang="en-US" dirty="0" smtClean="0"/>
              <a:t> </a:t>
            </a:r>
            <a:r>
              <a:rPr lang="en-US" dirty="0" err="1" smtClean="0"/>
              <a:t>obnove</a:t>
            </a:r>
            <a:r>
              <a:rPr lang="en-US" dirty="0" smtClean="0"/>
              <a:t> </a:t>
            </a:r>
            <a:r>
              <a:rPr lang="en-US" dirty="0" err="1" smtClean="0"/>
              <a:t>regiona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gradova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Univerzijada</a:t>
            </a:r>
            <a:r>
              <a:rPr lang="en-US" dirty="0" smtClean="0"/>
              <a:t> u </a:t>
            </a:r>
            <a:r>
              <a:rPr lang="en-US" dirty="0" err="1" smtClean="0"/>
              <a:t>Sefildu</a:t>
            </a:r>
            <a:r>
              <a:rPr lang="en-US" dirty="0" smtClean="0"/>
              <a:t> / </a:t>
            </a:r>
            <a:r>
              <a:rPr lang="en-US" dirty="0" err="1" smtClean="0"/>
              <a:t>strategija</a:t>
            </a:r>
            <a:r>
              <a:rPr lang="en-US" dirty="0" smtClean="0"/>
              <a:t> </a:t>
            </a:r>
            <a:r>
              <a:rPr lang="en-US" dirty="0" err="1"/>
              <a:t>z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err="1"/>
              <a:t>z</a:t>
            </a:r>
            <a:r>
              <a:rPr lang="en-US" dirty="0" err="1" smtClean="0"/>
              <a:t>aposljavanje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izgubili</a:t>
            </a:r>
            <a:r>
              <a:rPr lang="en-US" dirty="0" smtClean="0"/>
              <a:t> </a:t>
            </a:r>
            <a:r>
              <a:rPr lang="en-US" dirty="0" err="1" smtClean="0"/>
              <a:t>posao</a:t>
            </a:r>
            <a:r>
              <a:rPr lang="en-US" dirty="0" smtClean="0"/>
              <a:t> u </a:t>
            </a:r>
            <a:r>
              <a:rPr lang="en-US" dirty="0" err="1" smtClean="0"/>
              <a:t>industriji</a:t>
            </a:r>
            <a:r>
              <a:rPr lang="en-US" dirty="0" smtClean="0"/>
              <a:t> </a:t>
            </a:r>
            <a:r>
              <a:rPr lang="en-US" dirty="0" err="1" smtClean="0"/>
              <a:t>celika</a:t>
            </a:r>
            <a:r>
              <a:rPr lang="en-US" dirty="0" smtClean="0"/>
              <a:t> I </a:t>
            </a:r>
            <a:r>
              <a:rPr lang="en-US" dirty="0" err="1" smtClean="0"/>
              <a:t>metala</a:t>
            </a:r>
            <a:r>
              <a:rPr lang="en-US" dirty="0" smtClean="0"/>
              <a:t> / </a:t>
            </a:r>
            <a:r>
              <a:rPr lang="en-US" dirty="0" err="1" smtClean="0"/>
              <a:t>zarada</a:t>
            </a:r>
            <a:r>
              <a:rPr lang="en-US" dirty="0" smtClean="0"/>
              <a:t> </a:t>
            </a:r>
            <a:r>
              <a:rPr lang="en-US" dirty="0" err="1" smtClean="0"/>
              <a:t>premasila</a:t>
            </a:r>
            <a:r>
              <a:rPr lang="en-US" dirty="0" smtClean="0"/>
              <a:t> </a:t>
            </a:r>
            <a:r>
              <a:rPr lang="en-US" dirty="0" err="1" smtClean="0"/>
              <a:t>troskove</a:t>
            </a:r>
            <a:r>
              <a:rPr lang="en-US" dirty="0" smtClean="0"/>
              <a:t> </a:t>
            </a:r>
            <a:r>
              <a:rPr lang="en-US" dirty="0" err="1"/>
              <a:t>z</a:t>
            </a:r>
            <a:r>
              <a:rPr lang="en-US" dirty="0" err="1" smtClean="0"/>
              <a:t>a</a:t>
            </a:r>
            <a:r>
              <a:rPr lang="en-US" dirty="0" smtClean="0"/>
              <a:t> 7 </a:t>
            </a:r>
            <a:r>
              <a:rPr lang="en-US" dirty="0" err="1" smtClean="0"/>
              <a:t>puta</a:t>
            </a:r>
            <a:r>
              <a:rPr lang="en-US" dirty="0" smtClean="0"/>
              <a:t>! </a:t>
            </a:r>
            <a:r>
              <a:rPr lang="en-US" dirty="0" err="1" smtClean="0"/>
              <a:t>Infrastruktura</a:t>
            </a:r>
            <a:r>
              <a:rPr lang="en-US" dirty="0" smtClean="0"/>
              <a:t> </a:t>
            </a:r>
            <a:r>
              <a:rPr lang="en-US" dirty="0" err="1" smtClean="0"/>
              <a:t>ujedinila</a:t>
            </a:r>
            <a:r>
              <a:rPr lang="en-US" dirty="0" smtClean="0"/>
              <a:t> </a:t>
            </a:r>
            <a:r>
              <a:rPr lang="en-US" dirty="0" err="1" smtClean="0"/>
              <a:t>dryavni</a:t>
            </a:r>
            <a:r>
              <a:rPr lang="en-US" dirty="0" smtClean="0"/>
              <a:t> I </a:t>
            </a:r>
            <a:r>
              <a:rPr lang="en-US" dirty="0" err="1" smtClean="0"/>
              <a:t>privatni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Birmingem</a:t>
            </a:r>
            <a:r>
              <a:rPr lang="en-US" dirty="0" smtClean="0"/>
              <a:t> /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neuspela</a:t>
            </a:r>
            <a:r>
              <a:rPr lang="en-US" dirty="0" smtClean="0"/>
              <a:t> </a:t>
            </a:r>
            <a:r>
              <a:rPr lang="en-US" dirty="0" err="1" smtClean="0"/>
              <a:t>pokusaja</a:t>
            </a:r>
            <a:r>
              <a:rPr lang="en-US" dirty="0" smtClean="0"/>
              <a:t> </a:t>
            </a:r>
            <a:r>
              <a:rPr lang="en-US" dirty="0" err="1" smtClean="0"/>
              <a:t>kandidature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Olimpijadu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Izgradili</a:t>
            </a:r>
            <a:r>
              <a:rPr lang="en-US" dirty="0" smtClean="0"/>
              <a:t> </a:t>
            </a:r>
            <a:r>
              <a:rPr lang="en-US" dirty="0" err="1" smtClean="0"/>
              <a:t>infrastrukturu</a:t>
            </a:r>
            <a:endParaRPr lang="en-US" dirty="0" smtClean="0"/>
          </a:p>
          <a:p>
            <a:r>
              <a:rPr lang="en-US" dirty="0" err="1" smtClean="0"/>
              <a:t>Neuspela</a:t>
            </a:r>
            <a:r>
              <a:rPr lang="en-US" dirty="0" smtClean="0"/>
              <a:t> </a:t>
            </a:r>
            <a:r>
              <a:rPr lang="en-US" dirty="0" err="1" smtClean="0"/>
              <a:t>kandidatura</a:t>
            </a:r>
            <a:r>
              <a:rPr lang="en-US" dirty="0" smtClean="0"/>
              <a:t> </a:t>
            </a:r>
            <a:r>
              <a:rPr lang="en-US" dirty="0" err="1" smtClean="0"/>
              <a:t>kostala</a:t>
            </a:r>
            <a:r>
              <a:rPr lang="en-US" dirty="0" smtClean="0"/>
              <a:t> 7,5 </a:t>
            </a:r>
            <a:r>
              <a:rPr lang="en-US" dirty="0" err="1" smtClean="0"/>
              <a:t>miliona</a:t>
            </a:r>
            <a:r>
              <a:rPr lang="en-US" dirty="0" smtClean="0"/>
              <a:t> </a:t>
            </a:r>
            <a:r>
              <a:rPr lang="en-US" dirty="0" err="1" smtClean="0"/>
              <a:t>usd</a:t>
            </a:r>
            <a:r>
              <a:rPr lang="en-US" dirty="0" smtClean="0"/>
              <a:t>, a </a:t>
            </a:r>
            <a:r>
              <a:rPr lang="en-US" dirty="0" err="1" smtClean="0"/>
              <a:t>dobit</a:t>
            </a:r>
            <a:r>
              <a:rPr lang="en-US" dirty="0" smtClean="0"/>
              <a:t> od </a:t>
            </a:r>
            <a:r>
              <a:rPr lang="en-US" dirty="0" err="1" smtClean="0"/>
              <a:t>preyentovanja</a:t>
            </a:r>
            <a:r>
              <a:rPr lang="en-US" dirty="0" smtClean="0"/>
              <a:t> u </a:t>
            </a:r>
            <a:r>
              <a:rPr lang="en-US" dirty="0" err="1" smtClean="0"/>
              <a:t>svetskim</a:t>
            </a:r>
            <a:r>
              <a:rPr lang="en-US" dirty="0" smtClean="0"/>
              <a:t> </a:t>
            </a:r>
            <a:r>
              <a:rPr lang="en-US" dirty="0" err="1" smtClean="0"/>
              <a:t>medijima</a:t>
            </a:r>
            <a:r>
              <a:rPr lang="en-US" dirty="0" smtClean="0"/>
              <a:t> 37,5 </a:t>
            </a:r>
            <a:r>
              <a:rPr lang="en-US" dirty="0" err="1" smtClean="0"/>
              <a:t>miliona</a:t>
            </a:r>
            <a:r>
              <a:rPr lang="en-US" dirty="0" smtClean="0"/>
              <a:t> USD!!!!!!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4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0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Z</a:t>
            </a:r>
            <a:r>
              <a:rPr lang="en-US" dirty="0" smtClean="0"/>
              <a:t>NACAJ TURIZMA U RAZVOJU SPORTA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TURIZAM KAO USMERIVAC S. RAZVOJA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KONCEPT SPORTSKOG RAZVOJA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NACINI NA KOJE SU TURISTICKI DOGADJAJI DOPRINELI SPORTSKOM RAZVOJU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USPUTNI RAZVOJ SPORTA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OGRANICAVAJUCI FAKTORI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339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SPORTSKI RAZVOJ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/>
          </a:bodyPr>
          <a:lstStyle/>
          <a:p>
            <a:r>
              <a:rPr lang="en-US" dirty="0" smtClean="0"/>
              <a:t>UCENJE SPORTA / INICIRANJE NEKOG SPORTA ILI USAVRSAVANJE VESTINA</a:t>
            </a:r>
          </a:p>
          <a:p>
            <a:endParaRPr lang="en-US" dirty="0"/>
          </a:p>
          <a:p>
            <a:r>
              <a:rPr lang="en-US" dirty="0" smtClean="0"/>
              <a:t>KANADSKI MODEL RAZVOJA / 3 KATEGORIJE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en-US" dirty="0" smtClean="0"/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REKREACIONI SPORTOVI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ORGANIZOVANI TAKMICARSKI SPORTOVI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SPORTOVI VISOKOG KVALITETA IZVODJENJA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093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457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BRITANSKI MODEL SPORTSKOG RAZVOJA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067400"/>
              </p:ext>
            </p:extLst>
          </p:nvPr>
        </p:nvGraphicFramePr>
        <p:xfrm>
          <a:off x="1042988" y="1219200"/>
          <a:ext cx="6777037" cy="461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own Arrow 6"/>
          <p:cNvSpPr/>
          <p:nvPr/>
        </p:nvSpPr>
        <p:spPr>
          <a:xfrm>
            <a:off x="3697480" y="2840143"/>
            <a:ext cx="484632" cy="3368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800000">
            <a:off x="4314624" y="2813416"/>
            <a:ext cx="484632" cy="330003"/>
          </a:xfrm>
          <a:prstGeom prst="downArrow">
            <a:avLst>
              <a:gd name="adj1" fmla="val 50000"/>
              <a:gd name="adj2" fmla="val 5255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876800" y="2847256"/>
            <a:ext cx="484632" cy="3368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931435" y="1981200"/>
            <a:ext cx="484632" cy="3368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4332323" y="1981200"/>
            <a:ext cx="484632" cy="330003"/>
          </a:xfrm>
          <a:prstGeom prst="downArrow">
            <a:avLst>
              <a:gd name="adj1" fmla="val 50000"/>
              <a:gd name="adj2" fmla="val 5255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64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 KATEGORIJE REKREATIVNIH UCESNIKA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LJUDI KOJI UZIVAJU U AKTIVNOSTI I NE ZELE DA JE POBOLJSAJUI ILI DA NAPREDUJU</a:t>
            </a:r>
          </a:p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LJUDI KOJI UCESTVUJU IZ ZDRAVSTVENIH RAZLOGA ILI KONDICIJE / NEKI ZELE DA POBOLJSAJU TEHNIKU DA BI DUZE UCESTVOVALI / IZVODJENJE</a:t>
            </a:r>
          </a:p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ZBOG OSTVARIVANJA DRUSTVENIH KONTAKATA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2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NACINI PREKO KOJIH TURIZAM POSPESUJE RAZVOJ SPORTA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en-US" dirty="0" smtClean="0"/>
              <a:t>1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RAZVOJ SPORTSKE AKTIVNOSTI ZASNOVAN NA DOSTUPNIM TURISTICKIM RESURSIMA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RELJEF, KLIMA, MORE, SNEG / FIZICKI IZAZOVI/ ANTROPOGENI RESURSI / NOVA DIMENZIJA RAZVOJA</a:t>
            </a:r>
          </a:p>
          <a:p>
            <a:pPr algn="just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KOPNENI, MORSKI I VAZDUSNI SPORTOVI SE RAZVIJAJU NA BAZI PRIRODNIH RESURSA / LJUDI KOJI TU ZIVE U DIREKTNOM SU KONTAKTU/VELIKI IZAZOV</a:t>
            </a:r>
          </a:p>
          <a:p>
            <a:pPr algn="just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ZELJE DA SE SAVLADAJU PRIRODNE PREPREKE DOVODE DO SVE MODERNIJE SPORTSKE OPREME / SKIJE, BRDSKI BICIKLI, DASKE ZA SURFOVANJE, </a:t>
            </a:r>
          </a:p>
          <a:p>
            <a:pPr algn="just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VESTACKE SKI STAZE, </a:t>
            </a:r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ZIDOVI ZA PENJANJE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VODENE POVRSINE MOGUCNOST DA SE RAZVIJU I NOVE TAKMICARSKE AKTIVNOSTI I SPORTOVI</a:t>
            </a:r>
          </a:p>
          <a:p>
            <a:pPr algn="just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481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828800"/>
            <a:ext cx="7010400" cy="4003675"/>
          </a:xfrm>
        </p:spPr>
        <p:txBody>
          <a:bodyPr/>
          <a:lstStyle/>
          <a:p>
            <a:pPr algn="just"/>
            <a:r>
              <a:rPr lang="en-US" dirty="0" smtClean="0"/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SPORTSKI RAZVOJ KAO REZULTAT POSETE TURISTICKIM PRIRODNIM RESURSIMA </a:t>
            </a:r>
            <a:r>
              <a:rPr lang="en-US" sz="2000" dirty="0" smtClean="0"/>
              <a:t>SKIJANJE, RONJENJE, SURFOVANJE</a:t>
            </a:r>
          </a:p>
          <a:p>
            <a:pPr marL="6858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2A.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SPORTSKI RAZVOJ KAO REZULTAT POSETE TURISTICKIM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ANTROPOGENIM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RESURSIMA </a:t>
            </a:r>
            <a:r>
              <a:rPr lang="en-US" sz="2000" dirty="0" smtClean="0"/>
              <a:t>VISE LJUDI NAUCI DA PLIVA U BAZENIMA NEGO U PRIRODNIM VODAMA</a:t>
            </a:r>
          </a:p>
          <a:p>
            <a:pPr algn="just"/>
            <a:r>
              <a:rPr lang="en-US" sz="2000" dirty="0" smtClean="0"/>
              <a:t>3.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TURIZAM KAO POKRETAC RAZVOJA SPORTA KROZ PROGRAME I INSTRUKCIJE </a:t>
            </a:r>
            <a:r>
              <a:rPr lang="en-US" sz="2000" dirty="0" smtClean="0"/>
              <a:t>KLUBOVI, KAMPOVI, RESORT/I, AKADEMIJE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241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752600"/>
            <a:ext cx="6400800" cy="4079875"/>
          </a:xfrm>
        </p:spPr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ZNACAJNI DOGADJAJI U FUNKCIJI STIMULISANJA SPORTSKOG RAZVOJA / </a:t>
            </a:r>
            <a:r>
              <a:rPr lang="en-US" dirty="0" smtClean="0"/>
              <a:t>GRADJENJE VISOKOKVALITETNIH OBJEKATA, VOLONTIRANJE, / PRIMER SEFILDA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UTICAJ ELITNIH IZVODJACA I TRENERA NA SPORTSKI RAZVOJ / </a:t>
            </a:r>
            <a:r>
              <a:rPr lang="en-US" dirty="0" smtClean="0"/>
              <a:t>POZITIVNO DELUJE NA PREUZIMANJE INICIJATIVE ZA BOLJIM UCESCEM I IZVODJENJEM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0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43000" y="1676400"/>
            <a:ext cx="6477000" cy="4156075"/>
          </a:xfrm>
        </p:spPr>
        <p:txBody>
          <a:bodyPr>
            <a:normAutofit/>
          </a:bodyPr>
          <a:lstStyle/>
          <a:p>
            <a:r>
              <a:rPr lang="en-US" dirty="0" smtClean="0"/>
              <a:t>6. </a:t>
            </a:r>
            <a:r>
              <a:rPr lang="en-US" b="1" dirty="0" err="1" smtClean="0"/>
              <a:t>Sportski</a:t>
            </a:r>
            <a:r>
              <a:rPr lang="en-US" b="1" dirty="0" smtClean="0"/>
              <a:t> </a:t>
            </a:r>
            <a:r>
              <a:rPr lang="en-US" b="1" dirty="0" err="1" smtClean="0"/>
              <a:t>razvoj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domacem</a:t>
            </a:r>
            <a:r>
              <a:rPr lang="en-US" b="1" dirty="0" smtClean="0"/>
              <a:t> </a:t>
            </a:r>
            <a:r>
              <a:rPr lang="en-US" b="1" dirty="0" err="1" smtClean="0"/>
              <a:t>terenu</a:t>
            </a:r>
            <a:r>
              <a:rPr lang="en-US" b="1" dirty="0" smtClean="0"/>
              <a:t> / </a:t>
            </a:r>
            <a:r>
              <a:rPr lang="en-US" b="1" dirty="0" err="1" smtClean="0"/>
              <a:t>neophodno</a:t>
            </a:r>
            <a:r>
              <a:rPr lang="en-US" b="1" dirty="0" smtClean="0"/>
              <a:t> je vise se </a:t>
            </a:r>
            <a:r>
              <a:rPr lang="en-US" b="1" dirty="0" err="1" smtClean="0"/>
              <a:t>baviti</a:t>
            </a:r>
            <a:r>
              <a:rPr lang="en-US" b="1" dirty="0" smtClean="0"/>
              <a:t> </a:t>
            </a:r>
            <a:r>
              <a:rPr lang="en-US" b="1" dirty="0" err="1" smtClean="0"/>
              <a:t>sportom</a:t>
            </a:r>
            <a:r>
              <a:rPr lang="en-US" b="1" dirty="0" smtClean="0"/>
              <a:t> I u </a:t>
            </a:r>
            <a:r>
              <a:rPr lang="en-US" b="1" dirty="0" err="1" smtClean="0"/>
              <a:t>zemlji</a:t>
            </a:r>
            <a:r>
              <a:rPr lang="en-US" b="1" dirty="0" smtClean="0"/>
              <a:t> </a:t>
            </a:r>
            <a:r>
              <a:rPr lang="en-US" b="1" dirty="0" err="1" smtClean="0"/>
              <a:t>stanovanja</a:t>
            </a:r>
            <a:r>
              <a:rPr lang="en-US" b="1" dirty="0" smtClean="0"/>
              <a:t> a ne </a:t>
            </a:r>
            <a:r>
              <a:rPr lang="en-US" b="1" dirty="0" err="1" smtClean="0"/>
              <a:t>samo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odmoru</a:t>
            </a:r>
            <a:r>
              <a:rPr lang="en-US" b="1" dirty="0" smtClean="0"/>
              <a:t> </a:t>
            </a:r>
            <a:r>
              <a:rPr lang="en-US" dirty="0" smtClean="0"/>
              <a:t>/ 80 %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plivaju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moru</a:t>
            </a:r>
            <a:r>
              <a:rPr lang="en-US" dirty="0" smtClean="0"/>
              <a:t> to ne cine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kuce</a:t>
            </a:r>
            <a:r>
              <a:rPr lang="en-US" dirty="0" smtClean="0"/>
              <a:t> u </a:t>
            </a:r>
            <a:r>
              <a:rPr lang="en-US" dirty="0" err="1" smtClean="0"/>
              <a:t>yatvorenim</a:t>
            </a:r>
            <a:r>
              <a:rPr lang="en-US" dirty="0" smtClean="0"/>
              <a:t> </a:t>
            </a:r>
            <a:r>
              <a:rPr lang="en-US" dirty="0" err="1" smtClean="0"/>
              <a:t>objektima</a:t>
            </a:r>
            <a:r>
              <a:rPr lang="en-US" dirty="0" smtClean="0"/>
              <a:t>,</a:t>
            </a:r>
          </a:p>
          <a:p>
            <a:r>
              <a:rPr lang="en-US" dirty="0" smtClean="0"/>
              <a:t>40% </a:t>
            </a:r>
            <a:r>
              <a:rPr lang="en-US" dirty="0" err="1" smtClean="0"/>
              <a:t>ribolovaca</a:t>
            </a:r>
            <a:r>
              <a:rPr lang="en-US" dirty="0" smtClean="0"/>
              <a:t> </a:t>
            </a:r>
            <a:r>
              <a:rPr lang="en-US" dirty="0" err="1" smtClean="0"/>
              <a:t>lovi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odmoru</a:t>
            </a:r>
            <a:endParaRPr lang="en-US" dirty="0" smtClean="0"/>
          </a:p>
          <a:p>
            <a:r>
              <a:rPr lang="en-US" dirty="0" smtClean="0"/>
              <a:t>55% </a:t>
            </a:r>
            <a:r>
              <a:rPr lang="en-US" dirty="0" err="1" smtClean="0"/>
              <a:t>turista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jedre</a:t>
            </a:r>
            <a:r>
              <a:rPr lang="en-US" dirty="0" smtClean="0"/>
              <a:t> </a:t>
            </a:r>
            <a:r>
              <a:rPr lang="en-US" dirty="0" err="1" smtClean="0"/>
              <a:t>rade</a:t>
            </a:r>
            <a:r>
              <a:rPr lang="en-US" dirty="0" smtClean="0"/>
              <a:t> to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odmoru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72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</TotalTime>
  <Words>471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TURIZAM U RAZVOJU SPORTA</vt:lpstr>
      <vt:lpstr>ZNACAJ TURIZMA U RAZVOJU SPORTA</vt:lpstr>
      <vt:lpstr>SPORTSKI RAZVOJ</vt:lpstr>
      <vt:lpstr>BRITANSKI MODEL SPORTSKOG RAZVOJA</vt:lpstr>
      <vt:lpstr>TRI KATEGORIJE REKREATIVNIH UCESNIKA</vt:lpstr>
      <vt:lpstr>NACINI PREKO KOJIH TURIZAM POSPESUJE RAZVOJ SPORTA</vt:lpstr>
      <vt:lpstr>PowerPoint Presentation</vt:lpstr>
      <vt:lpstr>PowerPoint Presentation</vt:lpstr>
      <vt:lpstr>PowerPoint Presentation</vt:lpstr>
      <vt:lpstr>Ekonomski uticaj sportskog turizma</vt:lpstr>
      <vt:lpstr>Sport i turizam kao deo strategije obnove regiona ili gradova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TURIZAM U RAZVOJU SPORTA</dc:title>
  <dc:creator>Bojana Kovacevic</dc:creator>
  <cp:lastModifiedBy>Bojana Kovacevic</cp:lastModifiedBy>
  <cp:revision>10</cp:revision>
  <dcterms:created xsi:type="dcterms:W3CDTF">2014-11-24T15:58:25Z</dcterms:created>
  <dcterms:modified xsi:type="dcterms:W3CDTF">2014-11-24T17:31:03Z</dcterms:modified>
</cp:coreProperties>
</file>