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 id="2147483808" r:id="rId3"/>
    <p:sldMasterId id="2147483858" r:id="rId4"/>
    <p:sldMasterId id="2147483871" r:id="rId5"/>
    <p:sldMasterId id="2147483883" r:id="rId6"/>
    <p:sldMasterId id="2147483895" r:id="rId7"/>
    <p:sldMasterId id="2147483907" r:id="rId8"/>
  </p:sldMasterIdLst>
  <p:notesMasterIdLst>
    <p:notesMasterId r:id="rId33"/>
  </p:notesMasterIdLst>
  <p:sldIdLst>
    <p:sldId id="308" r:id="rId9"/>
    <p:sldId id="344" r:id="rId10"/>
    <p:sldId id="345" r:id="rId11"/>
    <p:sldId id="346" r:id="rId12"/>
    <p:sldId id="347" r:id="rId13"/>
    <p:sldId id="348" r:id="rId14"/>
    <p:sldId id="349" r:id="rId15"/>
    <p:sldId id="350" r:id="rId16"/>
    <p:sldId id="351" r:id="rId17"/>
    <p:sldId id="352" r:id="rId18"/>
    <p:sldId id="353" r:id="rId19"/>
    <p:sldId id="335" r:id="rId20"/>
    <p:sldId id="332" r:id="rId21"/>
    <p:sldId id="334" r:id="rId22"/>
    <p:sldId id="336" r:id="rId23"/>
    <p:sldId id="356" r:id="rId24"/>
    <p:sldId id="354" r:id="rId25"/>
    <p:sldId id="355" r:id="rId26"/>
    <p:sldId id="337" r:id="rId27"/>
    <p:sldId id="338" r:id="rId28"/>
    <p:sldId id="339" r:id="rId29"/>
    <p:sldId id="340" r:id="rId30"/>
    <p:sldId id="341" r:id="rId31"/>
    <p:sldId id="296"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15" autoAdjust="0"/>
    <p:restoredTop sz="93428" autoAdjust="0"/>
  </p:normalViewPr>
  <p:slideViewPr>
    <p:cSldViewPr>
      <p:cViewPr varScale="1">
        <p:scale>
          <a:sx n="109" d="100"/>
          <a:sy n="109" d="100"/>
        </p:scale>
        <p:origin x="-1794" y="-84"/>
      </p:cViewPr>
      <p:guideLst>
        <p:guide orient="horz" pos="2160"/>
        <p:guide pos="2880"/>
      </p:guideLst>
    </p:cSldViewPr>
  </p:slideViewPr>
  <p:outlineViewPr>
    <p:cViewPr>
      <p:scale>
        <a:sx n="33" d="100"/>
        <a:sy n="33" d="100"/>
      </p:scale>
      <p:origin x="42" y="1793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7.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2.xml"/><Relationship Id="rId21" Type="http://schemas.openxmlformats.org/officeDocument/2006/relationships/slide" Target="slides/slide13.xml"/><Relationship Id="rId34" Type="http://schemas.openxmlformats.org/officeDocument/2006/relationships/presProps" Target="presProps.xml"/><Relationship Id="rId7" Type="http://schemas.openxmlformats.org/officeDocument/2006/relationships/slideMaster" Target="slideMasters/slideMaster6.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5.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tableStyles" Target="tableStyles.xml"/><Relationship Id="rId5" Type="http://schemas.openxmlformats.org/officeDocument/2006/relationships/slideMaster" Target="slideMasters/slideMaster4.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3.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0A07AB-E918-45A3-9401-2673E9CBBEC0}" type="datetimeFigureOut">
              <a:rPr lang="en-US" smtClean="0"/>
              <a:pPr/>
              <a:t>3/21/2016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8175E3-6786-48E5-8444-AD1BD94C941C}" type="slidenum">
              <a:rPr lang="en-US" smtClean="0"/>
              <a:pPr/>
              <a:t>‹#›</a:t>
            </a:fld>
            <a:endParaRPr lang="en-US" dirty="0"/>
          </a:p>
        </p:txBody>
      </p:sp>
    </p:spTree>
    <p:extLst>
      <p:ext uri="{BB962C8B-B14F-4D97-AF65-F5344CB8AC3E}">
        <p14:creationId xmlns:p14="http://schemas.microsoft.com/office/powerpoint/2010/main" val="2540505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600"/>
              </a:spcBef>
              <a:spcAft>
                <a:spcPts val="0"/>
              </a:spcAft>
            </a:pPr>
            <a:r>
              <a:rPr lang="en-US" sz="1200" b="1" dirty="0" smtClean="0">
                <a:effectLst/>
                <a:latin typeface="Segoe UI"/>
                <a:ea typeface="Calibri"/>
                <a:cs typeface="Times New Roman"/>
              </a:rPr>
              <a:t>Thank You</a:t>
            </a:r>
            <a:br>
              <a:rPr lang="en-US" sz="1200" b="1" dirty="0" smtClean="0">
                <a:effectLst/>
                <a:latin typeface="Segoe UI"/>
                <a:ea typeface="Calibri"/>
                <a:cs typeface="Times New Roman"/>
              </a:rPr>
            </a:br>
            <a:r>
              <a:rPr lang="en-US" sz="1200" dirty="0" smtClean="0">
                <a:effectLst/>
                <a:latin typeface="Segoe UI"/>
                <a:ea typeface="Calibri"/>
                <a:cs typeface="Times New Roman"/>
              </a:rPr>
              <a:t>(Basic)</a:t>
            </a:r>
            <a:br>
              <a:rPr lang="en-US" sz="1200" dirty="0" smtClean="0">
                <a:effectLst/>
                <a:latin typeface="Segoe UI"/>
                <a:ea typeface="Calibri"/>
                <a:cs typeface="Times New Roman"/>
              </a:rPr>
            </a:br>
            <a:r>
              <a:rPr lang="en-US" sz="1200" dirty="0" smtClean="0">
                <a:effectLst/>
                <a:latin typeface="Segoe UI"/>
                <a:ea typeface="Calibri"/>
                <a:cs typeface="Times New Roman"/>
              </a:rPr>
              <a:t/>
            </a:r>
            <a:br>
              <a:rPr lang="en-US" sz="1200" dirty="0" smtClean="0">
                <a:effectLst/>
                <a:latin typeface="Segoe UI"/>
                <a:ea typeface="Calibri"/>
                <a:cs typeface="Times New Roman"/>
              </a:rPr>
            </a:br>
            <a:r>
              <a:rPr lang="en-US" sz="1200" dirty="0" smtClean="0">
                <a:effectLst/>
                <a:latin typeface="Segoe UI"/>
                <a:ea typeface="Calibri"/>
                <a:cs typeface="Times New Roman"/>
              </a:rPr>
              <a:t>To reproduce the video effects on this slide, do the following:</a:t>
            </a:r>
          </a:p>
          <a:p>
            <a:pPr marL="0" marR="0">
              <a:lnSpc>
                <a:spcPct val="115000"/>
              </a:lnSpc>
              <a:spcBef>
                <a:spcPts val="600"/>
              </a:spcBef>
              <a:spcAft>
                <a:spcPts val="0"/>
              </a:spcAft>
            </a:pP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742950" algn="l"/>
              </a:tabLst>
            </a:pPr>
            <a:r>
              <a:rPr lang="en-US" sz="1200" dirty="0" smtClean="0">
                <a:effectLst/>
                <a:latin typeface="Segoe UI"/>
                <a:ea typeface="Calibri"/>
                <a:cs typeface="Times New Roman"/>
              </a:rPr>
              <a:t>On the </a:t>
            </a:r>
            <a:r>
              <a:rPr lang="en-US" sz="1200" b="1" dirty="0" smtClean="0">
                <a:effectLst/>
                <a:latin typeface="Segoe UI"/>
                <a:ea typeface="Calibri"/>
                <a:cs typeface="Times New Roman"/>
              </a:rPr>
              <a:t>Home</a:t>
            </a:r>
            <a:r>
              <a:rPr lang="en-US" sz="1200" dirty="0" smtClean="0">
                <a:effectLst/>
                <a:latin typeface="Segoe UI"/>
                <a:ea typeface="Calibri"/>
                <a:cs typeface="Times New Roman"/>
              </a:rPr>
              <a:t> tab, in the </a:t>
            </a:r>
            <a:r>
              <a:rPr lang="en-US" sz="1200" b="1" dirty="0" smtClean="0">
                <a:effectLst/>
                <a:latin typeface="Segoe UI"/>
                <a:ea typeface="Calibri"/>
                <a:cs typeface="Times New Roman"/>
              </a:rPr>
              <a:t>Slides</a:t>
            </a:r>
            <a:r>
              <a:rPr lang="en-US" sz="1200" dirty="0" smtClean="0">
                <a:effectLst/>
                <a:latin typeface="Segoe UI"/>
                <a:ea typeface="Calibri"/>
                <a:cs typeface="Times New Roman"/>
              </a:rPr>
              <a:t> group, click </a:t>
            </a:r>
            <a:r>
              <a:rPr lang="en-US" sz="1200" b="1" dirty="0" smtClean="0">
                <a:effectLst/>
                <a:latin typeface="Segoe UI"/>
                <a:ea typeface="Calibri"/>
                <a:cs typeface="Times New Roman"/>
              </a:rPr>
              <a:t>Layout</a:t>
            </a:r>
            <a:r>
              <a:rPr lang="en-US" sz="1200" dirty="0" smtClean="0">
                <a:effectLst/>
                <a:latin typeface="Segoe UI"/>
                <a:ea typeface="Calibri"/>
                <a:cs typeface="Times New Roman"/>
              </a:rPr>
              <a:t>, and then click </a:t>
            </a:r>
            <a:r>
              <a:rPr lang="en-US" sz="1200" b="1" dirty="0" smtClean="0">
                <a:effectLst/>
                <a:latin typeface="Segoe UI"/>
                <a:ea typeface="Calibri"/>
                <a:cs typeface="Times New Roman"/>
              </a:rPr>
              <a:t>Blank</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742950" algn="l"/>
              </a:tabLst>
            </a:pPr>
            <a:r>
              <a:rPr lang="en-US" sz="1200" dirty="0" smtClean="0">
                <a:effectLst/>
                <a:latin typeface="Segoe UI"/>
                <a:ea typeface="Calibri"/>
                <a:cs typeface="Times New Roman"/>
              </a:rPr>
              <a:t>On the </a:t>
            </a:r>
            <a:r>
              <a:rPr lang="en-US" sz="1200" b="1" dirty="0" smtClean="0">
                <a:effectLst/>
                <a:latin typeface="Segoe UI"/>
                <a:ea typeface="Calibri"/>
                <a:cs typeface="Times New Roman"/>
              </a:rPr>
              <a:t>Insert</a:t>
            </a:r>
            <a:r>
              <a:rPr lang="en-US" sz="1200" dirty="0" smtClean="0">
                <a:effectLst/>
                <a:latin typeface="Segoe UI"/>
                <a:ea typeface="Calibri"/>
                <a:cs typeface="Times New Roman"/>
              </a:rPr>
              <a:t> tab, in the </a:t>
            </a:r>
            <a:r>
              <a:rPr lang="en-US" sz="1200" b="1" dirty="0" smtClean="0">
                <a:effectLst/>
                <a:latin typeface="Segoe UI"/>
                <a:ea typeface="Calibri"/>
                <a:cs typeface="Times New Roman"/>
              </a:rPr>
              <a:t>Media</a:t>
            </a:r>
            <a:r>
              <a:rPr lang="en-US" sz="1200" dirty="0" smtClean="0">
                <a:effectLst/>
                <a:latin typeface="Segoe UI"/>
                <a:ea typeface="Calibri"/>
                <a:cs typeface="Times New Roman"/>
              </a:rPr>
              <a:t> group, click </a:t>
            </a:r>
            <a:r>
              <a:rPr lang="en-US" sz="1200" b="1" dirty="0" smtClean="0">
                <a:effectLst/>
                <a:latin typeface="Segoe UI"/>
                <a:ea typeface="Calibri"/>
                <a:cs typeface="Times New Roman"/>
              </a:rPr>
              <a:t>Video</a:t>
            </a:r>
            <a:r>
              <a:rPr lang="en-US" sz="1200" dirty="0" smtClean="0">
                <a:effectLst/>
                <a:latin typeface="Segoe UI"/>
                <a:ea typeface="Calibri"/>
                <a:cs typeface="Times New Roman"/>
              </a:rPr>
              <a:t>, and then click </a:t>
            </a:r>
            <a:r>
              <a:rPr lang="en-US" sz="1200" b="1" dirty="0" smtClean="0">
                <a:effectLst/>
                <a:latin typeface="Segoe UI"/>
                <a:ea typeface="Calibri"/>
                <a:cs typeface="Times New Roman"/>
              </a:rPr>
              <a:t>Video from File</a:t>
            </a:r>
            <a:r>
              <a:rPr lang="en-US" sz="1200" dirty="0" smtClean="0">
                <a:effectLst/>
                <a:latin typeface="Segoe UI"/>
                <a:ea typeface="Calibri"/>
                <a:cs typeface="Times New Roman"/>
              </a:rPr>
              <a:t>. </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742950" algn="l"/>
              </a:tabLst>
            </a:pPr>
            <a:r>
              <a:rPr lang="en-US" sz="1200" dirty="0" smtClean="0">
                <a:effectLst/>
                <a:latin typeface="Segoe UI"/>
                <a:ea typeface="Calibri"/>
                <a:cs typeface="Times New Roman"/>
              </a:rPr>
              <a:t>In the left pane of the </a:t>
            </a:r>
            <a:r>
              <a:rPr lang="en-US" sz="1200" b="1" dirty="0" smtClean="0">
                <a:effectLst/>
                <a:latin typeface="Segoe UI"/>
                <a:ea typeface="Calibri"/>
                <a:cs typeface="Times New Roman"/>
              </a:rPr>
              <a:t>Insert Video</a:t>
            </a:r>
            <a:r>
              <a:rPr lang="en-US" sz="1200" dirty="0" smtClean="0">
                <a:effectLst/>
                <a:latin typeface="Segoe UI"/>
                <a:ea typeface="Calibri"/>
                <a:cs typeface="Times New Roman"/>
              </a:rPr>
              <a:t> dialog box, click the drive or library that contains the video. In the right pane of the dialog box, click the video that you want and then click </a:t>
            </a:r>
            <a:r>
              <a:rPr lang="en-US" sz="1200" b="1" dirty="0" smtClean="0">
                <a:effectLst/>
                <a:latin typeface="Segoe UI"/>
                <a:ea typeface="Calibri"/>
                <a:cs typeface="Times New Roman"/>
              </a:rPr>
              <a:t>Insert</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742950" algn="l"/>
              </a:tabLst>
            </a:pPr>
            <a:r>
              <a:rPr lang="en-US" sz="1200" dirty="0" smtClean="0">
                <a:effectLst/>
                <a:latin typeface="Segoe UI"/>
                <a:ea typeface="Calibri"/>
                <a:cs typeface="Times New Roman"/>
              </a:rPr>
              <a:t>Under </a:t>
            </a:r>
            <a:r>
              <a:rPr lang="en-US" sz="1200" b="1" dirty="0" smtClean="0">
                <a:effectLst/>
                <a:latin typeface="Segoe UI"/>
                <a:ea typeface="Calibri"/>
                <a:cs typeface="Times New Roman"/>
              </a:rPr>
              <a:t>Video Tools</a:t>
            </a:r>
            <a:r>
              <a:rPr lang="en-US" sz="1200" dirty="0" smtClean="0">
                <a:effectLst/>
                <a:latin typeface="Segoe UI"/>
                <a:ea typeface="Calibri"/>
                <a:cs typeface="Times New Roman"/>
              </a:rPr>
              <a:t>, on the </a:t>
            </a:r>
            <a:r>
              <a:rPr lang="en-US" sz="1200" b="1" dirty="0" smtClean="0">
                <a:effectLst/>
                <a:latin typeface="Segoe UI"/>
                <a:ea typeface="Calibri"/>
                <a:cs typeface="Times New Roman"/>
              </a:rPr>
              <a:t>Format </a:t>
            </a:r>
            <a:r>
              <a:rPr lang="en-US" sz="1200" dirty="0" smtClean="0">
                <a:effectLst/>
                <a:latin typeface="Segoe UI"/>
                <a:ea typeface="Calibri"/>
                <a:cs typeface="Times New Roman"/>
              </a:rPr>
              <a:t>tab, in the </a:t>
            </a:r>
            <a:r>
              <a:rPr lang="en-US" sz="1200" b="1" dirty="0" smtClean="0">
                <a:effectLst/>
                <a:latin typeface="Segoe UI"/>
                <a:ea typeface="Calibri"/>
                <a:cs typeface="Times New Roman"/>
              </a:rPr>
              <a:t>Sizing </a:t>
            </a:r>
            <a:r>
              <a:rPr lang="en-US" sz="1200" dirty="0" smtClean="0">
                <a:effectLst/>
                <a:latin typeface="Segoe UI"/>
                <a:ea typeface="Calibri"/>
                <a:cs typeface="Times New Roman"/>
              </a:rPr>
              <a:t>group, click the arrow to the right of </a:t>
            </a:r>
            <a:r>
              <a:rPr lang="en-US" sz="1200" b="1" dirty="0" smtClean="0">
                <a:effectLst/>
                <a:latin typeface="Segoe UI"/>
                <a:ea typeface="Calibri"/>
                <a:cs typeface="Times New Roman"/>
              </a:rPr>
              <a:t>Size</a:t>
            </a:r>
            <a:r>
              <a:rPr lang="en-US" sz="1200" dirty="0" smtClean="0">
                <a:effectLst/>
                <a:latin typeface="Segoe UI"/>
                <a:ea typeface="Calibri"/>
                <a:cs typeface="Times New Roman"/>
              </a:rPr>
              <a:t> launching the </a:t>
            </a:r>
            <a:r>
              <a:rPr lang="en-US" sz="1200" b="1" dirty="0" smtClean="0">
                <a:effectLst/>
                <a:latin typeface="Segoe UI"/>
                <a:ea typeface="Calibri"/>
                <a:cs typeface="Times New Roman"/>
              </a:rPr>
              <a:t>Format Video</a:t>
            </a:r>
            <a:r>
              <a:rPr lang="en-US" sz="1200" dirty="0" smtClean="0">
                <a:effectLst/>
                <a:latin typeface="Segoe UI"/>
                <a:ea typeface="Calibri"/>
                <a:cs typeface="Times New Roman"/>
              </a:rPr>
              <a:t> dialog box, select </a:t>
            </a:r>
            <a:r>
              <a:rPr lang="en-US" sz="1200" b="1" dirty="0" smtClean="0">
                <a:effectLst/>
                <a:latin typeface="Segoe UI"/>
                <a:ea typeface="Calibri"/>
                <a:cs typeface="Times New Roman"/>
              </a:rPr>
              <a:t>Size </a:t>
            </a:r>
            <a:r>
              <a:rPr lang="en-US" sz="1200" dirty="0" smtClean="0">
                <a:effectLst/>
                <a:latin typeface="Segoe UI"/>
                <a:ea typeface="Calibri"/>
                <a:cs typeface="Times New Roman"/>
              </a:rPr>
              <a:t>from the left pane and under </a:t>
            </a:r>
            <a:r>
              <a:rPr lang="en-US" sz="1200" b="1" dirty="0" smtClean="0">
                <a:effectLst/>
                <a:latin typeface="Segoe UI"/>
                <a:ea typeface="Calibri"/>
                <a:cs typeface="Times New Roman"/>
              </a:rPr>
              <a:t>Size</a:t>
            </a:r>
            <a:r>
              <a:rPr lang="en-US" sz="1200" dirty="0" smtClean="0">
                <a:effectLst/>
                <a:latin typeface="Segoe UI"/>
                <a:ea typeface="Calibri"/>
                <a:cs typeface="Times New Roman"/>
              </a:rPr>
              <a:t> in the right pane do the following:</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mj-lt"/>
              <a:buAutoNum type="arabicPeriod"/>
              <a:tabLst>
                <a:tab pos="914400" algn="l"/>
              </a:tabLst>
            </a:pPr>
            <a:r>
              <a:rPr lang="en-US" sz="1200" dirty="0" smtClean="0">
                <a:effectLst/>
                <a:latin typeface="Segoe UI"/>
                <a:ea typeface="Calibri"/>
                <a:cs typeface="Times New Roman"/>
              </a:rPr>
              <a:t>Click the </a:t>
            </a:r>
            <a:r>
              <a:rPr lang="en-US" sz="1200" b="1" dirty="0" smtClean="0">
                <a:effectLst/>
                <a:latin typeface="Segoe UI"/>
                <a:ea typeface="Calibri"/>
                <a:cs typeface="Times New Roman"/>
              </a:rPr>
              <a:t>Lock Aspect Ratio</a:t>
            </a:r>
            <a:r>
              <a:rPr lang="en-US" sz="1200" dirty="0" smtClean="0">
                <a:effectLst/>
                <a:latin typeface="Segoe UI"/>
                <a:ea typeface="Calibri"/>
                <a:cs typeface="Times New Roman"/>
              </a:rPr>
              <a:t> box.</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mj-lt"/>
              <a:buAutoNum type="arabicPeriod"/>
              <a:tabLst>
                <a:tab pos="914400" algn="l"/>
              </a:tabLst>
            </a:pPr>
            <a:r>
              <a:rPr lang="en-US" sz="1200" dirty="0" smtClean="0">
                <a:effectLst/>
                <a:latin typeface="Segoe UI"/>
                <a:ea typeface="Calibri"/>
                <a:cs typeface="Times New Roman"/>
              </a:rPr>
              <a:t>In the </a:t>
            </a:r>
            <a:r>
              <a:rPr lang="en-US" sz="1200" b="1" dirty="0" smtClean="0">
                <a:effectLst/>
                <a:latin typeface="Segoe UI"/>
                <a:ea typeface="Calibri"/>
                <a:cs typeface="Times New Roman"/>
              </a:rPr>
              <a:t>Height</a:t>
            </a:r>
            <a:r>
              <a:rPr lang="en-US" sz="1200" dirty="0" smtClean="0">
                <a:effectLst/>
                <a:latin typeface="Segoe UI"/>
                <a:ea typeface="Calibri"/>
                <a:cs typeface="Times New Roman"/>
              </a:rPr>
              <a:t> box, enter </a:t>
            </a:r>
            <a:r>
              <a:rPr lang="en-US" sz="1200" b="1" dirty="0" smtClean="0">
                <a:effectLst/>
                <a:latin typeface="Segoe UI"/>
                <a:ea typeface="Calibri"/>
                <a:cs typeface="Times New Roman"/>
              </a:rPr>
              <a:t>6.03”</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mj-lt"/>
              <a:buAutoNum type="arabicPeriod"/>
              <a:tabLst>
                <a:tab pos="914400" algn="l"/>
              </a:tabLst>
            </a:pPr>
            <a:r>
              <a:rPr lang="en-US" sz="1200" dirty="0" smtClean="0">
                <a:effectLst/>
                <a:latin typeface="Segoe UI"/>
                <a:ea typeface="Calibri"/>
                <a:cs typeface="Times New Roman"/>
              </a:rPr>
              <a:t>In the </a:t>
            </a:r>
            <a:r>
              <a:rPr lang="en-US" sz="1200" b="1" dirty="0" smtClean="0">
                <a:effectLst/>
                <a:latin typeface="Segoe UI"/>
                <a:ea typeface="Calibri"/>
                <a:cs typeface="Times New Roman"/>
              </a:rPr>
              <a:t>Width </a:t>
            </a:r>
            <a:r>
              <a:rPr lang="en-US" sz="1200" dirty="0" smtClean="0">
                <a:effectLst/>
                <a:latin typeface="Segoe UI"/>
                <a:ea typeface="Calibri"/>
                <a:cs typeface="Times New Roman"/>
              </a:rPr>
              <a:t>box enter </a:t>
            </a:r>
            <a:r>
              <a:rPr lang="en-US" sz="1200" b="1" dirty="0" smtClean="0">
                <a:effectLst/>
                <a:latin typeface="Segoe UI"/>
                <a:ea typeface="Calibri"/>
                <a:cs typeface="Times New Roman"/>
              </a:rPr>
              <a:t>8.03”</a:t>
            </a:r>
            <a:r>
              <a:rPr lang="en-US" sz="1200" dirty="0" smtClean="0">
                <a:effectLst/>
                <a:latin typeface="Segoe UI"/>
                <a:ea typeface="Calibri"/>
                <a:cs typeface="Times New Roman"/>
              </a:rPr>
              <a:t>.  </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742950" algn="l"/>
              </a:tabLst>
            </a:pPr>
            <a:r>
              <a:rPr lang="en-US" sz="1200" dirty="0" smtClean="0">
                <a:effectLst/>
                <a:latin typeface="Segoe UI"/>
                <a:ea typeface="Calibri"/>
                <a:cs typeface="Times New Roman"/>
              </a:rPr>
              <a:t>Also in the </a:t>
            </a:r>
            <a:r>
              <a:rPr lang="en-US" sz="1200" b="1" dirty="0" smtClean="0">
                <a:effectLst/>
                <a:latin typeface="Segoe UI"/>
                <a:ea typeface="Calibri"/>
                <a:cs typeface="Times New Roman"/>
              </a:rPr>
              <a:t>Format Video</a:t>
            </a:r>
            <a:r>
              <a:rPr lang="en-US" sz="1200" dirty="0" smtClean="0">
                <a:effectLst/>
                <a:latin typeface="Segoe UI"/>
                <a:ea typeface="Calibri"/>
                <a:cs typeface="Times New Roman"/>
              </a:rPr>
              <a:t> dialog box, click </a:t>
            </a:r>
            <a:r>
              <a:rPr lang="en-US" sz="1200" b="1" dirty="0" smtClean="0">
                <a:effectLst/>
                <a:latin typeface="Segoe UI"/>
                <a:ea typeface="Calibri"/>
                <a:cs typeface="Times New Roman"/>
              </a:rPr>
              <a:t>Border Color</a:t>
            </a:r>
            <a:r>
              <a:rPr lang="en-US" sz="1200" dirty="0" smtClean="0">
                <a:effectLst/>
                <a:latin typeface="Segoe UI"/>
                <a:ea typeface="Calibri"/>
                <a:cs typeface="Times New Roman"/>
              </a:rPr>
              <a:t> in the left pane, under </a:t>
            </a:r>
            <a:r>
              <a:rPr lang="en-US" sz="1200" b="1" dirty="0" smtClean="0">
                <a:effectLst/>
                <a:latin typeface="Segoe UI"/>
                <a:ea typeface="Calibri"/>
                <a:cs typeface="Times New Roman"/>
              </a:rPr>
              <a:t>Border Color</a:t>
            </a:r>
            <a:r>
              <a:rPr lang="en-US" sz="1200" dirty="0" smtClean="0">
                <a:effectLst/>
                <a:latin typeface="Segoe UI"/>
                <a:ea typeface="Calibri"/>
                <a:cs typeface="Times New Roman"/>
              </a:rPr>
              <a:t> in the right pane select </a:t>
            </a:r>
            <a:r>
              <a:rPr lang="en-US" sz="1200" b="1" dirty="0" smtClean="0">
                <a:effectLst/>
                <a:latin typeface="Segoe UI"/>
                <a:ea typeface="Calibri"/>
                <a:cs typeface="Times New Roman"/>
              </a:rPr>
              <a:t>Solid Line</a:t>
            </a:r>
            <a:r>
              <a:rPr lang="en-US" sz="1200" dirty="0" smtClean="0">
                <a:effectLst/>
                <a:latin typeface="Segoe UI"/>
                <a:ea typeface="Calibri"/>
                <a:cs typeface="Times New Roman"/>
              </a:rPr>
              <a:t>, and then click the arrow to the right of </a:t>
            </a:r>
            <a:r>
              <a:rPr lang="en-US" sz="1200" b="1" dirty="0" smtClean="0">
                <a:effectLst/>
                <a:latin typeface="Segoe UI"/>
                <a:ea typeface="Calibri"/>
                <a:cs typeface="Times New Roman"/>
              </a:rPr>
              <a:t>Color</a:t>
            </a:r>
            <a:r>
              <a:rPr lang="en-US" sz="1200" dirty="0" smtClean="0">
                <a:effectLst/>
                <a:latin typeface="Segoe UI"/>
                <a:ea typeface="Calibri"/>
                <a:cs typeface="Times New Roman"/>
              </a:rPr>
              <a:t>, and under </a:t>
            </a:r>
            <a:r>
              <a:rPr lang="en-US" sz="1200" b="1" dirty="0" smtClean="0">
                <a:effectLst/>
                <a:latin typeface="Segoe UI"/>
                <a:ea typeface="Calibri"/>
                <a:cs typeface="Times New Roman"/>
              </a:rPr>
              <a:t>Theme colors</a:t>
            </a:r>
            <a:r>
              <a:rPr lang="en-US" sz="1200" dirty="0" smtClean="0">
                <a:effectLst/>
                <a:latin typeface="Segoe UI"/>
                <a:ea typeface="Calibri"/>
                <a:cs typeface="Times New Roman"/>
              </a:rPr>
              <a:t> select </a:t>
            </a:r>
            <a:r>
              <a:rPr lang="en-US" sz="1200" b="1" dirty="0" smtClean="0">
                <a:effectLst/>
                <a:latin typeface="Segoe UI"/>
                <a:ea typeface="Calibri"/>
                <a:cs typeface="Times New Roman"/>
              </a:rPr>
              <a:t>Black, Text 1, Lighter 25%</a:t>
            </a:r>
            <a:r>
              <a:rPr lang="en-US" sz="1200" dirty="0" smtClean="0">
                <a:effectLst/>
                <a:latin typeface="Segoe UI"/>
                <a:ea typeface="Calibri"/>
                <a:cs typeface="Times New Roman"/>
              </a:rPr>
              <a:t> (fourth row, second option from left).</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742950" algn="l"/>
              </a:tabLst>
            </a:pPr>
            <a:r>
              <a:rPr lang="en-US" sz="1200" dirty="0" smtClean="0">
                <a:effectLst/>
                <a:latin typeface="Segoe UI"/>
                <a:ea typeface="Calibri"/>
                <a:cs typeface="Times New Roman"/>
              </a:rPr>
              <a:t>Also in the </a:t>
            </a:r>
            <a:r>
              <a:rPr lang="en-US" sz="1200" b="1" dirty="0" smtClean="0">
                <a:effectLst/>
                <a:latin typeface="Segoe UI"/>
                <a:ea typeface="Calibri"/>
                <a:cs typeface="Times New Roman"/>
              </a:rPr>
              <a:t>Format Video</a:t>
            </a:r>
            <a:r>
              <a:rPr lang="en-US" sz="1200" dirty="0" smtClean="0">
                <a:effectLst/>
                <a:latin typeface="Segoe UI"/>
                <a:ea typeface="Calibri"/>
                <a:cs typeface="Times New Roman"/>
              </a:rPr>
              <a:t> dialog box, select </a:t>
            </a:r>
            <a:r>
              <a:rPr lang="en-US" sz="1200" b="1" dirty="0" smtClean="0">
                <a:effectLst/>
                <a:latin typeface="Segoe UI"/>
                <a:ea typeface="Calibri"/>
                <a:cs typeface="Times New Roman"/>
              </a:rPr>
              <a:t>Border Style</a:t>
            </a:r>
            <a:r>
              <a:rPr lang="en-US" sz="1200" dirty="0" smtClean="0">
                <a:effectLst/>
                <a:latin typeface="Segoe UI"/>
                <a:ea typeface="Calibri"/>
                <a:cs typeface="Times New Roman"/>
              </a:rPr>
              <a:t> in the left pane, under </a:t>
            </a:r>
            <a:r>
              <a:rPr lang="en-US" sz="1200" b="1" dirty="0" smtClean="0">
                <a:effectLst/>
                <a:latin typeface="Segoe UI"/>
                <a:ea typeface="Calibri"/>
                <a:cs typeface="Times New Roman"/>
              </a:rPr>
              <a:t>Border Style </a:t>
            </a:r>
            <a:r>
              <a:rPr lang="en-US" sz="1200" dirty="0" smtClean="0">
                <a:effectLst/>
                <a:latin typeface="Segoe UI"/>
                <a:ea typeface="Calibri"/>
                <a:cs typeface="Times New Roman"/>
              </a:rPr>
              <a:t>in the right pane set the </a:t>
            </a:r>
            <a:r>
              <a:rPr lang="en-US" sz="1200" b="1" dirty="0" smtClean="0">
                <a:effectLst/>
                <a:latin typeface="Segoe UI"/>
                <a:ea typeface="Calibri"/>
                <a:cs typeface="Times New Roman"/>
              </a:rPr>
              <a:t>Width</a:t>
            </a:r>
            <a:r>
              <a:rPr lang="en-US" sz="1200" dirty="0" smtClean="0">
                <a:effectLst/>
                <a:latin typeface="Segoe UI"/>
                <a:ea typeface="Calibri"/>
                <a:cs typeface="Times New Roman"/>
              </a:rPr>
              <a:t> to </a:t>
            </a:r>
            <a:r>
              <a:rPr lang="en-US" sz="1200" b="1" dirty="0" smtClean="0">
                <a:effectLst/>
                <a:latin typeface="Segoe UI"/>
                <a:ea typeface="Calibri"/>
                <a:cs typeface="Times New Roman"/>
              </a:rPr>
              <a:t>15 pt</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742950" algn="l"/>
              </a:tabLst>
            </a:pPr>
            <a:r>
              <a:rPr lang="en-US" sz="1200" dirty="0" smtClean="0">
                <a:effectLst/>
                <a:latin typeface="Segoe UI"/>
                <a:ea typeface="Calibri"/>
                <a:cs typeface="Times New Roman"/>
              </a:rPr>
              <a:t>Also in the </a:t>
            </a:r>
            <a:r>
              <a:rPr lang="en-US" sz="1200" b="1" dirty="0" smtClean="0">
                <a:effectLst/>
                <a:latin typeface="Segoe UI"/>
                <a:ea typeface="Calibri"/>
                <a:cs typeface="Times New Roman"/>
              </a:rPr>
              <a:t>Format Video</a:t>
            </a:r>
            <a:r>
              <a:rPr lang="en-US" sz="1200" dirty="0" smtClean="0">
                <a:effectLst/>
                <a:latin typeface="Segoe UI"/>
                <a:ea typeface="Calibri"/>
                <a:cs typeface="Times New Roman"/>
              </a:rPr>
              <a:t> dialog box, select </a:t>
            </a:r>
            <a:r>
              <a:rPr lang="en-US" sz="1200" b="1" dirty="0" smtClean="0">
                <a:effectLst/>
                <a:latin typeface="Segoe UI"/>
                <a:ea typeface="Calibri"/>
                <a:cs typeface="Times New Roman"/>
              </a:rPr>
              <a:t>Shadow</a:t>
            </a:r>
            <a:r>
              <a:rPr lang="en-US" sz="1200" dirty="0" smtClean="0">
                <a:effectLst/>
                <a:latin typeface="Segoe UI"/>
                <a:ea typeface="Calibri"/>
                <a:cs typeface="Times New Roman"/>
              </a:rPr>
              <a:t> in the left pane, under </a:t>
            </a:r>
            <a:r>
              <a:rPr lang="en-US" sz="1200" b="1" dirty="0" smtClean="0">
                <a:effectLst/>
                <a:latin typeface="Segoe UI"/>
                <a:ea typeface="Calibri"/>
                <a:cs typeface="Times New Roman"/>
              </a:rPr>
              <a:t>Shadow </a:t>
            </a:r>
            <a:r>
              <a:rPr lang="en-US" sz="1200" dirty="0" smtClean="0">
                <a:effectLst/>
                <a:latin typeface="Segoe UI"/>
                <a:ea typeface="Calibri"/>
                <a:cs typeface="Times New Roman"/>
              </a:rPr>
              <a:t>in the Right pane, click the arrow to the right of </a:t>
            </a:r>
            <a:r>
              <a:rPr lang="en-US" sz="1200" b="1" dirty="0" smtClean="0">
                <a:effectLst/>
                <a:latin typeface="Segoe UI"/>
                <a:ea typeface="Calibri"/>
                <a:cs typeface="Times New Roman"/>
              </a:rPr>
              <a:t>Colors</a:t>
            </a:r>
            <a:r>
              <a:rPr lang="en-US" sz="1200" dirty="0" smtClean="0">
                <a:effectLst/>
                <a:latin typeface="Segoe UI"/>
                <a:ea typeface="Calibri"/>
                <a:cs typeface="Times New Roman"/>
              </a:rPr>
              <a:t> and under </a:t>
            </a:r>
            <a:r>
              <a:rPr lang="en-US" sz="1200" b="1" dirty="0" smtClean="0">
                <a:effectLst/>
                <a:latin typeface="Segoe UI"/>
                <a:ea typeface="Calibri"/>
                <a:cs typeface="Times New Roman"/>
              </a:rPr>
              <a:t>Theme Colors</a:t>
            </a:r>
            <a:r>
              <a:rPr lang="en-US" sz="1200" dirty="0" smtClean="0">
                <a:effectLst/>
                <a:latin typeface="Segoe UI"/>
                <a:ea typeface="Calibri"/>
                <a:cs typeface="Times New Roman"/>
              </a:rPr>
              <a:t>, select </a:t>
            </a:r>
            <a:r>
              <a:rPr lang="en-US" sz="1200" b="1" dirty="0" smtClean="0">
                <a:effectLst/>
                <a:latin typeface="Segoe UI"/>
                <a:ea typeface="Calibri"/>
                <a:cs typeface="Times New Roman"/>
              </a:rPr>
              <a:t>Black, Text 1</a:t>
            </a:r>
            <a:r>
              <a:rPr lang="en-US" sz="1200" dirty="0" smtClean="0">
                <a:effectLst/>
                <a:latin typeface="Segoe UI"/>
                <a:ea typeface="Calibri"/>
                <a:cs typeface="Times New Roman"/>
              </a:rPr>
              <a:t> (first row, second option from left), and then do the following:</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mj-lt"/>
              <a:buAutoNum type="arabicPeriod"/>
              <a:tabLst>
                <a:tab pos="914400" algn="l"/>
              </a:tabLst>
            </a:pPr>
            <a:r>
              <a:rPr lang="en-US" sz="1200" dirty="0" smtClean="0">
                <a:effectLst/>
                <a:latin typeface="Segoe UI"/>
                <a:ea typeface="Calibri"/>
                <a:cs typeface="Times New Roman"/>
              </a:rPr>
              <a:t>In the </a:t>
            </a:r>
            <a:r>
              <a:rPr lang="en-US" sz="1200" b="1" dirty="0" smtClean="0">
                <a:effectLst/>
                <a:latin typeface="Segoe UI"/>
                <a:ea typeface="Calibri"/>
                <a:cs typeface="Times New Roman"/>
              </a:rPr>
              <a:t>Transparency</a:t>
            </a:r>
            <a:r>
              <a:rPr lang="en-US" sz="1200" dirty="0" smtClean="0">
                <a:effectLst/>
                <a:latin typeface="Segoe UI"/>
                <a:ea typeface="Calibri"/>
                <a:cs typeface="Times New Roman"/>
              </a:rPr>
              <a:t> box, enter </a:t>
            </a:r>
            <a:r>
              <a:rPr lang="en-US" sz="1200" b="1" dirty="0" smtClean="0">
                <a:effectLst/>
                <a:latin typeface="Segoe UI"/>
                <a:ea typeface="Calibri"/>
                <a:cs typeface="Times New Roman"/>
              </a:rPr>
              <a:t>60%</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mj-lt"/>
              <a:buAutoNum type="arabicPeriod"/>
              <a:tabLst>
                <a:tab pos="914400" algn="l"/>
              </a:tabLst>
            </a:pPr>
            <a:r>
              <a:rPr lang="en-US" sz="1200" dirty="0" smtClean="0">
                <a:effectLst/>
                <a:latin typeface="Segoe UI"/>
                <a:ea typeface="Calibri"/>
                <a:cs typeface="Times New Roman"/>
              </a:rPr>
              <a:t>In the </a:t>
            </a:r>
            <a:r>
              <a:rPr lang="en-US" sz="1200" b="1" dirty="0" smtClean="0">
                <a:effectLst/>
                <a:latin typeface="Segoe UI"/>
                <a:ea typeface="Calibri"/>
                <a:cs typeface="Times New Roman"/>
              </a:rPr>
              <a:t>Size</a:t>
            </a:r>
            <a:r>
              <a:rPr lang="en-US" sz="1200" dirty="0" smtClean="0">
                <a:effectLst/>
                <a:latin typeface="Segoe UI"/>
                <a:ea typeface="Calibri"/>
                <a:cs typeface="Times New Roman"/>
              </a:rPr>
              <a:t> box, enter </a:t>
            </a:r>
            <a:r>
              <a:rPr lang="en-US" sz="1200" b="1" dirty="0" smtClean="0">
                <a:effectLst/>
                <a:latin typeface="Segoe UI"/>
                <a:ea typeface="Calibri"/>
                <a:cs typeface="Times New Roman"/>
              </a:rPr>
              <a:t>100%</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mj-lt"/>
              <a:buAutoNum type="arabicPeriod"/>
              <a:tabLst>
                <a:tab pos="914400" algn="l"/>
              </a:tabLst>
            </a:pPr>
            <a:r>
              <a:rPr lang="en-US" sz="1200" dirty="0" smtClean="0">
                <a:effectLst/>
                <a:latin typeface="Segoe UI"/>
                <a:ea typeface="Calibri"/>
                <a:cs typeface="Times New Roman"/>
              </a:rPr>
              <a:t>In the </a:t>
            </a:r>
            <a:r>
              <a:rPr lang="en-US" sz="1200" b="1" dirty="0" smtClean="0">
                <a:effectLst/>
                <a:latin typeface="Segoe UI"/>
                <a:ea typeface="Calibri"/>
                <a:cs typeface="Times New Roman"/>
              </a:rPr>
              <a:t>Blur</a:t>
            </a:r>
            <a:r>
              <a:rPr lang="en-US" sz="1200" dirty="0" smtClean="0">
                <a:effectLst/>
                <a:latin typeface="Segoe UI"/>
                <a:ea typeface="Calibri"/>
                <a:cs typeface="Times New Roman"/>
              </a:rPr>
              <a:t> box, enter </a:t>
            </a:r>
            <a:r>
              <a:rPr lang="en-US" sz="1200" b="1" dirty="0" smtClean="0">
                <a:effectLst/>
                <a:latin typeface="Segoe UI"/>
                <a:ea typeface="Calibri"/>
                <a:cs typeface="Times New Roman"/>
              </a:rPr>
              <a:t>21 pt</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mj-lt"/>
              <a:buAutoNum type="arabicPeriod"/>
              <a:tabLst>
                <a:tab pos="914400" algn="l"/>
              </a:tabLst>
            </a:pPr>
            <a:r>
              <a:rPr lang="en-US" sz="1200" dirty="0" smtClean="0">
                <a:effectLst/>
                <a:latin typeface="Segoe UI"/>
                <a:ea typeface="Calibri"/>
                <a:cs typeface="Times New Roman"/>
              </a:rPr>
              <a:t>In the </a:t>
            </a:r>
            <a:r>
              <a:rPr lang="en-US" sz="1200" b="1" dirty="0" smtClean="0">
                <a:effectLst/>
                <a:latin typeface="Segoe UI"/>
                <a:ea typeface="Calibri"/>
                <a:cs typeface="Times New Roman"/>
              </a:rPr>
              <a:t>Angle</a:t>
            </a:r>
            <a:r>
              <a:rPr lang="en-US" sz="1200" dirty="0" smtClean="0">
                <a:effectLst/>
                <a:latin typeface="Segoe UI"/>
                <a:ea typeface="Calibri"/>
                <a:cs typeface="Times New Roman"/>
              </a:rPr>
              <a:t> box, enter </a:t>
            </a:r>
            <a:r>
              <a:rPr lang="en-US" sz="1200" b="1" dirty="0" smtClean="0">
                <a:effectLst/>
                <a:latin typeface="Segoe UI"/>
                <a:ea typeface="Calibri"/>
                <a:cs typeface="Times New Roman"/>
              </a:rPr>
              <a:t>40 degrees</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mj-lt"/>
              <a:buAutoNum type="arabicPeriod"/>
              <a:tabLst>
                <a:tab pos="914400" algn="l"/>
              </a:tabLst>
            </a:pPr>
            <a:r>
              <a:rPr lang="en-US" sz="1200" dirty="0" smtClean="0">
                <a:effectLst/>
                <a:latin typeface="Segoe UI"/>
                <a:ea typeface="Calibri"/>
                <a:cs typeface="Times New Roman"/>
              </a:rPr>
              <a:t>In the </a:t>
            </a:r>
            <a:r>
              <a:rPr lang="en-US" sz="1200" b="1" dirty="0" smtClean="0">
                <a:effectLst/>
                <a:latin typeface="Segoe UI"/>
                <a:ea typeface="Calibri"/>
                <a:cs typeface="Times New Roman"/>
              </a:rPr>
              <a:t>Distance</a:t>
            </a:r>
            <a:r>
              <a:rPr lang="en-US" sz="1200" dirty="0" smtClean="0">
                <a:effectLst/>
                <a:latin typeface="Segoe UI"/>
                <a:ea typeface="Calibri"/>
                <a:cs typeface="Times New Roman"/>
              </a:rPr>
              <a:t> box, enter </a:t>
            </a:r>
            <a:r>
              <a:rPr lang="en-US" sz="1200" b="1" dirty="0" smtClean="0">
                <a:effectLst/>
                <a:latin typeface="Segoe UI"/>
                <a:ea typeface="Calibri"/>
                <a:cs typeface="Times New Roman"/>
              </a:rPr>
              <a:t>19 pt</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742950" algn="l"/>
              </a:tabLst>
            </a:pPr>
            <a:r>
              <a:rPr lang="en-US" sz="1200" dirty="0" smtClean="0">
                <a:effectLst/>
                <a:latin typeface="Segoe UI"/>
                <a:ea typeface="Calibri"/>
                <a:cs typeface="Times New Roman"/>
              </a:rPr>
              <a:t>Also in the </a:t>
            </a:r>
            <a:r>
              <a:rPr lang="en-US" sz="1200" b="1" dirty="0" smtClean="0">
                <a:effectLst/>
                <a:latin typeface="Segoe UI"/>
                <a:ea typeface="Calibri"/>
                <a:cs typeface="Times New Roman"/>
              </a:rPr>
              <a:t>Format Video</a:t>
            </a:r>
            <a:r>
              <a:rPr lang="en-US" sz="1200" dirty="0" smtClean="0">
                <a:effectLst/>
                <a:latin typeface="Segoe UI"/>
                <a:ea typeface="Calibri"/>
                <a:cs typeface="Times New Roman"/>
              </a:rPr>
              <a:t> dialog box, select </a:t>
            </a:r>
            <a:r>
              <a:rPr lang="en-US" sz="1200" b="1" dirty="0" smtClean="0">
                <a:effectLst/>
                <a:latin typeface="Segoe UI"/>
                <a:ea typeface="Calibri"/>
                <a:cs typeface="Times New Roman"/>
              </a:rPr>
              <a:t>3-D Format</a:t>
            </a:r>
            <a:r>
              <a:rPr lang="en-US" sz="1200" dirty="0" smtClean="0">
                <a:effectLst/>
                <a:latin typeface="Segoe UI"/>
                <a:ea typeface="Calibri"/>
                <a:cs typeface="Times New Roman"/>
              </a:rPr>
              <a:t> in the left pane, under </a:t>
            </a:r>
            <a:r>
              <a:rPr lang="en-US" sz="1200" b="1" dirty="0" smtClean="0">
                <a:effectLst/>
                <a:latin typeface="Segoe UI"/>
                <a:ea typeface="Calibri"/>
                <a:cs typeface="Times New Roman"/>
              </a:rPr>
              <a:t>Bevel </a:t>
            </a:r>
            <a:r>
              <a:rPr lang="en-US" sz="1200" dirty="0" smtClean="0">
                <a:effectLst/>
                <a:latin typeface="Segoe UI"/>
                <a:ea typeface="Calibri"/>
                <a:cs typeface="Times New Roman"/>
              </a:rPr>
              <a:t>in the right pane click the arrow to the right of </a:t>
            </a:r>
            <a:r>
              <a:rPr lang="en-US" sz="1200" b="1" dirty="0" smtClean="0">
                <a:effectLst/>
                <a:latin typeface="Segoe UI"/>
                <a:ea typeface="Calibri"/>
                <a:cs typeface="Times New Roman"/>
              </a:rPr>
              <a:t>Top</a:t>
            </a:r>
            <a:r>
              <a:rPr lang="en-US" sz="1200" dirty="0" smtClean="0">
                <a:effectLst/>
                <a:latin typeface="Segoe UI"/>
                <a:ea typeface="Calibri"/>
                <a:cs typeface="Times New Roman"/>
              </a:rPr>
              <a:t> and under </a:t>
            </a:r>
            <a:r>
              <a:rPr lang="en-US" sz="1200" b="1" dirty="0" smtClean="0">
                <a:effectLst/>
                <a:latin typeface="Segoe UI"/>
                <a:ea typeface="Calibri"/>
                <a:cs typeface="Times New Roman"/>
              </a:rPr>
              <a:t>Bevel</a:t>
            </a:r>
            <a:r>
              <a:rPr lang="en-US" sz="1200" dirty="0" smtClean="0">
                <a:effectLst/>
                <a:latin typeface="Segoe UI"/>
                <a:ea typeface="Calibri"/>
                <a:cs typeface="Times New Roman"/>
              </a:rPr>
              <a:t>, select </a:t>
            </a:r>
            <a:r>
              <a:rPr lang="en-US" sz="1200" b="1" dirty="0" smtClean="0">
                <a:effectLst/>
                <a:latin typeface="Segoe UI"/>
                <a:ea typeface="Calibri"/>
                <a:cs typeface="Times New Roman"/>
              </a:rPr>
              <a:t>Relaxed Inset </a:t>
            </a:r>
            <a:r>
              <a:rPr lang="en-US" sz="1200" dirty="0" smtClean="0">
                <a:effectLst/>
                <a:latin typeface="Segoe UI"/>
                <a:ea typeface="Calibri"/>
                <a:cs typeface="Times New Roman"/>
              </a:rPr>
              <a:t>(first row, second option from left), and then do the following:</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mj-lt"/>
              <a:buAutoNum type="arabicPeriod"/>
              <a:tabLst>
                <a:tab pos="914400" algn="l"/>
              </a:tabLst>
            </a:pPr>
            <a:r>
              <a:rPr lang="en-US" sz="1200" dirty="0" smtClean="0">
                <a:effectLst/>
                <a:latin typeface="Segoe UI"/>
                <a:ea typeface="Calibri"/>
                <a:cs typeface="Times New Roman"/>
              </a:rPr>
              <a:t>To the right of </a:t>
            </a:r>
            <a:r>
              <a:rPr lang="en-US" sz="1200" b="1" dirty="0" smtClean="0">
                <a:effectLst/>
                <a:latin typeface="Segoe UI"/>
                <a:ea typeface="Calibri"/>
                <a:cs typeface="Times New Roman"/>
              </a:rPr>
              <a:t>Top</a:t>
            </a:r>
            <a:r>
              <a:rPr lang="en-US" sz="1200" dirty="0" smtClean="0">
                <a:effectLst/>
                <a:latin typeface="Segoe UI"/>
                <a:ea typeface="Calibri"/>
                <a:cs typeface="Times New Roman"/>
              </a:rPr>
              <a:t>, in the </a:t>
            </a:r>
            <a:r>
              <a:rPr lang="en-US" sz="1200" b="1" dirty="0" smtClean="0">
                <a:effectLst/>
                <a:latin typeface="Segoe UI"/>
                <a:ea typeface="Calibri"/>
                <a:cs typeface="Times New Roman"/>
              </a:rPr>
              <a:t>Width</a:t>
            </a:r>
            <a:r>
              <a:rPr lang="en-US" sz="1200" dirty="0" smtClean="0">
                <a:effectLst/>
                <a:latin typeface="Segoe UI"/>
                <a:ea typeface="Calibri"/>
                <a:cs typeface="Times New Roman"/>
              </a:rPr>
              <a:t> box, enter </a:t>
            </a:r>
            <a:r>
              <a:rPr lang="en-US" sz="1200" b="1" dirty="0" smtClean="0">
                <a:effectLst/>
                <a:latin typeface="Segoe UI"/>
                <a:ea typeface="Calibri"/>
                <a:cs typeface="Times New Roman"/>
              </a:rPr>
              <a:t>6 pt</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mj-lt"/>
              <a:buAutoNum type="arabicPeriod"/>
              <a:tabLst>
                <a:tab pos="914400" algn="l"/>
              </a:tabLst>
            </a:pPr>
            <a:r>
              <a:rPr lang="en-US" sz="1200" dirty="0" smtClean="0">
                <a:effectLst/>
                <a:latin typeface="Segoe UI"/>
                <a:ea typeface="Calibri"/>
                <a:cs typeface="Times New Roman"/>
              </a:rPr>
              <a:t>To the right of </a:t>
            </a:r>
            <a:r>
              <a:rPr lang="en-US" sz="1200" b="1" dirty="0" smtClean="0">
                <a:effectLst/>
                <a:latin typeface="Segoe UI"/>
                <a:ea typeface="Calibri"/>
                <a:cs typeface="Times New Roman"/>
              </a:rPr>
              <a:t>Top</a:t>
            </a:r>
            <a:r>
              <a:rPr lang="en-US" sz="1200" dirty="0" smtClean="0">
                <a:effectLst/>
                <a:latin typeface="Segoe UI"/>
                <a:ea typeface="Calibri"/>
                <a:cs typeface="Times New Roman"/>
              </a:rPr>
              <a:t>, in the </a:t>
            </a:r>
            <a:r>
              <a:rPr lang="en-US" sz="1200" b="1" dirty="0" smtClean="0">
                <a:effectLst/>
                <a:latin typeface="Segoe UI"/>
                <a:ea typeface="Calibri"/>
                <a:cs typeface="Times New Roman"/>
              </a:rPr>
              <a:t>Height</a:t>
            </a:r>
            <a:r>
              <a:rPr lang="en-US" sz="1200" dirty="0" smtClean="0">
                <a:effectLst/>
                <a:latin typeface="Segoe UI"/>
                <a:ea typeface="Calibri"/>
                <a:cs typeface="Times New Roman"/>
              </a:rPr>
              <a:t> box, enter </a:t>
            </a:r>
            <a:r>
              <a:rPr lang="en-US" sz="1200" b="1" dirty="0" smtClean="0">
                <a:effectLst/>
                <a:latin typeface="Segoe UI"/>
                <a:ea typeface="Calibri"/>
                <a:cs typeface="Times New Roman"/>
              </a:rPr>
              <a:t>16.5 pt</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742950" algn="l"/>
              </a:tabLst>
            </a:pPr>
            <a:r>
              <a:rPr lang="en-US" sz="1200" dirty="0" smtClean="0">
                <a:effectLst/>
                <a:latin typeface="Segoe UI"/>
                <a:ea typeface="Calibri"/>
                <a:cs typeface="Times New Roman"/>
              </a:rPr>
              <a:t>On the </a:t>
            </a:r>
            <a:r>
              <a:rPr lang="en-US" sz="1200" b="1" dirty="0" smtClean="0">
                <a:effectLst/>
                <a:latin typeface="Segoe UI"/>
                <a:ea typeface="Calibri"/>
                <a:cs typeface="Times New Roman"/>
              </a:rPr>
              <a:t>Home</a:t>
            </a:r>
            <a:r>
              <a:rPr lang="en-US" sz="1200" dirty="0" smtClean="0">
                <a:effectLst/>
                <a:latin typeface="Segoe UI"/>
                <a:ea typeface="Calibri"/>
                <a:cs typeface="Times New Roman"/>
              </a:rPr>
              <a:t> tab, in the </a:t>
            </a:r>
            <a:r>
              <a:rPr lang="en-US" sz="1200" b="1" dirty="0" smtClean="0">
                <a:effectLst/>
                <a:latin typeface="Segoe UI"/>
                <a:ea typeface="Calibri"/>
                <a:cs typeface="Times New Roman"/>
              </a:rPr>
              <a:t>Drawing</a:t>
            </a:r>
            <a:r>
              <a:rPr lang="en-US" sz="1200" dirty="0" smtClean="0">
                <a:effectLst/>
                <a:latin typeface="Segoe UI"/>
                <a:ea typeface="Calibri"/>
                <a:cs typeface="Times New Roman"/>
              </a:rPr>
              <a:t> group, click </a:t>
            </a:r>
            <a:r>
              <a:rPr lang="en-US" sz="1200" b="1" dirty="0" smtClean="0">
                <a:effectLst/>
                <a:latin typeface="Segoe UI"/>
                <a:ea typeface="Calibri"/>
                <a:cs typeface="Times New Roman"/>
              </a:rPr>
              <a:t>Arrange</a:t>
            </a:r>
            <a:r>
              <a:rPr lang="en-US" sz="1200" dirty="0" smtClean="0">
                <a:effectLst/>
                <a:latin typeface="Segoe UI"/>
                <a:ea typeface="Calibri"/>
                <a:cs typeface="Times New Roman"/>
              </a:rPr>
              <a:t>,</a:t>
            </a:r>
            <a:r>
              <a:rPr lang="en-US" sz="1200" b="1" dirty="0" smtClean="0">
                <a:effectLst/>
                <a:latin typeface="Segoe UI"/>
                <a:ea typeface="Calibri"/>
                <a:cs typeface="Times New Roman"/>
              </a:rPr>
              <a:t> </a:t>
            </a:r>
            <a:r>
              <a:rPr lang="en-US" sz="1200" dirty="0" smtClean="0">
                <a:effectLst/>
                <a:latin typeface="Segoe UI"/>
                <a:ea typeface="Calibri"/>
                <a:cs typeface="Times New Roman"/>
              </a:rPr>
              <a:t>point to </a:t>
            </a:r>
            <a:r>
              <a:rPr lang="en-US" sz="1200" b="1" dirty="0" smtClean="0">
                <a:effectLst/>
                <a:latin typeface="Segoe UI"/>
                <a:ea typeface="Calibri"/>
                <a:cs typeface="Times New Roman"/>
              </a:rPr>
              <a:t>Align</a:t>
            </a:r>
            <a:r>
              <a:rPr lang="en-US" sz="1200" dirty="0" smtClean="0">
                <a:effectLst/>
                <a:latin typeface="Segoe UI"/>
                <a:ea typeface="Calibri"/>
                <a:cs typeface="Times New Roman"/>
              </a:rPr>
              <a:t>, and then do the following: </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mj-lt"/>
              <a:buAutoNum type="arabicPeriod"/>
              <a:tabLst>
                <a:tab pos="914400" algn="l"/>
              </a:tabLst>
            </a:pPr>
            <a:r>
              <a:rPr lang="en-US" sz="1200" dirty="0" smtClean="0">
                <a:effectLst/>
                <a:latin typeface="Segoe UI"/>
                <a:ea typeface="Calibri"/>
                <a:cs typeface="Times New Roman"/>
              </a:rPr>
              <a:t>Click </a:t>
            </a:r>
            <a:r>
              <a:rPr lang="en-US" sz="1200" b="1" dirty="0" smtClean="0">
                <a:effectLst/>
                <a:latin typeface="Segoe UI"/>
                <a:ea typeface="Calibri"/>
                <a:cs typeface="Times New Roman"/>
              </a:rPr>
              <a:t>Align Center</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742950" marR="0" lvl="1" indent="-285750">
              <a:lnSpc>
                <a:spcPct val="115000"/>
              </a:lnSpc>
              <a:spcBef>
                <a:spcPts val="600"/>
              </a:spcBef>
              <a:spcAft>
                <a:spcPts val="0"/>
              </a:spcAft>
              <a:buFont typeface="+mj-lt"/>
              <a:buAutoNum type="arabicPeriod"/>
              <a:tabLst>
                <a:tab pos="914400" algn="l"/>
              </a:tabLst>
            </a:pPr>
            <a:r>
              <a:rPr lang="en-US" sz="1200" dirty="0" smtClean="0">
                <a:effectLst/>
                <a:latin typeface="Segoe UI"/>
                <a:ea typeface="Calibri"/>
                <a:cs typeface="Times New Roman"/>
              </a:rPr>
              <a:t>Click </a:t>
            </a:r>
            <a:r>
              <a:rPr lang="en-US" sz="1200" b="1" dirty="0" smtClean="0">
                <a:effectLst/>
                <a:latin typeface="Segoe UI"/>
                <a:ea typeface="Calibri"/>
                <a:cs typeface="Times New Roman"/>
              </a:rPr>
              <a:t>Align Middle</a:t>
            </a:r>
            <a:r>
              <a:rPr lang="en-US" sz="1200" dirty="0" smtClean="0">
                <a:effectLst/>
                <a:latin typeface="Segoe UI"/>
                <a:ea typeface="Calibri"/>
                <a:cs typeface="Times New Roman"/>
              </a:rPr>
              <a:t>.</a:t>
            </a:r>
            <a:r>
              <a:rPr lang="en-US" sz="1200" b="1" dirty="0" smtClean="0">
                <a:effectLst/>
                <a:latin typeface="Segoe UI"/>
                <a:ea typeface="Calibri"/>
                <a:cs typeface="Times New Roman"/>
              </a:rPr>
              <a:t> </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742950" algn="l"/>
              </a:tabLst>
            </a:pPr>
            <a:r>
              <a:rPr lang="en-US" sz="1200" dirty="0" smtClean="0">
                <a:effectLst/>
                <a:latin typeface="Segoe UI"/>
                <a:ea typeface="Calibri"/>
                <a:cs typeface="Times New Roman"/>
              </a:rPr>
              <a:t>Under </a:t>
            </a:r>
            <a:r>
              <a:rPr lang="en-US" sz="1200" b="1" dirty="0" smtClean="0">
                <a:effectLst/>
                <a:latin typeface="Segoe UI"/>
                <a:ea typeface="Calibri"/>
                <a:cs typeface="Times New Roman"/>
              </a:rPr>
              <a:t>Video Tools</a:t>
            </a:r>
            <a:r>
              <a:rPr lang="en-US" sz="1200" dirty="0" smtClean="0">
                <a:effectLst/>
                <a:latin typeface="Segoe UI"/>
                <a:ea typeface="Calibri"/>
                <a:cs typeface="Times New Roman"/>
              </a:rPr>
              <a:t>, on the </a:t>
            </a:r>
            <a:r>
              <a:rPr lang="en-US" sz="1200" b="1" dirty="0" smtClean="0">
                <a:effectLst/>
                <a:latin typeface="Segoe UI"/>
                <a:ea typeface="Calibri"/>
                <a:cs typeface="Times New Roman"/>
              </a:rPr>
              <a:t>Playback</a:t>
            </a:r>
            <a:r>
              <a:rPr lang="en-US" sz="1200" dirty="0" smtClean="0">
                <a:effectLst/>
                <a:latin typeface="Segoe UI"/>
                <a:ea typeface="Calibri"/>
                <a:cs typeface="Times New Roman"/>
              </a:rPr>
              <a:t> tab, in the </a:t>
            </a:r>
            <a:r>
              <a:rPr lang="en-US" sz="1200" b="1" dirty="0" smtClean="0">
                <a:effectLst/>
                <a:latin typeface="Segoe UI"/>
                <a:ea typeface="Calibri"/>
                <a:cs typeface="Times New Roman"/>
              </a:rPr>
              <a:t>Video Options</a:t>
            </a:r>
            <a:r>
              <a:rPr lang="en-US" sz="1200" dirty="0" smtClean="0">
                <a:effectLst/>
                <a:latin typeface="Segoe UI"/>
                <a:ea typeface="Calibri"/>
                <a:cs typeface="Times New Roman"/>
              </a:rPr>
              <a:t> group, select</a:t>
            </a:r>
            <a:r>
              <a:rPr lang="en-US" sz="1200" b="1" dirty="0" smtClean="0">
                <a:effectLst/>
                <a:latin typeface="Segoe UI"/>
                <a:ea typeface="Calibri"/>
                <a:cs typeface="Times New Roman"/>
              </a:rPr>
              <a:t> Loop until Stopped</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742950" algn="l"/>
              </a:tabLst>
            </a:pPr>
            <a:r>
              <a:rPr lang="en-US" sz="1200" dirty="0" smtClean="0">
                <a:effectLst/>
                <a:latin typeface="Segoe UI"/>
                <a:ea typeface="Calibri"/>
                <a:cs typeface="Times New Roman"/>
              </a:rPr>
              <a:t>On the </a:t>
            </a:r>
            <a:r>
              <a:rPr lang="en-US" sz="1200" b="1" dirty="0" smtClean="0">
                <a:effectLst/>
                <a:latin typeface="Segoe UI"/>
                <a:ea typeface="Calibri"/>
                <a:cs typeface="Times New Roman"/>
              </a:rPr>
              <a:t>Animations</a:t>
            </a:r>
            <a:r>
              <a:rPr lang="en-US" sz="1200" dirty="0" smtClean="0">
                <a:effectLst/>
                <a:latin typeface="Segoe UI"/>
                <a:ea typeface="Calibri"/>
                <a:cs typeface="Times New Roman"/>
              </a:rPr>
              <a:t> tab, in the </a:t>
            </a:r>
            <a:r>
              <a:rPr lang="en-US" sz="1200" b="1" dirty="0" smtClean="0">
                <a:effectLst/>
                <a:latin typeface="Segoe UI"/>
                <a:ea typeface="Calibri"/>
                <a:cs typeface="Times New Roman"/>
              </a:rPr>
              <a:t>Animation</a:t>
            </a:r>
            <a:r>
              <a:rPr lang="en-US" sz="1200" dirty="0" smtClean="0">
                <a:effectLst/>
                <a:latin typeface="Segoe UI"/>
                <a:ea typeface="Calibri"/>
                <a:cs typeface="Times New Roman"/>
              </a:rPr>
              <a:t> group, select </a:t>
            </a:r>
            <a:r>
              <a:rPr lang="en-US" sz="1200" b="1" dirty="0" smtClean="0">
                <a:effectLst/>
                <a:latin typeface="Segoe UI"/>
                <a:ea typeface="Calibri"/>
                <a:cs typeface="Times New Roman"/>
              </a:rPr>
              <a:t>Play</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742950" algn="l"/>
              </a:tabLst>
            </a:pPr>
            <a:r>
              <a:rPr lang="en-US" sz="1200" dirty="0" smtClean="0">
                <a:effectLst/>
                <a:latin typeface="Segoe UI"/>
                <a:ea typeface="Calibri"/>
                <a:cs typeface="Times New Roman"/>
              </a:rPr>
              <a:t>On the </a:t>
            </a:r>
            <a:r>
              <a:rPr lang="en-US" sz="1200" b="1" dirty="0" smtClean="0">
                <a:effectLst/>
                <a:latin typeface="Segoe UI"/>
                <a:ea typeface="Calibri"/>
                <a:cs typeface="Times New Roman"/>
              </a:rPr>
              <a:t>Animations</a:t>
            </a:r>
            <a:r>
              <a:rPr lang="en-US" sz="1200" dirty="0" smtClean="0">
                <a:effectLst/>
                <a:latin typeface="Segoe UI"/>
                <a:ea typeface="Calibri"/>
                <a:cs typeface="Times New Roman"/>
              </a:rPr>
              <a:t> tab in the </a:t>
            </a:r>
            <a:r>
              <a:rPr lang="en-US" sz="1200" b="1" dirty="0" smtClean="0">
                <a:effectLst/>
                <a:latin typeface="Segoe UI"/>
                <a:ea typeface="Calibri"/>
                <a:cs typeface="Times New Roman"/>
              </a:rPr>
              <a:t>Timing </a:t>
            </a:r>
            <a:r>
              <a:rPr lang="en-US" sz="1200" dirty="0" smtClean="0">
                <a:effectLst/>
                <a:latin typeface="Segoe UI"/>
                <a:ea typeface="Calibri"/>
                <a:cs typeface="Times New Roman"/>
              </a:rPr>
              <a:t>group, click the arrow to the right of </a:t>
            </a:r>
            <a:r>
              <a:rPr lang="en-US" sz="1200" b="1" dirty="0" smtClean="0">
                <a:effectLst/>
                <a:latin typeface="Segoe UI"/>
                <a:ea typeface="Calibri"/>
                <a:cs typeface="Times New Roman"/>
              </a:rPr>
              <a:t>Start</a:t>
            </a:r>
            <a:r>
              <a:rPr lang="en-US" sz="1200" dirty="0" smtClean="0">
                <a:effectLst/>
                <a:latin typeface="Segoe UI"/>
                <a:ea typeface="Calibri"/>
                <a:cs typeface="Times New Roman"/>
              </a:rPr>
              <a:t> and select </a:t>
            </a:r>
            <a:r>
              <a:rPr lang="en-US" sz="1200" b="1" dirty="0" smtClean="0">
                <a:effectLst/>
                <a:latin typeface="Segoe UI"/>
                <a:ea typeface="Calibri"/>
                <a:cs typeface="Times New Roman"/>
              </a:rPr>
              <a:t>With Previous</a:t>
            </a:r>
            <a:r>
              <a:rPr lang="en-US" sz="1200" dirty="0" smtClean="0">
                <a:effectLst/>
                <a:latin typeface="Segoe UI"/>
                <a:ea typeface="Calibri"/>
                <a:cs typeface="Times New Roman"/>
              </a:rPr>
              <a:t>.</a:t>
            </a:r>
          </a:p>
          <a:p>
            <a:pPr marL="0" marR="0" lvl="0" indent="0">
              <a:lnSpc>
                <a:spcPct val="115000"/>
              </a:lnSpc>
              <a:spcBef>
                <a:spcPts val="600"/>
              </a:spcBef>
              <a:spcAft>
                <a:spcPts val="0"/>
              </a:spcAft>
              <a:buFont typeface="+mj-lt"/>
              <a:buNone/>
              <a:tabLst>
                <a:tab pos="742950" algn="l"/>
              </a:tabLst>
            </a:pPr>
            <a:endParaRPr lang="en-US" sz="1200" dirty="0" smtClean="0">
              <a:effectLst/>
              <a:latin typeface="+mn-lt"/>
              <a:ea typeface="Calibri"/>
              <a:cs typeface="Times New Roman"/>
            </a:endParaRPr>
          </a:p>
          <a:p>
            <a:pPr marL="0" marR="0">
              <a:lnSpc>
                <a:spcPct val="115000"/>
              </a:lnSpc>
              <a:spcBef>
                <a:spcPts val="600"/>
              </a:spcBef>
              <a:spcAft>
                <a:spcPts val="0"/>
              </a:spcAft>
            </a:pPr>
            <a:r>
              <a:rPr lang="en-US" sz="1200" dirty="0" smtClean="0">
                <a:effectLst/>
                <a:latin typeface="Segoe UI"/>
                <a:ea typeface="Calibri"/>
                <a:cs typeface="Times New Roman"/>
              </a:rPr>
              <a:t>To reproduce the text effects on this slide, do the following:</a:t>
            </a:r>
          </a:p>
          <a:p>
            <a:pPr marL="0" marR="0">
              <a:lnSpc>
                <a:spcPct val="115000"/>
              </a:lnSpc>
              <a:spcBef>
                <a:spcPts val="600"/>
              </a:spcBef>
              <a:spcAft>
                <a:spcPts val="0"/>
              </a:spcAft>
            </a:pP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742950" algn="l"/>
              </a:tabLst>
            </a:pPr>
            <a:r>
              <a:rPr lang="en-US" sz="1200" dirty="0" smtClean="0">
                <a:effectLst/>
                <a:latin typeface="Segoe UI"/>
                <a:ea typeface="Calibri"/>
                <a:cs typeface="Times New Roman"/>
              </a:rPr>
              <a:t>On the </a:t>
            </a:r>
            <a:r>
              <a:rPr lang="en-US" sz="1200" b="1" dirty="0" smtClean="0">
                <a:effectLst/>
                <a:latin typeface="Segoe UI"/>
                <a:ea typeface="Calibri"/>
                <a:cs typeface="Times New Roman"/>
              </a:rPr>
              <a:t>Insert</a:t>
            </a:r>
            <a:r>
              <a:rPr lang="en-US" sz="1200" dirty="0" smtClean="0">
                <a:effectLst/>
                <a:latin typeface="Segoe UI"/>
                <a:ea typeface="Calibri"/>
                <a:cs typeface="Times New Roman"/>
              </a:rPr>
              <a:t> tab, in the </a:t>
            </a:r>
            <a:r>
              <a:rPr lang="en-US" sz="1200" b="1" dirty="0" smtClean="0">
                <a:effectLst/>
                <a:latin typeface="Segoe UI"/>
                <a:ea typeface="Calibri"/>
                <a:cs typeface="Times New Roman"/>
              </a:rPr>
              <a:t>Text </a:t>
            </a:r>
            <a:r>
              <a:rPr lang="en-US" sz="1200" dirty="0" smtClean="0">
                <a:effectLst/>
                <a:latin typeface="Segoe UI"/>
                <a:ea typeface="Calibri"/>
                <a:cs typeface="Times New Roman"/>
              </a:rPr>
              <a:t>group, click </a:t>
            </a:r>
            <a:r>
              <a:rPr lang="en-US" sz="1200" b="1" dirty="0" smtClean="0">
                <a:effectLst/>
                <a:latin typeface="Segoe UI"/>
                <a:ea typeface="Calibri"/>
                <a:cs typeface="Times New Roman"/>
              </a:rPr>
              <a:t>Text Box</a:t>
            </a:r>
            <a:r>
              <a:rPr lang="en-US" sz="1200" dirty="0" smtClean="0">
                <a:effectLst/>
                <a:latin typeface="Segoe UI"/>
                <a:ea typeface="Calibri"/>
                <a:cs typeface="Times New Roman"/>
              </a:rPr>
              <a:t>, and then on the slide drag to draw a text box.</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742950" algn="l"/>
              </a:tabLst>
            </a:pPr>
            <a:r>
              <a:rPr lang="en-US" sz="1200" dirty="0" smtClean="0">
                <a:effectLst/>
                <a:latin typeface="Segoe UI"/>
                <a:ea typeface="Calibri"/>
                <a:cs typeface="Times New Roman"/>
              </a:rPr>
              <a:t>Type text in the text box (“Thank You” – or whatever text suits</a:t>
            </a:r>
            <a:r>
              <a:rPr lang="en-US" sz="1200" baseline="0" dirty="0" smtClean="0">
                <a:effectLst/>
                <a:latin typeface="Segoe UI"/>
                <a:ea typeface="Calibri"/>
                <a:cs typeface="Times New Roman"/>
              </a:rPr>
              <a:t> your message</a:t>
            </a:r>
            <a:r>
              <a:rPr lang="en-US" sz="1200" dirty="0" smtClean="0">
                <a:effectLst/>
                <a:latin typeface="Segoe UI"/>
                <a:ea typeface="Calibri"/>
                <a:cs typeface="Times New Roman"/>
              </a:rPr>
              <a:t>).</a:t>
            </a:r>
          </a:p>
          <a:p>
            <a:pPr marL="342900" marR="0" lvl="0" indent="-342900">
              <a:lnSpc>
                <a:spcPct val="115000"/>
              </a:lnSpc>
              <a:spcBef>
                <a:spcPts val="600"/>
              </a:spcBef>
              <a:spcAft>
                <a:spcPts val="0"/>
              </a:spcAft>
              <a:buFont typeface="+mj-lt"/>
              <a:buAutoNum type="arabicPeriod"/>
              <a:tabLst>
                <a:tab pos="742950" algn="l"/>
              </a:tabLst>
            </a:pPr>
            <a:r>
              <a:rPr lang="en-US" sz="1200" dirty="0" smtClean="0">
                <a:effectLst/>
                <a:latin typeface="Segoe UI"/>
                <a:ea typeface="Calibri"/>
                <a:cs typeface="Times New Roman"/>
              </a:rPr>
              <a:t>Select the text, on the </a:t>
            </a:r>
            <a:r>
              <a:rPr lang="en-US" sz="1200" b="1" dirty="0" smtClean="0">
                <a:effectLst/>
                <a:latin typeface="Segoe UI"/>
                <a:ea typeface="Calibri"/>
                <a:cs typeface="Times New Roman"/>
              </a:rPr>
              <a:t>Home</a:t>
            </a:r>
            <a:r>
              <a:rPr lang="en-US" sz="1200" dirty="0" smtClean="0">
                <a:effectLst/>
                <a:latin typeface="Segoe UI"/>
                <a:ea typeface="Calibri"/>
                <a:cs typeface="Times New Roman"/>
              </a:rPr>
              <a:t> tab, in the </a:t>
            </a:r>
            <a:r>
              <a:rPr lang="en-US" sz="1200" b="1" dirty="0" smtClean="0">
                <a:effectLst/>
                <a:latin typeface="Segoe UI"/>
                <a:ea typeface="Calibri"/>
                <a:cs typeface="Times New Roman"/>
              </a:rPr>
              <a:t>Font </a:t>
            </a:r>
            <a:r>
              <a:rPr lang="en-US" sz="1200" dirty="0" smtClean="0">
                <a:effectLst/>
                <a:latin typeface="Segoe UI"/>
                <a:ea typeface="Calibri"/>
                <a:cs typeface="Times New Roman"/>
              </a:rPr>
              <a:t>group, select </a:t>
            </a:r>
            <a:r>
              <a:rPr lang="en-US" sz="1200" b="1" dirty="0" smtClean="0">
                <a:effectLst/>
                <a:latin typeface="Segoe UI"/>
                <a:ea typeface="Calibri"/>
                <a:cs typeface="Times New Roman"/>
              </a:rPr>
              <a:t>Garamond</a:t>
            </a:r>
            <a:r>
              <a:rPr lang="en-US" sz="1200" dirty="0" smtClean="0">
                <a:effectLst/>
                <a:latin typeface="Segoe UI"/>
                <a:ea typeface="Calibri"/>
                <a:cs typeface="Times New Roman"/>
              </a:rPr>
              <a:t> from the </a:t>
            </a:r>
            <a:r>
              <a:rPr lang="en-US" sz="1200" b="1" dirty="0" smtClean="0">
                <a:effectLst/>
                <a:latin typeface="Segoe UI"/>
                <a:ea typeface="Calibri"/>
                <a:cs typeface="Times New Roman"/>
              </a:rPr>
              <a:t>Font</a:t>
            </a:r>
            <a:r>
              <a:rPr lang="en-US" sz="1200" dirty="0" smtClean="0">
                <a:effectLst/>
                <a:latin typeface="Segoe UI"/>
                <a:ea typeface="Calibri"/>
                <a:cs typeface="Times New Roman"/>
              </a:rPr>
              <a:t> list, select </a:t>
            </a:r>
            <a:r>
              <a:rPr lang="en-US" sz="1200" b="1" dirty="0" smtClean="0">
                <a:effectLst/>
                <a:latin typeface="Segoe UI"/>
                <a:ea typeface="Calibri"/>
                <a:cs typeface="Times New Roman"/>
              </a:rPr>
              <a:t>88 </a:t>
            </a:r>
            <a:r>
              <a:rPr lang="en-US" sz="1200" b="1" dirty="0" err="1" smtClean="0">
                <a:effectLst/>
                <a:latin typeface="Segoe UI"/>
                <a:ea typeface="Calibri"/>
                <a:cs typeface="Times New Roman"/>
              </a:rPr>
              <a:t>pt</a:t>
            </a:r>
            <a:r>
              <a:rPr lang="en-US" sz="1200" dirty="0" smtClean="0">
                <a:effectLst/>
                <a:latin typeface="Segoe UI"/>
                <a:ea typeface="Calibri"/>
                <a:cs typeface="Times New Roman"/>
              </a:rPr>
              <a:t> from the </a:t>
            </a:r>
            <a:r>
              <a:rPr lang="en-US" sz="1200" b="1" dirty="0" smtClean="0">
                <a:effectLst/>
                <a:latin typeface="Segoe UI"/>
                <a:ea typeface="Calibri"/>
                <a:cs typeface="Times New Roman"/>
              </a:rPr>
              <a:t>Font Size</a:t>
            </a:r>
            <a:r>
              <a:rPr lang="en-US" sz="1200" dirty="0" smtClean="0">
                <a:effectLst/>
                <a:latin typeface="Segoe UI"/>
                <a:ea typeface="Calibri"/>
                <a:cs typeface="Times New Roman"/>
              </a:rPr>
              <a:t> list, and then click on the </a:t>
            </a:r>
            <a:r>
              <a:rPr lang="en-US" sz="1200" b="1" dirty="0" smtClean="0">
                <a:effectLst/>
                <a:latin typeface="Segoe UI"/>
                <a:ea typeface="Calibri"/>
                <a:cs typeface="Times New Roman"/>
              </a:rPr>
              <a:t>Bold</a:t>
            </a:r>
            <a:r>
              <a:rPr lang="en-US" sz="1200" dirty="0" smtClean="0">
                <a:effectLst/>
                <a:latin typeface="Segoe UI"/>
                <a:ea typeface="Calibri"/>
                <a:cs typeface="Times New Roman"/>
              </a:rPr>
              <a:t> icon.</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742950" algn="l"/>
              </a:tabLst>
            </a:pPr>
            <a:r>
              <a:rPr lang="en-US" sz="1200" dirty="0" smtClean="0">
                <a:effectLst/>
                <a:latin typeface="Segoe UI"/>
                <a:ea typeface="Calibri"/>
                <a:cs typeface="Times New Roman"/>
              </a:rPr>
              <a:t>Also in the </a:t>
            </a:r>
            <a:r>
              <a:rPr lang="en-US" sz="1200" b="1" dirty="0" smtClean="0">
                <a:effectLst/>
                <a:latin typeface="Segoe UI"/>
                <a:ea typeface="Calibri"/>
                <a:cs typeface="Times New Roman"/>
              </a:rPr>
              <a:t>Home</a:t>
            </a:r>
            <a:r>
              <a:rPr lang="en-US" sz="1200" dirty="0" smtClean="0">
                <a:effectLst/>
                <a:latin typeface="Segoe UI"/>
                <a:ea typeface="Calibri"/>
                <a:cs typeface="Times New Roman"/>
              </a:rPr>
              <a:t> tab, in the </a:t>
            </a:r>
            <a:r>
              <a:rPr lang="en-US" sz="1200" b="1" dirty="0" smtClean="0">
                <a:effectLst/>
                <a:latin typeface="Segoe UI"/>
                <a:ea typeface="Calibri"/>
                <a:cs typeface="Times New Roman"/>
              </a:rPr>
              <a:t>Font </a:t>
            </a:r>
            <a:r>
              <a:rPr lang="en-US" sz="1200" dirty="0" smtClean="0">
                <a:effectLst/>
                <a:latin typeface="Segoe UI"/>
                <a:ea typeface="Calibri"/>
                <a:cs typeface="Times New Roman"/>
              </a:rPr>
              <a:t>group, select the arrow to the right of the </a:t>
            </a:r>
            <a:r>
              <a:rPr lang="en-US" sz="1200" b="1" dirty="0" smtClean="0">
                <a:effectLst/>
                <a:latin typeface="Segoe UI"/>
                <a:ea typeface="Calibri"/>
                <a:cs typeface="Times New Roman"/>
              </a:rPr>
              <a:t>Font Color</a:t>
            </a:r>
            <a:r>
              <a:rPr lang="en-US" sz="1200" dirty="0" smtClean="0">
                <a:effectLst/>
                <a:latin typeface="Segoe UI"/>
                <a:ea typeface="Calibri"/>
                <a:cs typeface="Times New Roman"/>
              </a:rPr>
              <a:t> Icon, and then under </a:t>
            </a:r>
            <a:r>
              <a:rPr lang="en-US" sz="1200" b="1" dirty="0" smtClean="0">
                <a:effectLst/>
                <a:latin typeface="Segoe UI"/>
                <a:ea typeface="Calibri"/>
                <a:cs typeface="Times New Roman"/>
              </a:rPr>
              <a:t>Theme Colors</a:t>
            </a:r>
            <a:r>
              <a:rPr lang="en-US" sz="1200" dirty="0" smtClean="0">
                <a:effectLst/>
                <a:latin typeface="Segoe UI"/>
                <a:ea typeface="Calibri"/>
                <a:cs typeface="Times New Roman"/>
              </a:rPr>
              <a:t>, select </a:t>
            </a:r>
            <a:r>
              <a:rPr lang="en-US" sz="1200" b="1" dirty="0" smtClean="0">
                <a:effectLst/>
                <a:latin typeface="Segoe UI"/>
                <a:ea typeface="Calibri"/>
                <a:cs typeface="Times New Roman"/>
              </a:rPr>
              <a:t>White, Background 1</a:t>
            </a:r>
            <a:r>
              <a:rPr lang="en-US" sz="1200" dirty="0" smtClean="0">
                <a:effectLst/>
                <a:latin typeface="Segoe UI"/>
                <a:ea typeface="Calibri"/>
                <a:cs typeface="Times New Roman"/>
              </a:rPr>
              <a:t> (first row, first option from left).</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742950" algn="l"/>
              </a:tabLst>
            </a:pPr>
            <a:r>
              <a:rPr lang="en-US" sz="1200" kern="1200" dirty="0" smtClean="0">
                <a:solidFill>
                  <a:srgbClr val="000000"/>
                </a:solidFill>
                <a:effectLst/>
                <a:latin typeface="Segoe UI"/>
                <a:ea typeface="Times New Roman"/>
                <a:cs typeface="Times New Roman"/>
              </a:rPr>
              <a:t>With the text box selected, under </a:t>
            </a:r>
            <a:r>
              <a:rPr lang="en-US" sz="1200" b="1" kern="1200" dirty="0" smtClean="0">
                <a:solidFill>
                  <a:srgbClr val="000000"/>
                </a:solidFill>
                <a:effectLst/>
                <a:latin typeface="Segoe UI"/>
                <a:ea typeface="Times New Roman"/>
                <a:cs typeface="Times New Roman"/>
              </a:rPr>
              <a:t>Drawing Tools</a:t>
            </a:r>
            <a:r>
              <a:rPr lang="en-US" sz="1200" kern="1200" dirty="0" smtClean="0">
                <a:solidFill>
                  <a:srgbClr val="000000"/>
                </a:solidFill>
                <a:effectLst/>
                <a:latin typeface="Segoe UI"/>
                <a:ea typeface="Times New Roman"/>
                <a:cs typeface="Times New Roman"/>
              </a:rPr>
              <a:t>, on the </a:t>
            </a:r>
            <a:r>
              <a:rPr lang="en-US" sz="1200" b="1" kern="1200" dirty="0" smtClean="0">
                <a:solidFill>
                  <a:srgbClr val="000000"/>
                </a:solidFill>
                <a:effectLst/>
                <a:latin typeface="Segoe UI"/>
                <a:ea typeface="Times New Roman"/>
                <a:cs typeface="Times New Roman"/>
              </a:rPr>
              <a:t>Format</a:t>
            </a:r>
            <a:r>
              <a:rPr lang="en-US" sz="1200" kern="1200" dirty="0" smtClean="0">
                <a:solidFill>
                  <a:srgbClr val="000000"/>
                </a:solidFill>
                <a:effectLst/>
                <a:latin typeface="Segoe UI"/>
                <a:ea typeface="Times New Roman"/>
                <a:cs typeface="Times New Roman"/>
              </a:rPr>
              <a:t> tab, click the arrow in the bottom right corner of the </a:t>
            </a:r>
            <a:r>
              <a:rPr lang="en-US" sz="1200" b="1" kern="1200" dirty="0" smtClean="0">
                <a:solidFill>
                  <a:srgbClr val="000000"/>
                </a:solidFill>
                <a:effectLst/>
                <a:latin typeface="Segoe UI"/>
                <a:ea typeface="Times New Roman"/>
                <a:cs typeface="Times New Roman"/>
              </a:rPr>
              <a:t>WordArt Styles </a:t>
            </a:r>
            <a:r>
              <a:rPr lang="en-US" sz="1200" kern="1200" dirty="0" smtClean="0">
                <a:solidFill>
                  <a:srgbClr val="000000"/>
                </a:solidFill>
                <a:effectLst/>
                <a:latin typeface="Segoe UI"/>
                <a:ea typeface="Times New Roman"/>
                <a:cs typeface="Times New Roman"/>
              </a:rPr>
              <a:t>group, click the arrow opening the </a:t>
            </a:r>
            <a:r>
              <a:rPr lang="en-US" sz="1200" b="1" kern="1200" dirty="0" smtClean="0">
                <a:solidFill>
                  <a:srgbClr val="000000"/>
                </a:solidFill>
                <a:effectLst/>
                <a:latin typeface="Segoe UI"/>
                <a:ea typeface="Times New Roman"/>
                <a:cs typeface="Times New Roman"/>
              </a:rPr>
              <a:t>Format Text Effects </a:t>
            </a:r>
            <a:r>
              <a:rPr lang="en-US" sz="1200" kern="1200" dirty="0" smtClean="0">
                <a:solidFill>
                  <a:srgbClr val="000000"/>
                </a:solidFill>
                <a:effectLst/>
                <a:latin typeface="Segoe UI"/>
                <a:ea typeface="Times New Roman"/>
                <a:cs typeface="Times New Roman"/>
              </a:rPr>
              <a:t>dialog box. </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742950" algn="l"/>
              </a:tabLst>
            </a:pPr>
            <a:r>
              <a:rPr lang="en-US" sz="1200" dirty="0" smtClean="0">
                <a:effectLst/>
                <a:latin typeface="Segoe UI"/>
                <a:ea typeface="Calibri"/>
                <a:cs typeface="Times New Roman"/>
              </a:rPr>
              <a:t>In the </a:t>
            </a:r>
            <a:r>
              <a:rPr lang="en-US" sz="1200" b="1" dirty="0" smtClean="0">
                <a:effectLst/>
                <a:latin typeface="Segoe UI"/>
                <a:ea typeface="Calibri"/>
                <a:cs typeface="Times New Roman"/>
              </a:rPr>
              <a:t>Format Text Effects</a:t>
            </a:r>
            <a:r>
              <a:rPr lang="en-US" sz="1200" dirty="0" smtClean="0">
                <a:effectLst/>
                <a:latin typeface="Segoe UI"/>
                <a:ea typeface="Calibri"/>
                <a:cs typeface="Times New Roman"/>
              </a:rPr>
              <a:t> dialog box, click </a:t>
            </a:r>
            <a:r>
              <a:rPr lang="en-US" sz="1200" b="1" dirty="0" smtClean="0">
                <a:effectLst/>
                <a:latin typeface="Segoe UI"/>
                <a:ea typeface="Calibri"/>
                <a:cs typeface="Times New Roman"/>
              </a:rPr>
              <a:t>3-D Format</a:t>
            </a:r>
            <a:r>
              <a:rPr lang="en-US" sz="1200" dirty="0" smtClean="0">
                <a:effectLst/>
                <a:latin typeface="Segoe UI"/>
                <a:ea typeface="Calibri"/>
                <a:cs typeface="Times New Roman"/>
              </a:rPr>
              <a:t> on the left pane, under </a:t>
            </a:r>
            <a:r>
              <a:rPr lang="en-US" sz="1200" b="1" dirty="0" smtClean="0">
                <a:effectLst/>
                <a:latin typeface="Segoe UI"/>
                <a:ea typeface="Calibri"/>
                <a:cs typeface="Times New Roman"/>
              </a:rPr>
              <a:t>Bevel</a:t>
            </a:r>
            <a:r>
              <a:rPr lang="en-US" sz="1200" dirty="0" smtClean="0">
                <a:effectLst/>
                <a:latin typeface="Segoe UI"/>
                <a:ea typeface="Calibri"/>
                <a:cs typeface="Times New Roman"/>
              </a:rPr>
              <a:t> on the right pane, click the arrow next to </a:t>
            </a:r>
            <a:r>
              <a:rPr lang="en-US" sz="1200" b="1" dirty="0" smtClean="0">
                <a:effectLst/>
                <a:latin typeface="Segoe UI"/>
                <a:ea typeface="Calibri"/>
                <a:cs typeface="Times New Roman"/>
              </a:rPr>
              <a:t>Top</a:t>
            </a:r>
            <a:r>
              <a:rPr lang="en-US" sz="1200" dirty="0" smtClean="0">
                <a:effectLst/>
                <a:latin typeface="Segoe UI"/>
                <a:ea typeface="Calibri"/>
                <a:cs typeface="Times New Roman"/>
              </a:rPr>
              <a:t> and under </a:t>
            </a:r>
            <a:r>
              <a:rPr lang="en-US" sz="1200" b="1" dirty="0" smtClean="0">
                <a:effectLst/>
                <a:latin typeface="Segoe UI"/>
                <a:ea typeface="Calibri"/>
                <a:cs typeface="Times New Roman"/>
              </a:rPr>
              <a:t>Bevel</a:t>
            </a:r>
            <a:r>
              <a:rPr lang="en-US" sz="1200" dirty="0" smtClean="0">
                <a:effectLst/>
                <a:latin typeface="Segoe UI"/>
                <a:ea typeface="Calibri"/>
                <a:cs typeface="Times New Roman"/>
              </a:rPr>
              <a:t> select </a:t>
            </a:r>
            <a:r>
              <a:rPr lang="en-US" sz="1200" b="1" dirty="0" smtClean="0">
                <a:effectLst/>
                <a:latin typeface="Segoe UI"/>
                <a:ea typeface="Calibri"/>
                <a:cs typeface="Times New Roman"/>
              </a:rPr>
              <a:t>Relaxed</a:t>
            </a:r>
            <a:r>
              <a:rPr lang="en-US" sz="1200" dirty="0" smtClean="0">
                <a:effectLst/>
                <a:latin typeface="Segoe UI"/>
                <a:ea typeface="Calibri"/>
                <a:cs typeface="Times New Roman"/>
              </a:rPr>
              <a:t> </a:t>
            </a:r>
            <a:r>
              <a:rPr lang="en-US" sz="1200" b="1" dirty="0" smtClean="0">
                <a:effectLst/>
                <a:latin typeface="Segoe UI"/>
                <a:ea typeface="Calibri"/>
                <a:cs typeface="Times New Roman"/>
              </a:rPr>
              <a:t>Inset</a:t>
            </a:r>
            <a:r>
              <a:rPr lang="en-US" sz="1200" dirty="0" smtClean="0">
                <a:effectLst/>
                <a:latin typeface="Segoe UI"/>
                <a:ea typeface="Calibri"/>
                <a:cs typeface="Times New Roman"/>
              </a:rPr>
              <a:t> (first row, second option from left). Set the </a:t>
            </a:r>
            <a:r>
              <a:rPr lang="en-US" sz="1200" b="1" dirty="0" smtClean="0">
                <a:effectLst/>
                <a:latin typeface="Segoe UI"/>
                <a:ea typeface="Calibri"/>
                <a:cs typeface="Times New Roman"/>
              </a:rPr>
              <a:t>Width</a:t>
            </a:r>
            <a:r>
              <a:rPr lang="en-US" sz="1200" dirty="0" smtClean="0">
                <a:effectLst/>
                <a:latin typeface="Segoe UI"/>
                <a:ea typeface="Calibri"/>
                <a:cs typeface="Times New Roman"/>
              </a:rPr>
              <a:t> to </a:t>
            </a:r>
            <a:r>
              <a:rPr lang="en-US" sz="1200" b="1" dirty="0" smtClean="0">
                <a:effectLst/>
                <a:latin typeface="Segoe UI"/>
                <a:ea typeface="Calibri"/>
                <a:cs typeface="Times New Roman"/>
              </a:rPr>
              <a:t>5 </a:t>
            </a:r>
            <a:r>
              <a:rPr lang="en-US" sz="1200" b="1" dirty="0" err="1" smtClean="0">
                <a:effectLst/>
                <a:latin typeface="Segoe UI"/>
                <a:ea typeface="Calibri"/>
                <a:cs typeface="Times New Roman"/>
              </a:rPr>
              <a:t>pt</a:t>
            </a:r>
            <a:r>
              <a:rPr lang="en-US" sz="1200" dirty="0" smtClean="0">
                <a:effectLst/>
                <a:latin typeface="Segoe UI"/>
                <a:ea typeface="Calibri"/>
                <a:cs typeface="Times New Roman"/>
              </a:rPr>
              <a:t> and the </a:t>
            </a:r>
            <a:r>
              <a:rPr lang="en-US" sz="1200" b="1" dirty="0" smtClean="0">
                <a:effectLst/>
                <a:latin typeface="Segoe UI"/>
                <a:ea typeface="Calibri"/>
                <a:cs typeface="Times New Roman"/>
              </a:rPr>
              <a:t>Height</a:t>
            </a:r>
            <a:r>
              <a:rPr lang="en-US" sz="1200" dirty="0" smtClean="0">
                <a:effectLst/>
                <a:latin typeface="Segoe UI"/>
                <a:ea typeface="Calibri"/>
                <a:cs typeface="Times New Roman"/>
              </a:rPr>
              <a:t> to </a:t>
            </a:r>
            <a:r>
              <a:rPr lang="en-US" sz="1200" b="1" dirty="0" smtClean="0">
                <a:effectLst/>
                <a:latin typeface="Segoe UI"/>
                <a:ea typeface="Calibri"/>
                <a:cs typeface="Times New Roman"/>
              </a:rPr>
              <a:t>3 pt</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742950" algn="l"/>
              </a:tabLst>
            </a:pPr>
            <a:r>
              <a:rPr lang="en-US" sz="1200" dirty="0" smtClean="0">
                <a:effectLst/>
                <a:latin typeface="Segoe UI"/>
                <a:ea typeface="Calibri"/>
                <a:cs typeface="Times New Roman"/>
              </a:rPr>
              <a:t>Also in the </a:t>
            </a:r>
            <a:r>
              <a:rPr lang="en-US" sz="1200" b="1" dirty="0" smtClean="0">
                <a:effectLst/>
                <a:latin typeface="Segoe UI"/>
                <a:ea typeface="Calibri"/>
                <a:cs typeface="Times New Roman"/>
              </a:rPr>
              <a:t>3-D Format</a:t>
            </a:r>
            <a:r>
              <a:rPr lang="en-US" sz="1200" dirty="0" smtClean="0">
                <a:effectLst/>
                <a:latin typeface="Segoe UI"/>
                <a:ea typeface="Calibri"/>
                <a:cs typeface="Times New Roman"/>
              </a:rPr>
              <a:t> right pane, under </a:t>
            </a:r>
            <a:r>
              <a:rPr lang="en-US" sz="1200" b="1" dirty="0" smtClean="0">
                <a:effectLst/>
                <a:latin typeface="Segoe UI"/>
                <a:ea typeface="Calibri"/>
                <a:cs typeface="Times New Roman"/>
              </a:rPr>
              <a:t>Surface</a:t>
            </a:r>
            <a:r>
              <a:rPr lang="en-US" sz="1200" dirty="0" smtClean="0">
                <a:effectLst/>
                <a:latin typeface="Segoe UI"/>
                <a:ea typeface="Calibri"/>
                <a:cs typeface="Times New Roman"/>
              </a:rPr>
              <a:t>, click the arrow next to </a:t>
            </a:r>
            <a:r>
              <a:rPr lang="en-US" sz="1200" b="1" dirty="0" smtClean="0">
                <a:effectLst/>
                <a:latin typeface="Segoe UI"/>
                <a:ea typeface="Calibri"/>
                <a:cs typeface="Times New Roman"/>
              </a:rPr>
              <a:t>Material</a:t>
            </a:r>
            <a:r>
              <a:rPr lang="en-US" sz="1200" dirty="0" smtClean="0">
                <a:effectLst/>
                <a:latin typeface="Segoe UI"/>
                <a:ea typeface="Calibri"/>
                <a:cs typeface="Times New Roman"/>
              </a:rPr>
              <a:t> and under </a:t>
            </a:r>
            <a:r>
              <a:rPr lang="en-US" sz="1200" b="1" dirty="0" smtClean="0">
                <a:effectLst/>
                <a:latin typeface="Segoe UI"/>
                <a:ea typeface="Calibri"/>
                <a:cs typeface="Times New Roman"/>
              </a:rPr>
              <a:t>Special Effect</a:t>
            </a:r>
            <a:r>
              <a:rPr lang="en-US" sz="1200" dirty="0" smtClean="0">
                <a:effectLst/>
                <a:latin typeface="Segoe UI"/>
                <a:ea typeface="Calibri"/>
                <a:cs typeface="Times New Roman"/>
              </a:rPr>
              <a:t> select </a:t>
            </a:r>
            <a:r>
              <a:rPr lang="en-US" sz="1200" b="1" dirty="0" smtClean="0">
                <a:effectLst/>
                <a:latin typeface="Segoe UI"/>
                <a:ea typeface="Calibri"/>
                <a:cs typeface="Times New Roman"/>
              </a:rPr>
              <a:t>Dark Edge</a:t>
            </a:r>
            <a:r>
              <a:rPr lang="en-US" sz="1200" dirty="0" smtClean="0">
                <a:effectLst/>
                <a:latin typeface="Segoe UI"/>
                <a:ea typeface="Calibri"/>
                <a:cs typeface="Times New Roman"/>
              </a:rPr>
              <a:t> (first row, first option from left).</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742950" algn="l"/>
              </a:tabLst>
            </a:pPr>
            <a:r>
              <a:rPr lang="en-US" sz="1200" dirty="0" smtClean="0">
                <a:effectLst/>
                <a:latin typeface="Segoe UI"/>
                <a:ea typeface="Calibri"/>
                <a:cs typeface="Times New Roman"/>
              </a:rPr>
              <a:t>Also in the </a:t>
            </a:r>
            <a:r>
              <a:rPr lang="en-US" sz="1200" b="1" dirty="0" smtClean="0">
                <a:effectLst/>
                <a:latin typeface="Segoe UI"/>
                <a:ea typeface="Calibri"/>
                <a:cs typeface="Times New Roman"/>
              </a:rPr>
              <a:t>3-D Format</a:t>
            </a:r>
            <a:r>
              <a:rPr lang="en-US" sz="1200" dirty="0" smtClean="0">
                <a:effectLst/>
                <a:latin typeface="Segoe UI"/>
                <a:ea typeface="Calibri"/>
                <a:cs typeface="Times New Roman"/>
              </a:rPr>
              <a:t> right pane, under </a:t>
            </a:r>
            <a:r>
              <a:rPr lang="en-US" sz="1200" b="1" dirty="0" smtClean="0">
                <a:effectLst/>
                <a:latin typeface="Segoe UI"/>
                <a:ea typeface="Calibri"/>
                <a:cs typeface="Times New Roman"/>
              </a:rPr>
              <a:t>Surface</a:t>
            </a:r>
            <a:r>
              <a:rPr lang="en-US" sz="1200" dirty="0" smtClean="0">
                <a:effectLst/>
                <a:latin typeface="Segoe UI"/>
                <a:ea typeface="Calibri"/>
                <a:cs typeface="Times New Roman"/>
              </a:rPr>
              <a:t>, click the arrow next to </a:t>
            </a:r>
            <a:r>
              <a:rPr lang="en-US" sz="1200" b="1" dirty="0" smtClean="0">
                <a:effectLst/>
                <a:latin typeface="Segoe UI"/>
                <a:ea typeface="Calibri"/>
                <a:cs typeface="Times New Roman"/>
              </a:rPr>
              <a:t>Lighting</a:t>
            </a:r>
            <a:r>
              <a:rPr lang="en-US" sz="1200" dirty="0" smtClean="0">
                <a:effectLst/>
                <a:latin typeface="Segoe UI"/>
                <a:ea typeface="Calibri"/>
                <a:cs typeface="Times New Roman"/>
              </a:rPr>
              <a:t> and under </a:t>
            </a:r>
            <a:r>
              <a:rPr lang="en-US" sz="1200" b="1" dirty="0" smtClean="0">
                <a:effectLst/>
                <a:latin typeface="Segoe UI"/>
                <a:ea typeface="Calibri"/>
                <a:cs typeface="Times New Roman"/>
              </a:rPr>
              <a:t>Neutral</a:t>
            </a:r>
            <a:r>
              <a:rPr lang="en-US" sz="1200" dirty="0" smtClean="0">
                <a:effectLst/>
                <a:latin typeface="Segoe UI"/>
                <a:ea typeface="Calibri"/>
                <a:cs typeface="Times New Roman"/>
              </a:rPr>
              <a:t> select </a:t>
            </a:r>
            <a:r>
              <a:rPr lang="en-US" sz="1200" b="1" dirty="0" smtClean="0">
                <a:effectLst/>
                <a:latin typeface="Segoe UI"/>
                <a:ea typeface="Calibri"/>
                <a:cs typeface="Times New Roman"/>
              </a:rPr>
              <a:t>Soft</a:t>
            </a:r>
            <a:r>
              <a:rPr lang="en-US" sz="1200" dirty="0" smtClean="0">
                <a:effectLst/>
                <a:latin typeface="Segoe UI"/>
                <a:ea typeface="Calibri"/>
                <a:cs typeface="Times New Roman"/>
              </a:rPr>
              <a:t> (first row, third option from left).</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742950" algn="l"/>
              </a:tabLst>
            </a:pPr>
            <a:r>
              <a:rPr lang="en-US" sz="1200" dirty="0" smtClean="0">
                <a:effectLst/>
                <a:latin typeface="Segoe UI"/>
                <a:ea typeface="Calibri"/>
                <a:cs typeface="Times New Roman"/>
              </a:rPr>
              <a:t>Also in the </a:t>
            </a:r>
            <a:r>
              <a:rPr lang="en-US" sz="1200" b="1" dirty="0" smtClean="0">
                <a:effectLst/>
                <a:latin typeface="Segoe UI"/>
                <a:ea typeface="Calibri"/>
                <a:cs typeface="Times New Roman"/>
              </a:rPr>
              <a:t>3-D Format</a:t>
            </a:r>
            <a:r>
              <a:rPr lang="en-US" sz="1200" dirty="0" smtClean="0">
                <a:effectLst/>
                <a:latin typeface="Segoe UI"/>
                <a:ea typeface="Calibri"/>
                <a:cs typeface="Times New Roman"/>
              </a:rPr>
              <a:t> right pane, under </a:t>
            </a:r>
            <a:r>
              <a:rPr lang="en-US" sz="1200" b="1" dirty="0" smtClean="0">
                <a:effectLst/>
                <a:latin typeface="Segoe UI"/>
                <a:ea typeface="Calibri"/>
                <a:cs typeface="Times New Roman"/>
              </a:rPr>
              <a:t>Surface</a:t>
            </a:r>
            <a:r>
              <a:rPr lang="en-US" sz="1200" dirty="0" smtClean="0">
                <a:effectLst/>
                <a:latin typeface="Segoe UI"/>
                <a:ea typeface="Calibri"/>
                <a:cs typeface="Times New Roman"/>
              </a:rPr>
              <a:t>, set the </a:t>
            </a:r>
            <a:r>
              <a:rPr lang="en-US" sz="1200" b="1" dirty="0" smtClean="0">
                <a:effectLst/>
                <a:latin typeface="Segoe UI"/>
                <a:ea typeface="Calibri"/>
                <a:cs typeface="Times New Roman"/>
              </a:rPr>
              <a:t>Angle</a:t>
            </a:r>
            <a:r>
              <a:rPr lang="en-US" sz="1200" dirty="0" smtClean="0">
                <a:effectLst/>
                <a:latin typeface="Segoe UI"/>
                <a:ea typeface="Calibri"/>
                <a:cs typeface="Times New Roman"/>
              </a:rPr>
              <a:t> to </a:t>
            </a:r>
            <a:r>
              <a:rPr lang="en-US" sz="1200" b="1" dirty="0" smtClean="0">
                <a:effectLst/>
                <a:latin typeface="Segoe UI"/>
                <a:ea typeface="Calibri"/>
                <a:cs typeface="Times New Roman"/>
              </a:rPr>
              <a:t>290 Degrees</a:t>
            </a:r>
            <a:r>
              <a:rPr lang="en-US" sz="1200" dirty="0" smtClean="0">
                <a:effectLst/>
                <a:latin typeface="Segoe UI"/>
                <a:ea typeface="Calibri"/>
                <a:cs typeface="Times New Roman"/>
              </a:rPr>
              <a:t>.</a:t>
            </a: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742950" algn="l"/>
              </a:tabLst>
            </a:pPr>
            <a:r>
              <a:rPr lang="en-US" sz="1200" dirty="0" smtClean="0">
                <a:effectLst/>
                <a:latin typeface="Segoe UI"/>
                <a:ea typeface="Calibri"/>
                <a:cs typeface="Times New Roman"/>
              </a:rPr>
              <a:t>Close the </a:t>
            </a:r>
            <a:r>
              <a:rPr lang="en-US" sz="1200" b="1" dirty="0" smtClean="0">
                <a:effectLst/>
                <a:latin typeface="Segoe UI"/>
                <a:ea typeface="Calibri"/>
                <a:cs typeface="Times New Roman"/>
              </a:rPr>
              <a:t>Format Text Effects</a:t>
            </a:r>
            <a:r>
              <a:rPr lang="en-US" sz="1200" dirty="0" smtClean="0">
                <a:effectLst/>
                <a:latin typeface="Segoe UI"/>
                <a:ea typeface="Calibri"/>
                <a:cs typeface="Times New Roman"/>
              </a:rPr>
              <a:t> dialog box.</a:t>
            </a:r>
          </a:p>
          <a:p>
            <a:pPr marL="342900" marR="0" lvl="0" indent="-342900">
              <a:lnSpc>
                <a:spcPct val="115000"/>
              </a:lnSpc>
              <a:spcBef>
                <a:spcPts val="600"/>
              </a:spcBef>
              <a:spcAft>
                <a:spcPts val="0"/>
              </a:spcAft>
              <a:buFont typeface="+mj-lt"/>
              <a:buAutoNum type="arabicPeriod"/>
              <a:tabLst>
                <a:tab pos="742950" algn="l"/>
              </a:tabLst>
            </a:pPr>
            <a:endParaRPr lang="en-US" sz="1200" dirty="0" smtClean="0">
              <a:effectLst/>
              <a:latin typeface="+mn-lt"/>
              <a:ea typeface="Calibri"/>
              <a:cs typeface="Times New Roman"/>
            </a:endParaRPr>
          </a:p>
          <a:p>
            <a:pPr marL="0" marR="0">
              <a:lnSpc>
                <a:spcPct val="115000"/>
              </a:lnSpc>
              <a:spcBef>
                <a:spcPts val="600"/>
              </a:spcBef>
              <a:spcAft>
                <a:spcPts val="0"/>
              </a:spcAft>
            </a:pPr>
            <a:r>
              <a:rPr lang="en-US" sz="1200" dirty="0" smtClean="0">
                <a:effectLst/>
                <a:latin typeface="Segoe UI"/>
                <a:ea typeface="Calibri"/>
                <a:cs typeface="Times New Roman"/>
              </a:rPr>
              <a:t>To reproduce the background effects on this slide, do the following:</a:t>
            </a:r>
          </a:p>
          <a:p>
            <a:pPr marL="0" marR="0">
              <a:lnSpc>
                <a:spcPct val="115000"/>
              </a:lnSpc>
              <a:spcBef>
                <a:spcPts val="600"/>
              </a:spcBef>
              <a:spcAft>
                <a:spcPts val="0"/>
              </a:spcAft>
            </a:pPr>
            <a:endParaRPr lang="en-US" sz="1200" dirty="0" smtClean="0">
              <a:effectLst/>
              <a:latin typeface="+mn-lt"/>
              <a:ea typeface="Calibri"/>
              <a:cs typeface="Times New Roman"/>
            </a:endParaRPr>
          </a:p>
          <a:p>
            <a:pPr marL="342900" marR="0" lvl="0" indent="-342900">
              <a:lnSpc>
                <a:spcPct val="115000"/>
              </a:lnSpc>
              <a:spcBef>
                <a:spcPts val="600"/>
              </a:spcBef>
              <a:spcAft>
                <a:spcPts val="0"/>
              </a:spcAft>
              <a:buFont typeface="+mj-lt"/>
              <a:buAutoNum type="arabicPeriod"/>
              <a:tabLst>
                <a:tab pos="742950" algn="l"/>
              </a:tabLst>
            </a:pPr>
            <a:r>
              <a:rPr lang="en-US" sz="1200" kern="1200" dirty="0" smtClean="0">
                <a:solidFill>
                  <a:srgbClr val="000000"/>
                </a:solidFill>
                <a:effectLst/>
                <a:latin typeface="Segoe UI"/>
                <a:ea typeface="Times New Roman"/>
                <a:cs typeface="Times New Roman"/>
              </a:rPr>
              <a:t>On the </a:t>
            </a:r>
            <a:r>
              <a:rPr lang="en-US" sz="1200" b="1" kern="1200" dirty="0" smtClean="0">
                <a:solidFill>
                  <a:srgbClr val="000000"/>
                </a:solidFill>
                <a:effectLst/>
                <a:latin typeface="Segoe UI"/>
                <a:ea typeface="Times New Roman"/>
                <a:cs typeface="Times New Roman"/>
              </a:rPr>
              <a:t>Design</a:t>
            </a:r>
            <a:r>
              <a:rPr lang="en-US" sz="1200" kern="1200" dirty="0" smtClean="0">
                <a:solidFill>
                  <a:srgbClr val="000000"/>
                </a:solidFill>
                <a:effectLst/>
                <a:latin typeface="Segoe UI"/>
                <a:ea typeface="Times New Roman"/>
                <a:cs typeface="Times New Roman"/>
              </a:rPr>
              <a:t> tab, in the bottom right corner of the </a:t>
            </a:r>
            <a:r>
              <a:rPr lang="en-US" sz="1200" b="1" kern="1200" dirty="0" smtClean="0">
                <a:solidFill>
                  <a:srgbClr val="000000"/>
                </a:solidFill>
                <a:effectLst/>
                <a:latin typeface="Segoe UI"/>
                <a:ea typeface="Times New Roman"/>
                <a:cs typeface="Times New Roman"/>
              </a:rPr>
              <a:t>Background</a:t>
            </a:r>
            <a:r>
              <a:rPr lang="en-US" sz="1200" kern="1200" dirty="0" smtClean="0">
                <a:solidFill>
                  <a:srgbClr val="000000"/>
                </a:solidFill>
                <a:effectLst/>
                <a:latin typeface="Segoe UI"/>
                <a:ea typeface="Times New Roman"/>
                <a:cs typeface="Times New Roman"/>
              </a:rPr>
              <a:t> group, click the arrow at the bottom right corner launching the </a:t>
            </a:r>
            <a:r>
              <a:rPr lang="en-US" sz="1200" b="1" kern="1200" dirty="0" smtClean="0">
                <a:solidFill>
                  <a:srgbClr val="000000"/>
                </a:solidFill>
                <a:effectLst/>
                <a:latin typeface="Segoe UI"/>
                <a:ea typeface="Times New Roman"/>
                <a:cs typeface="Times New Roman"/>
              </a:rPr>
              <a:t>Format Background </a:t>
            </a:r>
            <a:r>
              <a:rPr lang="en-US" sz="1200" kern="1200" dirty="0" smtClean="0">
                <a:solidFill>
                  <a:srgbClr val="000000"/>
                </a:solidFill>
                <a:effectLst/>
                <a:latin typeface="Segoe UI"/>
                <a:ea typeface="Times New Roman"/>
                <a:cs typeface="Times New Roman"/>
              </a:rPr>
              <a:t>dialog box.</a:t>
            </a:r>
            <a:endParaRPr lang="en-US" sz="1200" kern="1200" dirty="0" smtClean="0">
              <a:solidFill>
                <a:schemeClr val="tx1"/>
              </a:solidFill>
              <a:effectLst/>
              <a:latin typeface="+mn-lt"/>
              <a:ea typeface="Times New Roman"/>
              <a:cs typeface="Times New Roman"/>
            </a:endParaRPr>
          </a:p>
          <a:p>
            <a:pPr marL="342900" marR="0" lvl="0" indent="-342900">
              <a:lnSpc>
                <a:spcPct val="115000"/>
              </a:lnSpc>
              <a:spcBef>
                <a:spcPts val="600"/>
              </a:spcBef>
              <a:spcAft>
                <a:spcPts val="0"/>
              </a:spcAft>
              <a:buFont typeface="+mj-lt"/>
              <a:buAutoNum type="arabicPeriod"/>
              <a:tabLst>
                <a:tab pos="742950" algn="l"/>
              </a:tabLst>
            </a:pPr>
            <a:r>
              <a:rPr lang="en-US" sz="1200" kern="1200" dirty="0" smtClean="0">
                <a:solidFill>
                  <a:srgbClr val="000000"/>
                </a:solidFill>
                <a:effectLst/>
                <a:latin typeface="Segoe UI"/>
                <a:ea typeface="Times New Roman"/>
                <a:cs typeface="Times New Roman"/>
              </a:rPr>
              <a:t>In the </a:t>
            </a:r>
            <a:r>
              <a:rPr lang="en-US" sz="1200" b="1" kern="1200" dirty="0" smtClean="0">
                <a:solidFill>
                  <a:srgbClr val="000000"/>
                </a:solidFill>
                <a:effectLst/>
                <a:latin typeface="Segoe UI"/>
                <a:ea typeface="Times New Roman"/>
                <a:cs typeface="Times New Roman"/>
              </a:rPr>
              <a:t>Format Background</a:t>
            </a:r>
            <a:r>
              <a:rPr lang="en-US" sz="1200" kern="1200" dirty="0" smtClean="0">
                <a:solidFill>
                  <a:srgbClr val="000000"/>
                </a:solidFill>
                <a:effectLst/>
                <a:latin typeface="Segoe UI"/>
                <a:ea typeface="Times New Roman"/>
                <a:cs typeface="Times New Roman"/>
              </a:rPr>
              <a:t> dialog box, select </a:t>
            </a:r>
            <a:r>
              <a:rPr lang="en-US" sz="1200" b="1" kern="1200" dirty="0" smtClean="0">
                <a:solidFill>
                  <a:srgbClr val="000000"/>
                </a:solidFill>
                <a:effectLst/>
                <a:latin typeface="Segoe UI"/>
                <a:ea typeface="Times New Roman"/>
                <a:cs typeface="Times New Roman"/>
              </a:rPr>
              <a:t>Fill</a:t>
            </a:r>
            <a:r>
              <a:rPr lang="en-US" sz="1200" kern="1200" dirty="0" smtClean="0">
                <a:solidFill>
                  <a:srgbClr val="000000"/>
                </a:solidFill>
                <a:effectLst/>
                <a:latin typeface="Segoe UI"/>
                <a:ea typeface="Times New Roman"/>
                <a:cs typeface="Times New Roman"/>
              </a:rPr>
              <a:t> in the left pane, and under </a:t>
            </a:r>
            <a:r>
              <a:rPr lang="en-US" sz="1200" b="1" kern="1200" dirty="0" smtClean="0">
                <a:solidFill>
                  <a:srgbClr val="000000"/>
                </a:solidFill>
                <a:effectLst/>
                <a:latin typeface="Segoe UI"/>
                <a:ea typeface="Times New Roman"/>
                <a:cs typeface="Times New Roman"/>
              </a:rPr>
              <a:t>Fill</a:t>
            </a:r>
            <a:r>
              <a:rPr lang="en-US" sz="1200" kern="1200" dirty="0" smtClean="0">
                <a:solidFill>
                  <a:srgbClr val="000000"/>
                </a:solidFill>
                <a:effectLst/>
                <a:latin typeface="Segoe UI"/>
                <a:ea typeface="Times New Roman"/>
                <a:cs typeface="Times New Roman"/>
              </a:rPr>
              <a:t> in the right pane select </a:t>
            </a:r>
            <a:r>
              <a:rPr lang="en-US" sz="1200" b="1" kern="1200" dirty="0" smtClean="0">
                <a:solidFill>
                  <a:srgbClr val="000000"/>
                </a:solidFill>
                <a:effectLst/>
                <a:latin typeface="Segoe UI"/>
                <a:ea typeface="Times New Roman"/>
                <a:cs typeface="Times New Roman"/>
              </a:rPr>
              <a:t>Solid fill</a:t>
            </a:r>
            <a:r>
              <a:rPr lang="en-US" sz="1200" kern="1200" dirty="0" smtClean="0">
                <a:solidFill>
                  <a:srgbClr val="000000"/>
                </a:solidFill>
                <a:effectLst/>
                <a:latin typeface="Segoe UI"/>
                <a:ea typeface="Times New Roman"/>
                <a:cs typeface="Times New Roman"/>
              </a:rPr>
              <a:t>, then click the arrow to the right of </a:t>
            </a:r>
            <a:r>
              <a:rPr lang="en-US" sz="1200" b="1" kern="1200" dirty="0" smtClean="0">
                <a:solidFill>
                  <a:srgbClr val="000000"/>
                </a:solidFill>
                <a:effectLst/>
                <a:latin typeface="Segoe UI"/>
                <a:ea typeface="Times New Roman"/>
                <a:cs typeface="Times New Roman"/>
              </a:rPr>
              <a:t>Color</a:t>
            </a:r>
            <a:r>
              <a:rPr lang="en-US" sz="1200" kern="1200" dirty="0" smtClean="0">
                <a:solidFill>
                  <a:srgbClr val="000000"/>
                </a:solidFill>
                <a:effectLst/>
                <a:latin typeface="Segoe UI"/>
                <a:ea typeface="Times New Roman"/>
                <a:cs typeface="Times New Roman"/>
              </a:rPr>
              <a:t> and under </a:t>
            </a:r>
            <a:r>
              <a:rPr lang="en-US" sz="1200" b="1" kern="1200" dirty="0" smtClean="0">
                <a:solidFill>
                  <a:srgbClr val="000000"/>
                </a:solidFill>
                <a:effectLst/>
                <a:latin typeface="Segoe UI"/>
                <a:ea typeface="Times New Roman"/>
                <a:cs typeface="Times New Roman"/>
              </a:rPr>
              <a:t>Theme Colors</a:t>
            </a:r>
            <a:r>
              <a:rPr lang="en-US" sz="1200" kern="1200" dirty="0" smtClean="0">
                <a:solidFill>
                  <a:srgbClr val="000000"/>
                </a:solidFill>
                <a:effectLst/>
                <a:latin typeface="Segoe UI"/>
                <a:ea typeface="Times New Roman"/>
                <a:cs typeface="Times New Roman"/>
              </a:rPr>
              <a:t> select </a:t>
            </a:r>
            <a:r>
              <a:rPr lang="en-US" sz="1200" b="1" kern="1200" dirty="0" smtClean="0">
                <a:solidFill>
                  <a:srgbClr val="000000"/>
                </a:solidFill>
                <a:effectLst/>
                <a:latin typeface="Segoe UI"/>
                <a:ea typeface="Times New Roman"/>
                <a:cs typeface="Times New Roman"/>
              </a:rPr>
              <a:t>White, Background 1, Darker 50%</a:t>
            </a:r>
            <a:r>
              <a:rPr lang="en-US" sz="1200" kern="1200" dirty="0" smtClean="0">
                <a:solidFill>
                  <a:srgbClr val="000000"/>
                </a:solidFill>
                <a:effectLst/>
                <a:latin typeface="Segoe UI"/>
                <a:ea typeface="Times New Roman"/>
                <a:cs typeface="Times New Roman"/>
              </a:rPr>
              <a:t> (sixth row, first option from left).</a:t>
            </a:r>
            <a:endParaRPr lang="en-US" sz="1200" kern="1200" dirty="0" smtClean="0">
              <a:solidFill>
                <a:schemeClr val="tx1"/>
              </a:solidFill>
              <a:effectLst/>
              <a:latin typeface="+mn-lt"/>
              <a:ea typeface="Times New Roman"/>
              <a:cs typeface="Times New Roman"/>
            </a:endParaRPr>
          </a:p>
          <a:p>
            <a:pPr marL="342900" marR="0" lvl="0" indent="-342900">
              <a:lnSpc>
                <a:spcPct val="115000"/>
              </a:lnSpc>
              <a:spcBef>
                <a:spcPts val="600"/>
              </a:spcBef>
              <a:spcAft>
                <a:spcPts val="0"/>
              </a:spcAft>
              <a:buFont typeface="+mj-lt"/>
              <a:buAutoNum type="arabicPeriod"/>
              <a:tabLst>
                <a:tab pos="742950" algn="l"/>
              </a:tabLst>
            </a:pPr>
            <a:r>
              <a:rPr lang="en-US" sz="1200" dirty="0" smtClean="0">
                <a:effectLst/>
                <a:latin typeface="Segoe UI"/>
                <a:ea typeface="Calibri"/>
                <a:cs typeface="Times New Roman"/>
              </a:rPr>
              <a:t>Close the </a:t>
            </a:r>
            <a:r>
              <a:rPr lang="en-US" sz="1200" b="1" dirty="0" smtClean="0">
                <a:effectLst/>
                <a:latin typeface="Segoe UI"/>
                <a:ea typeface="Calibri"/>
                <a:cs typeface="Times New Roman"/>
              </a:rPr>
              <a:t>Format Background</a:t>
            </a:r>
            <a:r>
              <a:rPr lang="en-US" sz="1200" dirty="0" smtClean="0">
                <a:effectLst/>
                <a:latin typeface="Segoe UI"/>
                <a:ea typeface="Calibri"/>
                <a:cs typeface="Times New Roman"/>
              </a:rPr>
              <a:t> dialog.</a:t>
            </a:r>
            <a:endParaRPr lang="en-US" sz="1200" dirty="0" smtClean="0">
              <a:effectLst/>
              <a:latin typeface="+mn-lt"/>
              <a:ea typeface="Calibri"/>
              <a:cs typeface="Times New Roman"/>
            </a:endParaRPr>
          </a:p>
          <a:p>
            <a:pPr marL="742950" marR="0">
              <a:lnSpc>
                <a:spcPct val="115000"/>
              </a:lnSpc>
              <a:spcBef>
                <a:spcPts val="600"/>
              </a:spcBef>
              <a:spcAft>
                <a:spcPts val="0"/>
              </a:spcAft>
            </a:pPr>
            <a:r>
              <a:rPr lang="en-US" sz="1200" dirty="0" smtClean="0">
                <a:effectLst/>
                <a:latin typeface="Segoe UI"/>
                <a:ea typeface="Times New Roman"/>
                <a:cs typeface="Times New Roman"/>
              </a:rPr>
              <a:t> </a:t>
            </a:r>
            <a:endParaRPr lang="en-US" sz="1200" dirty="0" smtClean="0">
              <a:effectLst/>
              <a:latin typeface="+mn-lt"/>
              <a:ea typeface="Calibri"/>
              <a:cs typeface="Times New Roman"/>
            </a:endParaRPr>
          </a:p>
          <a:p>
            <a:pPr marL="0" marR="0">
              <a:lnSpc>
                <a:spcPct val="115000"/>
              </a:lnSpc>
              <a:spcBef>
                <a:spcPts val="600"/>
              </a:spcBef>
              <a:spcAft>
                <a:spcPts val="0"/>
              </a:spcAft>
            </a:pPr>
            <a:r>
              <a:rPr lang="en-US" sz="1200" dirty="0" smtClean="0">
                <a:effectLst/>
                <a:latin typeface="+mn-lt"/>
                <a:ea typeface="Calibri"/>
                <a:cs typeface="Times New Roman"/>
              </a:rPr>
              <a:t> </a:t>
            </a:r>
          </a:p>
          <a:p>
            <a:endParaRPr lang="en-US" dirty="0"/>
          </a:p>
        </p:txBody>
      </p:sp>
      <p:sp>
        <p:nvSpPr>
          <p:cNvPr id="4" name="Slide Number Placeholder 3"/>
          <p:cNvSpPr>
            <a:spLocks noGrp="1"/>
          </p:cNvSpPr>
          <p:nvPr>
            <p:ph type="sldNum" sz="quarter" idx="10"/>
          </p:nvPr>
        </p:nvSpPr>
        <p:spPr/>
        <p:txBody>
          <a:bodyPr/>
          <a:lstStyle/>
          <a:p>
            <a:fld id="{8222B23B-7D9D-4A4F-A737-6DAC318015FF}"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8407149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27" name="Picture 3"/>
          <p:cNvPicPr>
            <a:picLocks noChangeAspect="1" noChangeArrowheads="1"/>
          </p:cNvPicPr>
          <p:nvPr userDrawn="1"/>
        </p:nvPicPr>
        <p:blipFill>
          <a:blip r:embed="rId2"/>
          <a:srcRect/>
          <a:stretch>
            <a:fillRect/>
          </a:stretch>
        </p:blipFill>
        <p:spPr bwMode="auto">
          <a:xfrm>
            <a:off x="0" y="1501775"/>
            <a:ext cx="9156700" cy="5432425"/>
          </a:xfrm>
          <a:prstGeom prst="rect">
            <a:avLst/>
          </a:prstGeom>
          <a:noFill/>
          <a:ln w="9525">
            <a:noFill/>
            <a:miter lim="800000"/>
            <a:headEnd/>
            <a:tailEnd/>
          </a:ln>
          <a:effectLst/>
        </p:spPr>
      </p:pic>
      <p:grpSp>
        <p:nvGrpSpPr>
          <p:cNvPr id="12" name="Group 11"/>
          <p:cNvGrpSpPr/>
          <p:nvPr userDrawn="1"/>
        </p:nvGrpSpPr>
        <p:grpSpPr>
          <a:xfrm>
            <a:off x="-12700" y="0"/>
            <a:ext cx="9184132" cy="3309056"/>
            <a:chOff x="-12700" y="0"/>
            <a:chExt cx="9184132" cy="3309056"/>
          </a:xfrm>
        </p:grpSpPr>
        <p:sp>
          <p:nvSpPr>
            <p:cNvPr id="13" name="Freeform 12"/>
            <p:cNvSpPr/>
            <p:nvPr userDrawn="1"/>
          </p:nvSpPr>
          <p:spPr>
            <a:xfrm>
              <a:off x="-12700" y="0"/>
              <a:ext cx="9169400" cy="2438400"/>
            </a:xfrm>
            <a:custGeom>
              <a:avLst/>
              <a:gdLst>
                <a:gd name="connsiteX0" fmla="*/ 12700 w 9169400"/>
                <a:gd name="connsiteY0" fmla="*/ 0 h 952500"/>
                <a:gd name="connsiteX1" fmla="*/ 9156700 w 9169400"/>
                <a:gd name="connsiteY1" fmla="*/ 0 h 952500"/>
                <a:gd name="connsiteX2" fmla="*/ 9169400 w 9169400"/>
                <a:gd name="connsiteY2" fmla="*/ 952500 h 952500"/>
                <a:gd name="connsiteX3" fmla="*/ 0 w 9169400"/>
                <a:gd name="connsiteY3" fmla="*/ 952500 h 952500"/>
                <a:gd name="connsiteX4" fmla="*/ 12700 w 9169400"/>
                <a:gd name="connsiteY4" fmla="*/ 0 h 952500"/>
                <a:gd name="connsiteX0" fmla="*/ 12700 w 9169400"/>
                <a:gd name="connsiteY0" fmla="*/ 0 h 952500"/>
                <a:gd name="connsiteX1" fmla="*/ 9156700 w 9169400"/>
                <a:gd name="connsiteY1" fmla="*/ 0 h 952500"/>
                <a:gd name="connsiteX2" fmla="*/ 9169400 w 9169400"/>
                <a:gd name="connsiteY2" fmla="*/ 952500 h 952500"/>
                <a:gd name="connsiteX3" fmla="*/ 0 w 9169400"/>
                <a:gd name="connsiteY3" fmla="*/ 952500 h 952500"/>
                <a:gd name="connsiteX4" fmla="*/ 12700 w 9169400"/>
                <a:gd name="connsiteY4" fmla="*/ 0 h 952500"/>
                <a:gd name="connsiteX0" fmla="*/ 12700 w 9169400"/>
                <a:gd name="connsiteY0" fmla="*/ 0 h 952500"/>
                <a:gd name="connsiteX1" fmla="*/ 9156700 w 9169400"/>
                <a:gd name="connsiteY1" fmla="*/ 0 h 952500"/>
                <a:gd name="connsiteX2" fmla="*/ 9169400 w 9169400"/>
                <a:gd name="connsiteY2" fmla="*/ 892969 h 952500"/>
                <a:gd name="connsiteX3" fmla="*/ 0 w 9169400"/>
                <a:gd name="connsiteY3" fmla="*/ 952500 h 952500"/>
                <a:gd name="connsiteX4" fmla="*/ 12700 w 9169400"/>
                <a:gd name="connsiteY4" fmla="*/ 0 h 952500"/>
                <a:gd name="connsiteX0" fmla="*/ 12700 w 9169400"/>
                <a:gd name="connsiteY0" fmla="*/ 0 h 952500"/>
                <a:gd name="connsiteX1" fmla="*/ 9156700 w 9169400"/>
                <a:gd name="connsiteY1" fmla="*/ 0 h 952500"/>
                <a:gd name="connsiteX2" fmla="*/ 9169400 w 9169400"/>
                <a:gd name="connsiteY2" fmla="*/ 892969 h 952500"/>
                <a:gd name="connsiteX3" fmla="*/ 0 w 9169400"/>
                <a:gd name="connsiteY3" fmla="*/ 952500 h 952500"/>
                <a:gd name="connsiteX4" fmla="*/ 12700 w 9169400"/>
                <a:gd name="connsiteY4" fmla="*/ 0 h 952500"/>
                <a:gd name="connsiteX0" fmla="*/ 12700 w 9169400"/>
                <a:gd name="connsiteY0" fmla="*/ 0 h 952500"/>
                <a:gd name="connsiteX1" fmla="*/ 9156700 w 9169400"/>
                <a:gd name="connsiteY1" fmla="*/ 0 h 952500"/>
                <a:gd name="connsiteX2" fmla="*/ 9169400 w 9169400"/>
                <a:gd name="connsiteY2" fmla="*/ 892969 h 952500"/>
                <a:gd name="connsiteX3" fmla="*/ 0 w 9169400"/>
                <a:gd name="connsiteY3" fmla="*/ 952500 h 952500"/>
                <a:gd name="connsiteX4" fmla="*/ 12700 w 9169400"/>
                <a:gd name="connsiteY4" fmla="*/ 0 h 952500"/>
                <a:gd name="connsiteX0" fmla="*/ 12700 w 9169400"/>
                <a:gd name="connsiteY0" fmla="*/ 0 h 952500"/>
                <a:gd name="connsiteX1" fmla="*/ 9156700 w 9169400"/>
                <a:gd name="connsiteY1" fmla="*/ 0 h 952500"/>
                <a:gd name="connsiteX2" fmla="*/ 9169400 w 9169400"/>
                <a:gd name="connsiteY2" fmla="*/ 892969 h 952500"/>
                <a:gd name="connsiteX3" fmla="*/ 0 w 9169400"/>
                <a:gd name="connsiteY3" fmla="*/ 952500 h 952500"/>
                <a:gd name="connsiteX4" fmla="*/ 12700 w 9169400"/>
                <a:gd name="connsiteY4" fmla="*/ 0 h 952500"/>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9169400" h="952500">
                  <a:moveTo>
                    <a:pt x="12700" y="0"/>
                  </a:moveTo>
                  <a:lnTo>
                    <a:pt x="9156700" y="0"/>
                  </a:lnTo>
                  <a:lnTo>
                    <a:pt x="9169400" y="892969"/>
                  </a:lnTo>
                  <a:cubicBezTo>
                    <a:pt x="7078133" y="620118"/>
                    <a:pt x="2713567" y="997148"/>
                    <a:pt x="0" y="952500"/>
                  </a:cubicBezTo>
                  <a:lnTo>
                    <a:pt x="12700" y="0"/>
                  </a:lnTo>
                  <a:close/>
                </a:path>
              </a:pathLst>
            </a:cu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10" name="Freeform 9"/>
            <p:cNvSpPr/>
            <p:nvPr userDrawn="1"/>
          </p:nvSpPr>
          <p:spPr>
            <a:xfrm>
              <a:off x="0" y="2209800"/>
              <a:ext cx="9144000" cy="1099256"/>
            </a:xfrm>
            <a:custGeom>
              <a:avLst/>
              <a:gdLst>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426915 h 479669"/>
                <a:gd name="connsiteX4" fmla="*/ 546100 w 546100"/>
                <a:gd name="connsiteY4" fmla="*/ 0 h 479669"/>
                <a:gd name="connsiteX5" fmla="*/ 0 w 546100"/>
                <a:gd name="connsiteY5" fmla="*/ 145561 h 479669"/>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58517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58517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479669 h 637930"/>
                <a:gd name="connsiteX4" fmla="*/ 546100 w 546100"/>
                <a:gd name="connsiteY4" fmla="*/ 0 h 637930"/>
                <a:gd name="connsiteX5" fmla="*/ 0 w 546100"/>
                <a:gd name="connsiteY5" fmla="*/ 303822 h 637930"/>
                <a:gd name="connsiteX0" fmla="*/ 0 w 546100"/>
                <a:gd name="connsiteY0" fmla="*/ 198314 h 532422"/>
                <a:gd name="connsiteX1" fmla="*/ 0 w 546100"/>
                <a:gd name="connsiteY1" fmla="*/ 532422 h 532422"/>
                <a:gd name="connsiteX2" fmla="*/ 304906 w 546100"/>
                <a:gd name="connsiteY2" fmla="*/ 70338 h 532422"/>
                <a:gd name="connsiteX3" fmla="*/ 546100 w 546100"/>
                <a:gd name="connsiteY3" fmla="*/ 374161 h 532422"/>
                <a:gd name="connsiteX4" fmla="*/ 546100 w 546100"/>
                <a:gd name="connsiteY4" fmla="*/ 0 h 532422"/>
                <a:gd name="connsiteX5" fmla="*/ 0 w 546100"/>
                <a:gd name="connsiteY5" fmla="*/ 198314 h 532422"/>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479669 h 637930"/>
                <a:gd name="connsiteX4" fmla="*/ 546100 w 546100"/>
                <a:gd name="connsiteY4" fmla="*/ 0 h 637930"/>
                <a:gd name="connsiteX5" fmla="*/ 0 w 546100"/>
                <a:gd name="connsiteY5" fmla="*/ 303822 h 637930"/>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6100" h="637930">
                  <a:moveTo>
                    <a:pt x="0" y="303822"/>
                  </a:moveTo>
                  <a:lnTo>
                    <a:pt x="0" y="637930"/>
                  </a:lnTo>
                  <a:cubicBezTo>
                    <a:pt x="123631" y="651771"/>
                    <a:pt x="167623" y="334108"/>
                    <a:pt x="304906" y="175846"/>
                  </a:cubicBezTo>
                  <a:cubicBezTo>
                    <a:pt x="463427" y="-52754"/>
                    <a:pt x="520312" y="482600"/>
                    <a:pt x="546100" y="479669"/>
                  </a:cubicBezTo>
                  <a:lnTo>
                    <a:pt x="546100" y="0"/>
                  </a:lnTo>
                  <a:cubicBezTo>
                    <a:pt x="336762" y="-439615"/>
                    <a:pt x="139559" y="664307"/>
                    <a:pt x="0" y="303822"/>
                  </a:cubicBezTo>
                  <a:close/>
                </a:path>
              </a:pathLst>
            </a:custGeom>
            <a:gradFill flip="none" rotWithShape="1">
              <a:gsLst>
                <a:gs pos="0">
                  <a:schemeClr val="accent1"/>
                </a:gs>
                <a:gs pos="50000">
                  <a:schemeClr val="accent1">
                    <a:lumMod val="20000"/>
                    <a:lumOff val="80000"/>
                    <a:alpha val="60000"/>
                  </a:schemeClr>
                </a:gs>
                <a:gs pos="100000">
                  <a:schemeClr val="accent1">
                    <a:lumMod val="20000"/>
                    <a:lumOff val="80000"/>
                    <a:shade val="100000"/>
                    <a:satMod val="115000"/>
                    <a:alpha val="24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9" name="Freeform 8"/>
            <p:cNvSpPr/>
            <p:nvPr userDrawn="1"/>
          </p:nvSpPr>
          <p:spPr>
            <a:xfrm>
              <a:off x="0" y="2108201"/>
              <a:ext cx="9144000" cy="921455"/>
            </a:xfrm>
            <a:custGeom>
              <a:avLst/>
              <a:gdLst>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426915 h 479669"/>
                <a:gd name="connsiteX4" fmla="*/ 546100 w 546100"/>
                <a:gd name="connsiteY4" fmla="*/ 0 h 479669"/>
                <a:gd name="connsiteX5" fmla="*/ 0 w 546100"/>
                <a:gd name="connsiteY5" fmla="*/ 145561 h 479669"/>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58517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58517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6100" h="637930">
                  <a:moveTo>
                    <a:pt x="0" y="303822"/>
                  </a:moveTo>
                  <a:lnTo>
                    <a:pt x="0" y="637930"/>
                  </a:lnTo>
                  <a:cubicBezTo>
                    <a:pt x="123631" y="651771"/>
                    <a:pt x="167623" y="334108"/>
                    <a:pt x="304906" y="175846"/>
                  </a:cubicBezTo>
                  <a:cubicBezTo>
                    <a:pt x="463427" y="-52754"/>
                    <a:pt x="520312" y="166077"/>
                    <a:pt x="546100" y="163146"/>
                  </a:cubicBezTo>
                  <a:lnTo>
                    <a:pt x="546100" y="0"/>
                  </a:lnTo>
                  <a:cubicBezTo>
                    <a:pt x="336762" y="-439615"/>
                    <a:pt x="139559" y="664307"/>
                    <a:pt x="0" y="303822"/>
                  </a:cubicBezTo>
                  <a:close/>
                </a:path>
              </a:pathLst>
            </a:cu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8" name="Freeform 7"/>
            <p:cNvSpPr/>
            <p:nvPr userDrawn="1"/>
          </p:nvSpPr>
          <p:spPr>
            <a:xfrm>
              <a:off x="0" y="2044700"/>
              <a:ext cx="9171432" cy="540455"/>
            </a:xfrm>
            <a:custGeom>
              <a:avLst/>
              <a:gdLst>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6100" h="374161">
                  <a:moveTo>
                    <a:pt x="0" y="145561"/>
                  </a:moveTo>
                  <a:lnTo>
                    <a:pt x="0" y="374161"/>
                  </a:lnTo>
                  <a:cubicBezTo>
                    <a:pt x="122114" y="599017"/>
                    <a:pt x="204030" y="175847"/>
                    <a:pt x="341313" y="17585"/>
                  </a:cubicBezTo>
                  <a:cubicBezTo>
                    <a:pt x="480114" y="-87923"/>
                    <a:pt x="520312" y="60569"/>
                    <a:pt x="546100" y="57638"/>
                  </a:cubicBezTo>
                  <a:lnTo>
                    <a:pt x="546100" y="0"/>
                  </a:lnTo>
                  <a:cubicBezTo>
                    <a:pt x="372410" y="-378069"/>
                    <a:pt x="139559" y="506046"/>
                    <a:pt x="0" y="145561"/>
                  </a:cubicBez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grpSp>
      <p:sp>
        <p:nvSpPr>
          <p:cNvPr id="2" name="Title 1"/>
          <p:cNvSpPr>
            <a:spLocks noGrp="1"/>
          </p:cNvSpPr>
          <p:nvPr>
            <p:ph type="ctrTitle"/>
          </p:nvPr>
        </p:nvSpPr>
        <p:spPr>
          <a:xfrm>
            <a:off x="609600" y="1"/>
            <a:ext cx="8077200" cy="1371600"/>
          </a:xfrm>
        </p:spPr>
        <p:txBody>
          <a:bodyPr/>
          <a:lstStyle>
            <a:lvl1pPr>
              <a:defRPr b="1">
                <a:effectLst>
                  <a:reflection blurRad="6350" stA="55000" endA="300" endPos="45500" dir="5400000" sy="-100000" algn="bl" rotWithShape="0"/>
                </a:effectLst>
                <a:latin typeface="Arial" pitchFamily="34" charset="0"/>
                <a:cs typeface="Arial"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1219200"/>
            <a:ext cx="6400800" cy="838200"/>
          </a:xfrm>
        </p:spPr>
        <p:txBody>
          <a:bodyPr anchor="ctr" anchorCtr="0"/>
          <a:lstStyle>
            <a:lvl1pPr marL="0" indent="0" algn="ctr">
              <a:buNone/>
              <a:defRPr>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atin typeface="Arial" pitchFamily="34" charset="0"/>
                <a:cs typeface="Arial" pitchFamily="34" charset="0"/>
              </a:defRPr>
            </a:lvl1pPr>
          </a:lstStyle>
          <a:p>
            <a:fld id="{29B697CF-B305-4D9D-BFCD-21F69DF7C14E}" type="datetimeFigureOut">
              <a:rPr lang="en-US" smtClean="0"/>
              <a:pPr/>
              <a:t>3/21/2016</a:t>
            </a:fld>
            <a:endParaRPr lang="en-US" dirty="0">
              <a:latin typeface="Arial" pitchFamily="34" charset="0"/>
              <a:cs typeface="Arial" pitchFamily="34" charset="0"/>
            </a:endParaRPr>
          </a:p>
        </p:txBody>
      </p:sp>
      <p:sp>
        <p:nvSpPr>
          <p:cNvPr id="5" name="Footer Placeholder 4"/>
          <p:cNvSpPr>
            <a:spLocks noGrp="1"/>
          </p:cNvSpPr>
          <p:nvPr>
            <p:ph type="ftr" sz="quarter" idx="11"/>
          </p:nvPr>
        </p:nvSpPr>
        <p:spPr/>
        <p:txBody>
          <a:bodyPr/>
          <a:lstStyle>
            <a:lvl1pPr>
              <a:defRPr>
                <a:latin typeface="Arial" pitchFamily="34" charset="0"/>
                <a:cs typeface="Arial" pitchFamily="34" charset="0"/>
              </a:defRPr>
            </a:lvl1pPr>
          </a:lstStyle>
          <a:p>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lvl1pPr>
              <a:defRPr>
                <a:latin typeface="Arial" pitchFamily="34" charset="0"/>
                <a:cs typeface="Arial" pitchFamily="34" charset="0"/>
              </a:defRPr>
            </a:lvl1pPr>
          </a:lstStyle>
          <a:p>
            <a:fld id="{ED2E59F6-6CE9-4A28-ADD3-A9072007EACF}" type="slidenum">
              <a:rPr lang="en-US" smtClean="0"/>
              <a:pPr/>
              <a:t>‹#›</a:t>
            </a:fld>
            <a:endParaRPr lang="en-US" dirty="0">
              <a:latin typeface="Arial" pitchFamily="34" charset="0"/>
              <a:cs typeface="Arial"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B697CF-B305-4D9D-BFCD-21F69DF7C14E}" type="datetimeFigureOut">
              <a:rPr lang="en-US" smtClean="0"/>
              <a:pPr/>
              <a:t>3/21/2016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D2E59F6-6CE9-4A28-ADD3-A9072007EAC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B697CF-B305-4D9D-BFCD-21F69DF7C14E}" type="datetimeFigureOut">
              <a:rPr lang="en-US" smtClean="0"/>
              <a:pPr/>
              <a:t>3/21/2016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D2E59F6-6CE9-4A28-ADD3-A9072007EACF}"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B697CF-B305-4D9D-BFCD-21F69DF7C14E}" type="datetimeFigureOut">
              <a:rPr lang="en-US" smtClean="0"/>
              <a:pPr/>
              <a:t>3/21/2016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D2E59F6-6CE9-4A28-ADD3-A9072007EACF}"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B697CF-B305-4D9D-BFCD-21F69DF7C14E}" type="datetimeFigureOut">
              <a:rPr lang="en-US" smtClean="0"/>
              <a:pPr/>
              <a:t>3/21/2016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2E59F6-6CE9-4A28-ADD3-A9072007EACF}"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B697CF-B305-4D9D-BFCD-21F69DF7C14E}" type="datetimeFigureOut">
              <a:rPr lang="en-US" smtClean="0"/>
              <a:pPr/>
              <a:t>3/21/2016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2E59F6-6CE9-4A28-ADD3-A9072007EACF}"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F15C3B3-357E-42DF-A4D5-1E6EB82AFAEE}" type="datetimeFigureOut">
              <a:rPr lang="en-US" smtClean="0">
                <a:solidFill>
                  <a:prstClr val="black">
                    <a:tint val="75000"/>
                  </a:prstClr>
                </a:solidFill>
              </a:rPr>
              <a:pPr/>
              <a:t>3/21/2016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E1DDA4D-133A-4FA7-8A1C-B7A8B6C36C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13349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15C3B3-357E-42DF-A4D5-1E6EB82AFAEE}" type="datetimeFigureOut">
              <a:rPr lang="en-US" smtClean="0">
                <a:solidFill>
                  <a:prstClr val="black">
                    <a:tint val="75000"/>
                  </a:prstClr>
                </a:solidFill>
              </a:rPr>
              <a:pPr/>
              <a:t>3/21/2016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E1DDA4D-133A-4FA7-8A1C-B7A8B6C36C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70022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15C3B3-357E-42DF-A4D5-1E6EB82AFAEE}" type="datetimeFigureOut">
              <a:rPr lang="en-US" smtClean="0">
                <a:solidFill>
                  <a:prstClr val="black">
                    <a:tint val="75000"/>
                  </a:prstClr>
                </a:solidFill>
              </a:rPr>
              <a:pPr/>
              <a:t>3/21/2016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E1DDA4D-133A-4FA7-8A1C-B7A8B6C36C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46802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F15C3B3-357E-42DF-A4D5-1E6EB82AFAEE}" type="datetimeFigureOut">
              <a:rPr lang="en-US" smtClean="0">
                <a:solidFill>
                  <a:prstClr val="black">
                    <a:tint val="75000"/>
                  </a:prstClr>
                </a:solidFill>
              </a:rPr>
              <a:pPr/>
              <a:t>3/21/2016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E1DDA4D-133A-4FA7-8A1C-B7A8B6C36C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10077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F15C3B3-357E-42DF-A4D5-1E6EB82AFAEE}" type="datetimeFigureOut">
              <a:rPr lang="en-US" smtClean="0">
                <a:solidFill>
                  <a:prstClr val="black">
                    <a:tint val="75000"/>
                  </a:prstClr>
                </a:solidFill>
              </a:rPr>
              <a:pPr/>
              <a:t>3/21/2016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E1DDA4D-133A-4FA7-8A1C-B7A8B6C36C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95941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8" name="Picture 17" descr="Business lady.png"/>
          <p:cNvPicPr>
            <a:picLocks noChangeAspect="1"/>
          </p:cNvPicPr>
          <p:nvPr userDrawn="1"/>
        </p:nvPicPr>
        <p:blipFill>
          <a:blip r:embed="rId2"/>
          <a:srcRect l="1667" b="3657"/>
          <a:stretch>
            <a:fillRect/>
          </a:stretch>
        </p:blipFill>
        <p:spPr>
          <a:xfrm>
            <a:off x="0" y="685800"/>
            <a:ext cx="8991600" cy="6172200"/>
          </a:xfrm>
          <a:prstGeom prst="rect">
            <a:avLst/>
          </a:prstGeom>
        </p:spPr>
      </p:pic>
      <p:sp>
        <p:nvSpPr>
          <p:cNvPr id="13" name="Freeform 12"/>
          <p:cNvSpPr/>
          <p:nvPr userDrawn="1"/>
        </p:nvSpPr>
        <p:spPr>
          <a:xfrm>
            <a:off x="-12700" y="-12700"/>
            <a:ext cx="9156700" cy="1689100"/>
          </a:xfrm>
          <a:custGeom>
            <a:avLst/>
            <a:gdLst>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114300 h 114300"/>
              <a:gd name="connsiteX4" fmla="*/ 0 w 889000"/>
              <a:gd name="connsiteY4" fmla="*/ 0 h 114300"/>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114300 h 114300"/>
              <a:gd name="connsiteX4" fmla="*/ 0 w 889000"/>
              <a:gd name="connsiteY4" fmla="*/ 0 h 114300"/>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114300 h 114300"/>
              <a:gd name="connsiteX4" fmla="*/ 0 w 889000"/>
              <a:gd name="connsiteY4" fmla="*/ 0 h 114300"/>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114300 h 114300"/>
              <a:gd name="connsiteX4" fmla="*/ 0 w 889000"/>
              <a:gd name="connsiteY4" fmla="*/ 0 h 114300"/>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83362 h 114300"/>
              <a:gd name="connsiteX4" fmla="*/ 0 w 889000"/>
              <a:gd name="connsiteY4" fmla="*/ 0 h 114300"/>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83362 h 114300"/>
              <a:gd name="connsiteX4" fmla="*/ 0 w 889000"/>
              <a:gd name="connsiteY4" fmla="*/ 0 h 114300"/>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889000" h="114300">
                <a:moveTo>
                  <a:pt x="0" y="0"/>
                </a:moveTo>
                <a:lnTo>
                  <a:pt x="889000" y="0"/>
                </a:lnTo>
                <a:lnTo>
                  <a:pt x="889000" y="114300"/>
                </a:lnTo>
                <a:cubicBezTo>
                  <a:pt x="592667" y="114300"/>
                  <a:pt x="256876" y="57580"/>
                  <a:pt x="0" y="83362"/>
                </a:cubicBezTo>
                <a:lnTo>
                  <a:pt x="0" y="0"/>
                </a:lnTo>
                <a:close/>
              </a:path>
            </a:pathLst>
          </a:cu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Arial" pitchFamily="34" charset="0"/>
              <a:ea typeface="+mn-ea"/>
              <a:cs typeface="Arial" pitchFamily="34" charset="0"/>
            </a:endParaRPr>
          </a:p>
        </p:txBody>
      </p:sp>
      <p:sp>
        <p:nvSpPr>
          <p:cNvPr id="8" name="Freeform 7"/>
          <p:cNvSpPr/>
          <p:nvPr userDrawn="1"/>
        </p:nvSpPr>
        <p:spPr>
          <a:xfrm flipH="1">
            <a:off x="0" y="1219200"/>
            <a:ext cx="9171432" cy="457200"/>
          </a:xfrm>
          <a:custGeom>
            <a:avLst/>
            <a:gdLst>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6100" h="374161">
                <a:moveTo>
                  <a:pt x="0" y="145561"/>
                </a:moveTo>
                <a:lnTo>
                  <a:pt x="0" y="374161"/>
                </a:lnTo>
                <a:cubicBezTo>
                  <a:pt x="122114" y="599017"/>
                  <a:pt x="204030" y="175847"/>
                  <a:pt x="341313" y="17585"/>
                </a:cubicBezTo>
                <a:cubicBezTo>
                  <a:pt x="480114" y="-87923"/>
                  <a:pt x="520312" y="60569"/>
                  <a:pt x="546100" y="57638"/>
                </a:cubicBezTo>
                <a:lnTo>
                  <a:pt x="546100" y="0"/>
                </a:lnTo>
                <a:cubicBezTo>
                  <a:pt x="372410" y="-378069"/>
                  <a:pt x="139559" y="506046"/>
                  <a:pt x="0" y="145561"/>
                </a:cubicBezTo>
                <a:close/>
              </a:path>
            </a:pathLst>
          </a:custGeom>
          <a:gradFill>
            <a:gsLst>
              <a:gs pos="0">
                <a:schemeClr val="accent1">
                  <a:lumMod val="50000"/>
                  <a:alpha val="50000"/>
                </a:schemeClr>
              </a:gs>
              <a:gs pos="50000">
                <a:schemeClr val="accent1">
                  <a:lumMod val="50000"/>
                </a:schemeClr>
              </a:gs>
              <a:gs pos="100000">
                <a:schemeClr val="accent1">
                  <a:lumMod val="5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10" name="Freeform 9"/>
          <p:cNvSpPr/>
          <p:nvPr userDrawn="1"/>
        </p:nvSpPr>
        <p:spPr>
          <a:xfrm flipH="1">
            <a:off x="0" y="1237344"/>
            <a:ext cx="9144000" cy="692856"/>
          </a:xfrm>
          <a:custGeom>
            <a:avLst/>
            <a:gdLst>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426915 h 479669"/>
              <a:gd name="connsiteX4" fmla="*/ 546100 w 546100"/>
              <a:gd name="connsiteY4" fmla="*/ 0 h 479669"/>
              <a:gd name="connsiteX5" fmla="*/ 0 w 546100"/>
              <a:gd name="connsiteY5" fmla="*/ 145561 h 479669"/>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58517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58517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177406 h 511514"/>
              <a:gd name="connsiteX1" fmla="*/ 0 w 546100"/>
              <a:gd name="connsiteY1" fmla="*/ 511514 h 511514"/>
              <a:gd name="connsiteX2" fmla="*/ 304906 w 546100"/>
              <a:gd name="connsiteY2" fmla="*/ 49430 h 511514"/>
              <a:gd name="connsiteX3" fmla="*/ 546100 w 546100"/>
              <a:gd name="connsiteY3" fmla="*/ 36730 h 511514"/>
              <a:gd name="connsiteX4" fmla="*/ 546100 w 546100"/>
              <a:gd name="connsiteY4" fmla="*/ 0 h 511514"/>
              <a:gd name="connsiteX5" fmla="*/ 0 w 546100"/>
              <a:gd name="connsiteY5" fmla="*/ 177406 h 511514"/>
              <a:gd name="connsiteX0" fmla="*/ 0 w 546100"/>
              <a:gd name="connsiteY0" fmla="*/ 177406 h 1875164"/>
              <a:gd name="connsiteX1" fmla="*/ 0 w 546100"/>
              <a:gd name="connsiteY1" fmla="*/ 511514 h 1875164"/>
              <a:gd name="connsiteX2" fmla="*/ 304906 w 546100"/>
              <a:gd name="connsiteY2" fmla="*/ 49430 h 1875164"/>
              <a:gd name="connsiteX3" fmla="*/ 546100 w 546100"/>
              <a:gd name="connsiteY3" fmla="*/ 36730 h 1875164"/>
              <a:gd name="connsiteX4" fmla="*/ 546100 w 546100"/>
              <a:gd name="connsiteY4" fmla="*/ 0 h 1875164"/>
              <a:gd name="connsiteX5" fmla="*/ 295804 w 546100"/>
              <a:gd name="connsiteY5" fmla="*/ 1875164 h 1875164"/>
              <a:gd name="connsiteX6" fmla="*/ 0 w 546100"/>
              <a:gd name="connsiteY6" fmla="*/ 177406 h 1875164"/>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121009 h 595793"/>
              <a:gd name="connsiteX4" fmla="*/ 546100 w 546100"/>
              <a:gd name="connsiteY4" fmla="*/ 84279 h 595793"/>
              <a:gd name="connsiteX5" fmla="*/ 332211 w 546100"/>
              <a:gd name="connsiteY5" fmla="*/ 0 h 595793"/>
              <a:gd name="connsiteX6" fmla="*/ 0 w 546100"/>
              <a:gd name="connsiteY6" fmla="*/ 261685 h 595793"/>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121009 h 595793"/>
              <a:gd name="connsiteX4" fmla="*/ 546100 w 546100"/>
              <a:gd name="connsiteY4" fmla="*/ 84279 h 595793"/>
              <a:gd name="connsiteX5" fmla="*/ 332211 w 546100"/>
              <a:gd name="connsiteY5" fmla="*/ 0 h 595793"/>
              <a:gd name="connsiteX6" fmla="*/ 0 w 546100"/>
              <a:gd name="connsiteY6" fmla="*/ 261685 h 595793"/>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278165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236028 h 595793"/>
              <a:gd name="connsiteX4" fmla="*/ 546100 w 546100"/>
              <a:gd name="connsiteY4" fmla="*/ 72882 h 595793"/>
              <a:gd name="connsiteX5" fmla="*/ 332211 w 546100"/>
              <a:gd name="connsiteY5" fmla="*/ 0 h 595793"/>
              <a:gd name="connsiteX6" fmla="*/ 0 w 546100"/>
              <a:gd name="connsiteY6" fmla="*/ 261685 h 595793"/>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236028 h 595793"/>
              <a:gd name="connsiteX4" fmla="*/ 546100 w 546100"/>
              <a:gd name="connsiteY4" fmla="*/ 72882 h 595793"/>
              <a:gd name="connsiteX5" fmla="*/ 332211 w 546100"/>
              <a:gd name="connsiteY5" fmla="*/ 0 h 595793"/>
              <a:gd name="connsiteX6" fmla="*/ 0 w 546100"/>
              <a:gd name="connsiteY6" fmla="*/ 261685 h 595793"/>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236028 h 595793"/>
              <a:gd name="connsiteX4" fmla="*/ 546100 w 546100"/>
              <a:gd name="connsiteY4" fmla="*/ 72882 h 595793"/>
              <a:gd name="connsiteX5" fmla="*/ 332211 w 546100"/>
              <a:gd name="connsiteY5" fmla="*/ 0 h 595793"/>
              <a:gd name="connsiteX6" fmla="*/ 0 w 546100"/>
              <a:gd name="connsiteY6" fmla="*/ 261685 h 595793"/>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6100" h="595793">
                <a:moveTo>
                  <a:pt x="0" y="261685"/>
                </a:moveTo>
                <a:lnTo>
                  <a:pt x="0" y="595793"/>
                </a:lnTo>
                <a:cubicBezTo>
                  <a:pt x="123631" y="609634"/>
                  <a:pt x="167623" y="291971"/>
                  <a:pt x="304906" y="133709"/>
                </a:cubicBezTo>
                <a:cubicBezTo>
                  <a:pt x="463427" y="-94891"/>
                  <a:pt x="520312" y="238959"/>
                  <a:pt x="546100" y="236028"/>
                </a:cubicBezTo>
                <a:cubicBezTo>
                  <a:pt x="546100" y="223785"/>
                  <a:pt x="546858" y="179937"/>
                  <a:pt x="546100" y="72882"/>
                </a:cubicBezTo>
                <a:cubicBezTo>
                  <a:pt x="521070" y="6688"/>
                  <a:pt x="420194" y="-155983"/>
                  <a:pt x="332211" y="0"/>
                </a:cubicBezTo>
                <a:cubicBezTo>
                  <a:pt x="241194" y="50637"/>
                  <a:pt x="84949" y="531100"/>
                  <a:pt x="0" y="261685"/>
                </a:cubicBezTo>
                <a:close/>
              </a:path>
            </a:pathLst>
          </a:custGeom>
          <a:gradFill>
            <a:gsLst>
              <a:gs pos="100000">
                <a:schemeClr val="accent1">
                  <a:lumMod val="60000"/>
                  <a:lumOff val="40000"/>
                  <a:alpha val="21000"/>
                </a:schemeClr>
              </a:gs>
              <a:gs pos="50000">
                <a:schemeClr val="accent1">
                  <a:lumMod val="60000"/>
                  <a:lumOff val="40000"/>
                </a:schemeClr>
              </a:gs>
              <a:gs pos="0">
                <a:schemeClr val="accent1">
                  <a:lumMod val="60000"/>
                  <a:lumOff val="4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11" name="Freeform 10"/>
          <p:cNvSpPr/>
          <p:nvPr userDrawn="1"/>
        </p:nvSpPr>
        <p:spPr>
          <a:xfrm flipH="1">
            <a:off x="0" y="1331475"/>
            <a:ext cx="9144000" cy="789425"/>
          </a:xfrm>
          <a:custGeom>
            <a:avLst/>
            <a:gdLst>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426915 h 479669"/>
              <a:gd name="connsiteX4" fmla="*/ 546100 w 546100"/>
              <a:gd name="connsiteY4" fmla="*/ 0 h 479669"/>
              <a:gd name="connsiteX5" fmla="*/ 0 w 546100"/>
              <a:gd name="connsiteY5" fmla="*/ 145561 h 479669"/>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58517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58517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177406 h 511514"/>
              <a:gd name="connsiteX1" fmla="*/ 0 w 546100"/>
              <a:gd name="connsiteY1" fmla="*/ 511514 h 511514"/>
              <a:gd name="connsiteX2" fmla="*/ 304906 w 546100"/>
              <a:gd name="connsiteY2" fmla="*/ 49430 h 511514"/>
              <a:gd name="connsiteX3" fmla="*/ 546100 w 546100"/>
              <a:gd name="connsiteY3" fmla="*/ 36730 h 511514"/>
              <a:gd name="connsiteX4" fmla="*/ 546100 w 546100"/>
              <a:gd name="connsiteY4" fmla="*/ 0 h 511514"/>
              <a:gd name="connsiteX5" fmla="*/ 0 w 546100"/>
              <a:gd name="connsiteY5" fmla="*/ 177406 h 511514"/>
              <a:gd name="connsiteX0" fmla="*/ 0 w 546100"/>
              <a:gd name="connsiteY0" fmla="*/ 177406 h 1875164"/>
              <a:gd name="connsiteX1" fmla="*/ 0 w 546100"/>
              <a:gd name="connsiteY1" fmla="*/ 511514 h 1875164"/>
              <a:gd name="connsiteX2" fmla="*/ 304906 w 546100"/>
              <a:gd name="connsiteY2" fmla="*/ 49430 h 1875164"/>
              <a:gd name="connsiteX3" fmla="*/ 546100 w 546100"/>
              <a:gd name="connsiteY3" fmla="*/ 36730 h 1875164"/>
              <a:gd name="connsiteX4" fmla="*/ 546100 w 546100"/>
              <a:gd name="connsiteY4" fmla="*/ 0 h 1875164"/>
              <a:gd name="connsiteX5" fmla="*/ 295804 w 546100"/>
              <a:gd name="connsiteY5" fmla="*/ 1875164 h 1875164"/>
              <a:gd name="connsiteX6" fmla="*/ 0 w 546100"/>
              <a:gd name="connsiteY6" fmla="*/ 177406 h 1875164"/>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121009 h 595793"/>
              <a:gd name="connsiteX4" fmla="*/ 546100 w 546100"/>
              <a:gd name="connsiteY4" fmla="*/ 84279 h 595793"/>
              <a:gd name="connsiteX5" fmla="*/ 332211 w 546100"/>
              <a:gd name="connsiteY5" fmla="*/ 0 h 595793"/>
              <a:gd name="connsiteX6" fmla="*/ 0 w 546100"/>
              <a:gd name="connsiteY6" fmla="*/ 261685 h 595793"/>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121009 h 595793"/>
              <a:gd name="connsiteX4" fmla="*/ 546100 w 546100"/>
              <a:gd name="connsiteY4" fmla="*/ 84279 h 595793"/>
              <a:gd name="connsiteX5" fmla="*/ 332211 w 546100"/>
              <a:gd name="connsiteY5" fmla="*/ 0 h 595793"/>
              <a:gd name="connsiteX6" fmla="*/ 0 w 546100"/>
              <a:gd name="connsiteY6" fmla="*/ 261685 h 595793"/>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278165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236028 h 595793"/>
              <a:gd name="connsiteX4" fmla="*/ 546100 w 546100"/>
              <a:gd name="connsiteY4" fmla="*/ 72882 h 595793"/>
              <a:gd name="connsiteX5" fmla="*/ 332211 w 546100"/>
              <a:gd name="connsiteY5" fmla="*/ 0 h 595793"/>
              <a:gd name="connsiteX6" fmla="*/ 0 w 546100"/>
              <a:gd name="connsiteY6" fmla="*/ 261685 h 595793"/>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236028 h 595793"/>
              <a:gd name="connsiteX4" fmla="*/ 546100 w 546100"/>
              <a:gd name="connsiteY4" fmla="*/ 72882 h 595793"/>
              <a:gd name="connsiteX5" fmla="*/ 332211 w 546100"/>
              <a:gd name="connsiteY5" fmla="*/ 0 h 595793"/>
              <a:gd name="connsiteX6" fmla="*/ 0 w 546100"/>
              <a:gd name="connsiteY6" fmla="*/ 261685 h 595793"/>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236028 h 595793"/>
              <a:gd name="connsiteX4" fmla="*/ 546100 w 546100"/>
              <a:gd name="connsiteY4" fmla="*/ 72882 h 595793"/>
              <a:gd name="connsiteX5" fmla="*/ 332211 w 546100"/>
              <a:gd name="connsiteY5" fmla="*/ 0 h 595793"/>
              <a:gd name="connsiteX6" fmla="*/ 0 w 546100"/>
              <a:gd name="connsiteY6" fmla="*/ 261685 h 595793"/>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6100" h="595793">
                <a:moveTo>
                  <a:pt x="0" y="261685"/>
                </a:moveTo>
                <a:lnTo>
                  <a:pt x="0" y="595793"/>
                </a:lnTo>
                <a:cubicBezTo>
                  <a:pt x="123631" y="609634"/>
                  <a:pt x="167623" y="291971"/>
                  <a:pt x="304906" y="133709"/>
                </a:cubicBezTo>
                <a:cubicBezTo>
                  <a:pt x="463427" y="-94891"/>
                  <a:pt x="520312" y="238959"/>
                  <a:pt x="546100" y="236028"/>
                </a:cubicBezTo>
                <a:cubicBezTo>
                  <a:pt x="546100" y="223785"/>
                  <a:pt x="546858" y="179937"/>
                  <a:pt x="546100" y="72882"/>
                </a:cubicBezTo>
                <a:cubicBezTo>
                  <a:pt x="521070" y="6688"/>
                  <a:pt x="420194" y="-155983"/>
                  <a:pt x="332211" y="0"/>
                </a:cubicBezTo>
                <a:cubicBezTo>
                  <a:pt x="241194" y="50637"/>
                  <a:pt x="84949" y="531100"/>
                  <a:pt x="0" y="261685"/>
                </a:cubicBezTo>
                <a:close/>
              </a:path>
            </a:pathLst>
          </a:custGeom>
          <a:gradFill>
            <a:gsLst>
              <a:gs pos="77000">
                <a:schemeClr val="accent1">
                  <a:lumMod val="60000"/>
                  <a:lumOff val="40000"/>
                  <a:alpha val="12000"/>
                </a:schemeClr>
              </a:gs>
              <a:gs pos="50000">
                <a:schemeClr val="accent1"/>
              </a:gs>
              <a:gs pos="0">
                <a:schemeClr val="accent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2" name="Title 1"/>
          <p:cNvSpPr>
            <a:spLocks noGrp="1"/>
          </p:cNvSpPr>
          <p:nvPr userDrawn="1">
            <p:ph type="title"/>
          </p:nvPr>
        </p:nvSpPr>
        <p:spPr>
          <a:xfrm>
            <a:off x="457200" y="76200"/>
            <a:ext cx="8229600" cy="1143000"/>
          </a:xfrm>
        </p:spPr>
        <p:txBody>
          <a:bodyPr/>
          <a:lstStyle>
            <a:lvl1pPr>
              <a:defRPr b="1">
                <a:solidFill>
                  <a:schemeClr val="bg1"/>
                </a:solidFill>
                <a:effectLst>
                  <a:reflection blurRad="6350" stA="55000" endA="300" endPos="45500" dir="5400000" sy="-100000" algn="bl" rotWithShape="0"/>
                </a:effectLst>
                <a:latin typeface="Arial" pitchFamily="34" charset="0"/>
                <a:cs typeface="Arial" pitchFamily="34" charset="0"/>
              </a:defRPr>
            </a:lvl1pPr>
          </a:lstStyle>
          <a:p>
            <a:r>
              <a:rPr lang="en-US" smtClean="0"/>
              <a:t>Click to edit Master title style</a:t>
            </a:r>
            <a:endParaRPr lang="en-US"/>
          </a:p>
        </p:txBody>
      </p:sp>
      <p:sp>
        <p:nvSpPr>
          <p:cNvPr id="3" name="Content Placeholder 2"/>
          <p:cNvSpPr>
            <a:spLocks noGrp="1"/>
          </p:cNvSpPr>
          <p:nvPr userDrawn="1">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userDrawn="1">
            <p:ph type="dt" sz="half" idx="10"/>
          </p:nvPr>
        </p:nvSpPr>
        <p:spPr/>
        <p:txBody>
          <a:bodyPr/>
          <a:lstStyle>
            <a:lvl1pPr>
              <a:defRPr>
                <a:latin typeface="Arial" pitchFamily="34" charset="0"/>
                <a:cs typeface="Arial" pitchFamily="34" charset="0"/>
              </a:defRPr>
            </a:lvl1pPr>
          </a:lstStyle>
          <a:p>
            <a:fld id="{29B697CF-B305-4D9D-BFCD-21F69DF7C14E}" type="datetimeFigureOut">
              <a:rPr lang="en-US" smtClean="0"/>
              <a:pPr/>
              <a:t>3/21/2016</a:t>
            </a:fld>
            <a:endParaRPr lang="en-US" dirty="0">
              <a:latin typeface="Arial" pitchFamily="34" charset="0"/>
              <a:cs typeface="Arial" pitchFamily="34" charset="0"/>
            </a:endParaRPr>
          </a:p>
        </p:txBody>
      </p:sp>
      <p:sp>
        <p:nvSpPr>
          <p:cNvPr id="5" name="Footer Placeholder 4"/>
          <p:cNvSpPr>
            <a:spLocks noGrp="1"/>
          </p:cNvSpPr>
          <p:nvPr userDrawn="1">
            <p:ph type="ftr" sz="quarter" idx="11"/>
          </p:nvPr>
        </p:nvSpPr>
        <p:spPr/>
        <p:txBody>
          <a:bodyPr/>
          <a:lstStyle>
            <a:lvl1pPr>
              <a:defRPr>
                <a:latin typeface="Arial" pitchFamily="34" charset="0"/>
                <a:cs typeface="Arial" pitchFamily="34" charset="0"/>
              </a:defRPr>
            </a:lvl1pPr>
          </a:lstStyle>
          <a:p>
            <a:endParaRPr lang="en-US" dirty="0">
              <a:latin typeface="Arial" pitchFamily="34" charset="0"/>
              <a:cs typeface="Arial" pitchFamily="34" charset="0"/>
            </a:endParaRPr>
          </a:p>
        </p:txBody>
      </p:sp>
      <p:sp>
        <p:nvSpPr>
          <p:cNvPr id="6" name="Slide Number Placeholder 5"/>
          <p:cNvSpPr>
            <a:spLocks noGrp="1"/>
          </p:cNvSpPr>
          <p:nvPr userDrawn="1">
            <p:ph type="sldNum" sz="quarter" idx="12"/>
          </p:nvPr>
        </p:nvSpPr>
        <p:spPr/>
        <p:txBody>
          <a:bodyPr/>
          <a:lstStyle>
            <a:lvl1pPr>
              <a:defRPr>
                <a:latin typeface="Arial" pitchFamily="34" charset="0"/>
                <a:cs typeface="Arial" pitchFamily="34" charset="0"/>
              </a:defRPr>
            </a:lvl1pPr>
          </a:lstStyle>
          <a:p>
            <a:fld id="{ED2E59F6-6CE9-4A28-ADD3-A9072007EACF}" type="slidenum">
              <a:rPr lang="en-US" smtClean="0"/>
              <a:pPr/>
              <a:t>‹#›</a:t>
            </a:fld>
            <a:endParaRPr lang="en-US" dirty="0">
              <a:latin typeface="Arial" pitchFamily="34" charset="0"/>
              <a:cs typeface="Arial"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F15C3B3-357E-42DF-A4D5-1E6EB82AFAEE}" type="datetimeFigureOut">
              <a:rPr lang="en-US" smtClean="0">
                <a:solidFill>
                  <a:prstClr val="black">
                    <a:tint val="75000"/>
                  </a:prstClr>
                </a:solidFill>
              </a:rPr>
              <a:pPr/>
              <a:t>3/21/2016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E1DDA4D-133A-4FA7-8A1C-B7A8B6C36C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50861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15C3B3-357E-42DF-A4D5-1E6EB82AFAEE}" type="datetimeFigureOut">
              <a:rPr lang="en-US" smtClean="0">
                <a:solidFill>
                  <a:prstClr val="black">
                    <a:tint val="75000"/>
                  </a:prstClr>
                </a:solidFill>
              </a:rPr>
              <a:pPr/>
              <a:t>3/21/2016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E1DDA4D-133A-4FA7-8A1C-B7A8B6C36C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62175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15C3B3-357E-42DF-A4D5-1E6EB82AFAEE}" type="datetimeFigureOut">
              <a:rPr lang="en-US" smtClean="0">
                <a:solidFill>
                  <a:prstClr val="black">
                    <a:tint val="75000"/>
                  </a:prstClr>
                </a:solidFill>
              </a:rPr>
              <a:pPr/>
              <a:t>3/21/2016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E1DDA4D-133A-4FA7-8A1C-B7A8B6C36C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55703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15C3B3-357E-42DF-A4D5-1E6EB82AFAEE}" type="datetimeFigureOut">
              <a:rPr lang="en-US" smtClean="0">
                <a:solidFill>
                  <a:prstClr val="black">
                    <a:tint val="75000"/>
                  </a:prstClr>
                </a:solidFill>
              </a:rPr>
              <a:pPr/>
              <a:t>3/21/2016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E1DDA4D-133A-4FA7-8A1C-B7A8B6C36C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54599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15C3B3-357E-42DF-A4D5-1E6EB82AFAEE}" type="datetimeFigureOut">
              <a:rPr lang="en-US" smtClean="0">
                <a:solidFill>
                  <a:prstClr val="black">
                    <a:tint val="75000"/>
                  </a:prstClr>
                </a:solidFill>
              </a:rPr>
              <a:pPr/>
              <a:t>3/21/2016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E1DDA4D-133A-4FA7-8A1C-B7A8B6C36C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90115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15C3B3-357E-42DF-A4D5-1E6EB82AFAEE}" type="datetimeFigureOut">
              <a:rPr lang="en-US" smtClean="0">
                <a:solidFill>
                  <a:prstClr val="black">
                    <a:tint val="75000"/>
                  </a:prstClr>
                </a:solidFill>
              </a:rPr>
              <a:pPr/>
              <a:t>3/21/2016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E1DDA4D-133A-4FA7-8A1C-B7A8B6C36C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57697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9E48E40-6FC9-4223-B3FA-41986B693CDF}" type="datetimeFigureOut">
              <a:rPr lang="en-US">
                <a:solidFill>
                  <a:prstClr val="black">
                    <a:tint val="75000"/>
                  </a:prstClr>
                </a:solidFill>
              </a:rPr>
              <a:pPr>
                <a:defRPr/>
              </a:pPr>
              <a:t>3/21/2016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2881193-5F47-487E-98C7-E08BA4E19B0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017397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CAB8AF9-DA64-4506-9555-51F664FB4851}" type="datetimeFigureOut">
              <a:rPr lang="en-US">
                <a:solidFill>
                  <a:prstClr val="black">
                    <a:tint val="75000"/>
                  </a:prstClr>
                </a:solidFill>
              </a:rPr>
              <a:pPr>
                <a:defRPr/>
              </a:pPr>
              <a:t>3/21/2016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FEA84B0-EA59-44C8-A1AA-4AA57EA109A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690327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A079C9D-8311-4541-AAB0-E17B4A0B8DE1}" type="datetimeFigureOut">
              <a:rPr lang="en-US">
                <a:solidFill>
                  <a:prstClr val="black">
                    <a:tint val="75000"/>
                  </a:prstClr>
                </a:solidFill>
              </a:rPr>
              <a:pPr>
                <a:defRPr/>
              </a:pPr>
              <a:t>3/21/2016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A422E4C-0CBC-4775-9086-70B8D4BE9040}"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126799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C09E15D-3626-47B2-842E-C058A77AC060}" type="datetimeFigureOut">
              <a:rPr lang="en-US">
                <a:solidFill>
                  <a:prstClr val="black">
                    <a:tint val="75000"/>
                  </a:prstClr>
                </a:solidFill>
              </a:rPr>
              <a:pPr>
                <a:defRPr/>
              </a:pPr>
              <a:t>3/21/2016</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21CC4D7-F84E-4DB0-8BFC-3CF3080BB40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737328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1_Title and Content">
    <p:spTree>
      <p:nvGrpSpPr>
        <p:cNvPr id="1" name=""/>
        <p:cNvGrpSpPr/>
        <p:nvPr/>
      </p:nvGrpSpPr>
      <p:grpSpPr>
        <a:xfrm>
          <a:off x="0" y="0"/>
          <a:ext cx="0" cy="0"/>
          <a:chOff x="0" y="0"/>
          <a:chExt cx="0" cy="0"/>
        </a:xfrm>
      </p:grpSpPr>
      <p:sp>
        <p:nvSpPr>
          <p:cNvPr id="13" name="Freeform 12"/>
          <p:cNvSpPr/>
          <p:nvPr userDrawn="1"/>
        </p:nvSpPr>
        <p:spPr>
          <a:xfrm>
            <a:off x="-12700" y="-12700"/>
            <a:ext cx="9156700" cy="1689100"/>
          </a:xfrm>
          <a:custGeom>
            <a:avLst/>
            <a:gdLst>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114300 h 114300"/>
              <a:gd name="connsiteX4" fmla="*/ 0 w 889000"/>
              <a:gd name="connsiteY4" fmla="*/ 0 h 114300"/>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114300 h 114300"/>
              <a:gd name="connsiteX4" fmla="*/ 0 w 889000"/>
              <a:gd name="connsiteY4" fmla="*/ 0 h 114300"/>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114300 h 114300"/>
              <a:gd name="connsiteX4" fmla="*/ 0 w 889000"/>
              <a:gd name="connsiteY4" fmla="*/ 0 h 114300"/>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114300 h 114300"/>
              <a:gd name="connsiteX4" fmla="*/ 0 w 889000"/>
              <a:gd name="connsiteY4" fmla="*/ 0 h 114300"/>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83362 h 114300"/>
              <a:gd name="connsiteX4" fmla="*/ 0 w 889000"/>
              <a:gd name="connsiteY4" fmla="*/ 0 h 114300"/>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83362 h 114300"/>
              <a:gd name="connsiteX4" fmla="*/ 0 w 889000"/>
              <a:gd name="connsiteY4" fmla="*/ 0 h 114300"/>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889000" h="114300">
                <a:moveTo>
                  <a:pt x="0" y="0"/>
                </a:moveTo>
                <a:lnTo>
                  <a:pt x="889000" y="0"/>
                </a:lnTo>
                <a:lnTo>
                  <a:pt x="889000" y="114300"/>
                </a:lnTo>
                <a:cubicBezTo>
                  <a:pt x="592667" y="114300"/>
                  <a:pt x="256876" y="57580"/>
                  <a:pt x="0" y="83362"/>
                </a:cubicBezTo>
                <a:lnTo>
                  <a:pt x="0" y="0"/>
                </a:lnTo>
                <a:close/>
              </a:path>
            </a:pathLst>
          </a:cu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Arial" pitchFamily="34" charset="0"/>
              <a:ea typeface="+mn-ea"/>
              <a:cs typeface="Arial" pitchFamily="34" charset="0"/>
            </a:endParaRPr>
          </a:p>
        </p:txBody>
      </p:sp>
      <p:sp>
        <p:nvSpPr>
          <p:cNvPr id="8" name="Freeform 7"/>
          <p:cNvSpPr/>
          <p:nvPr userDrawn="1"/>
        </p:nvSpPr>
        <p:spPr>
          <a:xfrm flipH="1">
            <a:off x="0" y="1219200"/>
            <a:ext cx="9171432" cy="457200"/>
          </a:xfrm>
          <a:custGeom>
            <a:avLst/>
            <a:gdLst>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6100" h="374161">
                <a:moveTo>
                  <a:pt x="0" y="145561"/>
                </a:moveTo>
                <a:lnTo>
                  <a:pt x="0" y="374161"/>
                </a:lnTo>
                <a:cubicBezTo>
                  <a:pt x="122114" y="599017"/>
                  <a:pt x="204030" y="175847"/>
                  <a:pt x="341313" y="17585"/>
                </a:cubicBezTo>
                <a:cubicBezTo>
                  <a:pt x="480114" y="-87923"/>
                  <a:pt x="520312" y="60569"/>
                  <a:pt x="546100" y="57638"/>
                </a:cubicBezTo>
                <a:lnTo>
                  <a:pt x="546100" y="0"/>
                </a:lnTo>
                <a:cubicBezTo>
                  <a:pt x="372410" y="-378069"/>
                  <a:pt x="139559" y="506046"/>
                  <a:pt x="0" y="145561"/>
                </a:cubicBezTo>
                <a:close/>
              </a:path>
            </a:pathLst>
          </a:custGeom>
          <a:gradFill>
            <a:gsLst>
              <a:gs pos="0">
                <a:schemeClr val="accent1">
                  <a:lumMod val="50000"/>
                  <a:alpha val="50000"/>
                </a:schemeClr>
              </a:gs>
              <a:gs pos="50000">
                <a:schemeClr val="accent1">
                  <a:lumMod val="50000"/>
                </a:schemeClr>
              </a:gs>
              <a:gs pos="100000">
                <a:schemeClr val="accent1">
                  <a:lumMod val="5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10" name="Freeform 9"/>
          <p:cNvSpPr/>
          <p:nvPr userDrawn="1"/>
        </p:nvSpPr>
        <p:spPr>
          <a:xfrm flipH="1">
            <a:off x="0" y="1237344"/>
            <a:ext cx="9144000" cy="692856"/>
          </a:xfrm>
          <a:custGeom>
            <a:avLst/>
            <a:gdLst>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426915 h 479669"/>
              <a:gd name="connsiteX4" fmla="*/ 546100 w 546100"/>
              <a:gd name="connsiteY4" fmla="*/ 0 h 479669"/>
              <a:gd name="connsiteX5" fmla="*/ 0 w 546100"/>
              <a:gd name="connsiteY5" fmla="*/ 145561 h 479669"/>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58517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58517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177406 h 511514"/>
              <a:gd name="connsiteX1" fmla="*/ 0 w 546100"/>
              <a:gd name="connsiteY1" fmla="*/ 511514 h 511514"/>
              <a:gd name="connsiteX2" fmla="*/ 304906 w 546100"/>
              <a:gd name="connsiteY2" fmla="*/ 49430 h 511514"/>
              <a:gd name="connsiteX3" fmla="*/ 546100 w 546100"/>
              <a:gd name="connsiteY3" fmla="*/ 36730 h 511514"/>
              <a:gd name="connsiteX4" fmla="*/ 546100 w 546100"/>
              <a:gd name="connsiteY4" fmla="*/ 0 h 511514"/>
              <a:gd name="connsiteX5" fmla="*/ 0 w 546100"/>
              <a:gd name="connsiteY5" fmla="*/ 177406 h 511514"/>
              <a:gd name="connsiteX0" fmla="*/ 0 w 546100"/>
              <a:gd name="connsiteY0" fmla="*/ 177406 h 1875164"/>
              <a:gd name="connsiteX1" fmla="*/ 0 w 546100"/>
              <a:gd name="connsiteY1" fmla="*/ 511514 h 1875164"/>
              <a:gd name="connsiteX2" fmla="*/ 304906 w 546100"/>
              <a:gd name="connsiteY2" fmla="*/ 49430 h 1875164"/>
              <a:gd name="connsiteX3" fmla="*/ 546100 w 546100"/>
              <a:gd name="connsiteY3" fmla="*/ 36730 h 1875164"/>
              <a:gd name="connsiteX4" fmla="*/ 546100 w 546100"/>
              <a:gd name="connsiteY4" fmla="*/ 0 h 1875164"/>
              <a:gd name="connsiteX5" fmla="*/ 295804 w 546100"/>
              <a:gd name="connsiteY5" fmla="*/ 1875164 h 1875164"/>
              <a:gd name="connsiteX6" fmla="*/ 0 w 546100"/>
              <a:gd name="connsiteY6" fmla="*/ 177406 h 1875164"/>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121009 h 595793"/>
              <a:gd name="connsiteX4" fmla="*/ 546100 w 546100"/>
              <a:gd name="connsiteY4" fmla="*/ 84279 h 595793"/>
              <a:gd name="connsiteX5" fmla="*/ 332211 w 546100"/>
              <a:gd name="connsiteY5" fmla="*/ 0 h 595793"/>
              <a:gd name="connsiteX6" fmla="*/ 0 w 546100"/>
              <a:gd name="connsiteY6" fmla="*/ 261685 h 595793"/>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121009 h 595793"/>
              <a:gd name="connsiteX4" fmla="*/ 546100 w 546100"/>
              <a:gd name="connsiteY4" fmla="*/ 84279 h 595793"/>
              <a:gd name="connsiteX5" fmla="*/ 332211 w 546100"/>
              <a:gd name="connsiteY5" fmla="*/ 0 h 595793"/>
              <a:gd name="connsiteX6" fmla="*/ 0 w 546100"/>
              <a:gd name="connsiteY6" fmla="*/ 261685 h 595793"/>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278165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236028 h 595793"/>
              <a:gd name="connsiteX4" fmla="*/ 546100 w 546100"/>
              <a:gd name="connsiteY4" fmla="*/ 72882 h 595793"/>
              <a:gd name="connsiteX5" fmla="*/ 332211 w 546100"/>
              <a:gd name="connsiteY5" fmla="*/ 0 h 595793"/>
              <a:gd name="connsiteX6" fmla="*/ 0 w 546100"/>
              <a:gd name="connsiteY6" fmla="*/ 261685 h 595793"/>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236028 h 595793"/>
              <a:gd name="connsiteX4" fmla="*/ 546100 w 546100"/>
              <a:gd name="connsiteY4" fmla="*/ 72882 h 595793"/>
              <a:gd name="connsiteX5" fmla="*/ 332211 w 546100"/>
              <a:gd name="connsiteY5" fmla="*/ 0 h 595793"/>
              <a:gd name="connsiteX6" fmla="*/ 0 w 546100"/>
              <a:gd name="connsiteY6" fmla="*/ 261685 h 595793"/>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236028 h 595793"/>
              <a:gd name="connsiteX4" fmla="*/ 546100 w 546100"/>
              <a:gd name="connsiteY4" fmla="*/ 72882 h 595793"/>
              <a:gd name="connsiteX5" fmla="*/ 332211 w 546100"/>
              <a:gd name="connsiteY5" fmla="*/ 0 h 595793"/>
              <a:gd name="connsiteX6" fmla="*/ 0 w 546100"/>
              <a:gd name="connsiteY6" fmla="*/ 261685 h 595793"/>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6100" h="595793">
                <a:moveTo>
                  <a:pt x="0" y="261685"/>
                </a:moveTo>
                <a:lnTo>
                  <a:pt x="0" y="595793"/>
                </a:lnTo>
                <a:cubicBezTo>
                  <a:pt x="123631" y="609634"/>
                  <a:pt x="167623" y="291971"/>
                  <a:pt x="304906" y="133709"/>
                </a:cubicBezTo>
                <a:cubicBezTo>
                  <a:pt x="463427" y="-94891"/>
                  <a:pt x="520312" y="238959"/>
                  <a:pt x="546100" y="236028"/>
                </a:cubicBezTo>
                <a:cubicBezTo>
                  <a:pt x="546100" y="223785"/>
                  <a:pt x="546858" y="179937"/>
                  <a:pt x="546100" y="72882"/>
                </a:cubicBezTo>
                <a:cubicBezTo>
                  <a:pt x="521070" y="6688"/>
                  <a:pt x="420194" y="-155983"/>
                  <a:pt x="332211" y="0"/>
                </a:cubicBezTo>
                <a:cubicBezTo>
                  <a:pt x="241194" y="50637"/>
                  <a:pt x="84949" y="531100"/>
                  <a:pt x="0" y="261685"/>
                </a:cubicBezTo>
                <a:close/>
              </a:path>
            </a:pathLst>
          </a:custGeom>
          <a:gradFill>
            <a:gsLst>
              <a:gs pos="100000">
                <a:schemeClr val="accent1">
                  <a:lumMod val="60000"/>
                  <a:lumOff val="40000"/>
                  <a:alpha val="21000"/>
                </a:schemeClr>
              </a:gs>
              <a:gs pos="50000">
                <a:schemeClr val="accent1">
                  <a:lumMod val="60000"/>
                  <a:lumOff val="40000"/>
                </a:schemeClr>
              </a:gs>
              <a:gs pos="0">
                <a:schemeClr val="accent1">
                  <a:lumMod val="60000"/>
                  <a:lumOff val="4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11" name="Freeform 10"/>
          <p:cNvSpPr/>
          <p:nvPr userDrawn="1"/>
        </p:nvSpPr>
        <p:spPr>
          <a:xfrm flipH="1">
            <a:off x="0" y="1331475"/>
            <a:ext cx="9144000" cy="789425"/>
          </a:xfrm>
          <a:custGeom>
            <a:avLst/>
            <a:gdLst>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426915 h 479669"/>
              <a:gd name="connsiteX4" fmla="*/ 546100 w 546100"/>
              <a:gd name="connsiteY4" fmla="*/ 0 h 479669"/>
              <a:gd name="connsiteX5" fmla="*/ 0 w 546100"/>
              <a:gd name="connsiteY5" fmla="*/ 145561 h 479669"/>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58517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58517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177406 h 511514"/>
              <a:gd name="connsiteX1" fmla="*/ 0 w 546100"/>
              <a:gd name="connsiteY1" fmla="*/ 511514 h 511514"/>
              <a:gd name="connsiteX2" fmla="*/ 304906 w 546100"/>
              <a:gd name="connsiteY2" fmla="*/ 49430 h 511514"/>
              <a:gd name="connsiteX3" fmla="*/ 546100 w 546100"/>
              <a:gd name="connsiteY3" fmla="*/ 36730 h 511514"/>
              <a:gd name="connsiteX4" fmla="*/ 546100 w 546100"/>
              <a:gd name="connsiteY4" fmla="*/ 0 h 511514"/>
              <a:gd name="connsiteX5" fmla="*/ 0 w 546100"/>
              <a:gd name="connsiteY5" fmla="*/ 177406 h 511514"/>
              <a:gd name="connsiteX0" fmla="*/ 0 w 546100"/>
              <a:gd name="connsiteY0" fmla="*/ 177406 h 1875164"/>
              <a:gd name="connsiteX1" fmla="*/ 0 w 546100"/>
              <a:gd name="connsiteY1" fmla="*/ 511514 h 1875164"/>
              <a:gd name="connsiteX2" fmla="*/ 304906 w 546100"/>
              <a:gd name="connsiteY2" fmla="*/ 49430 h 1875164"/>
              <a:gd name="connsiteX3" fmla="*/ 546100 w 546100"/>
              <a:gd name="connsiteY3" fmla="*/ 36730 h 1875164"/>
              <a:gd name="connsiteX4" fmla="*/ 546100 w 546100"/>
              <a:gd name="connsiteY4" fmla="*/ 0 h 1875164"/>
              <a:gd name="connsiteX5" fmla="*/ 295804 w 546100"/>
              <a:gd name="connsiteY5" fmla="*/ 1875164 h 1875164"/>
              <a:gd name="connsiteX6" fmla="*/ 0 w 546100"/>
              <a:gd name="connsiteY6" fmla="*/ 177406 h 1875164"/>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121009 h 595793"/>
              <a:gd name="connsiteX4" fmla="*/ 546100 w 546100"/>
              <a:gd name="connsiteY4" fmla="*/ 84279 h 595793"/>
              <a:gd name="connsiteX5" fmla="*/ 332211 w 546100"/>
              <a:gd name="connsiteY5" fmla="*/ 0 h 595793"/>
              <a:gd name="connsiteX6" fmla="*/ 0 w 546100"/>
              <a:gd name="connsiteY6" fmla="*/ 261685 h 595793"/>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121009 h 595793"/>
              <a:gd name="connsiteX4" fmla="*/ 546100 w 546100"/>
              <a:gd name="connsiteY4" fmla="*/ 84279 h 595793"/>
              <a:gd name="connsiteX5" fmla="*/ 332211 w 546100"/>
              <a:gd name="connsiteY5" fmla="*/ 0 h 595793"/>
              <a:gd name="connsiteX6" fmla="*/ 0 w 546100"/>
              <a:gd name="connsiteY6" fmla="*/ 261685 h 595793"/>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278165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236028 h 595793"/>
              <a:gd name="connsiteX4" fmla="*/ 546100 w 546100"/>
              <a:gd name="connsiteY4" fmla="*/ 72882 h 595793"/>
              <a:gd name="connsiteX5" fmla="*/ 332211 w 546100"/>
              <a:gd name="connsiteY5" fmla="*/ 0 h 595793"/>
              <a:gd name="connsiteX6" fmla="*/ 0 w 546100"/>
              <a:gd name="connsiteY6" fmla="*/ 261685 h 595793"/>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236028 h 595793"/>
              <a:gd name="connsiteX4" fmla="*/ 546100 w 546100"/>
              <a:gd name="connsiteY4" fmla="*/ 72882 h 595793"/>
              <a:gd name="connsiteX5" fmla="*/ 332211 w 546100"/>
              <a:gd name="connsiteY5" fmla="*/ 0 h 595793"/>
              <a:gd name="connsiteX6" fmla="*/ 0 w 546100"/>
              <a:gd name="connsiteY6" fmla="*/ 261685 h 595793"/>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236028 h 595793"/>
              <a:gd name="connsiteX4" fmla="*/ 546100 w 546100"/>
              <a:gd name="connsiteY4" fmla="*/ 72882 h 595793"/>
              <a:gd name="connsiteX5" fmla="*/ 332211 w 546100"/>
              <a:gd name="connsiteY5" fmla="*/ 0 h 595793"/>
              <a:gd name="connsiteX6" fmla="*/ 0 w 546100"/>
              <a:gd name="connsiteY6" fmla="*/ 261685 h 595793"/>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6100" h="595793">
                <a:moveTo>
                  <a:pt x="0" y="261685"/>
                </a:moveTo>
                <a:lnTo>
                  <a:pt x="0" y="595793"/>
                </a:lnTo>
                <a:cubicBezTo>
                  <a:pt x="123631" y="609634"/>
                  <a:pt x="167623" y="291971"/>
                  <a:pt x="304906" y="133709"/>
                </a:cubicBezTo>
                <a:cubicBezTo>
                  <a:pt x="463427" y="-94891"/>
                  <a:pt x="520312" y="238959"/>
                  <a:pt x="546100" y="236028"/>
                </a:cubicBezTo>
                <a:cubicBezTo>
                  <a:pt x="546100" y="223785"/>
                  <a:pt x="546858" y="179937"/>
                  <a:pt x="546100" y="72882"/>
                </a:cubicBezTo>
                <a:cubicBezTo>
                  <a:pt x="521070" y="6688"/>
                  <a:pt x="420194" y="-155983"/>
                  <a:pt x="332211" y="0"/>
                </a:cubicBezTo>
                <a:cubicBezTo>
                  <a:pt x="241194" y="50637"/>
                  <a:pt x="84949" y="531100"/>
                  <a:pt x="0" y="261685"/>
                </a:cubicBezTo>
                <a:close/>
              </a:path>
            </a:pathLst>
          </a:custGeom>
          <a:gradFill>
            <a:gsLst>
              <a:gs pos="77000">
                <a:schemeClr val="accent1">
                  <a:lumMod val="60000"/>
                  <a:lumOff val="40000"/>
                  <a:alpha val="12000"/>
                </a:schemeClr>
              </a:gs>
              <a:gs pos="50000">
                <a:schemeClr val="accent1"/>
              </a:gs>
              <a:gs pos="0">
                <a:schemeClr val="accent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2" name="Title 1"/>
          <p:cNvSpPr>
            <a:spLocks noGrp="1"/>
          </p:cNvSpPr>
          <p:nvPr userDrawn="1">
            <p:ph type="title"/>
          </p:nvPr>
        </p:nvSpPr>
        <p:spPr>
          <a:xfrm>
            <a:off x="457200" y="76200"/>
            <a:ext cx="8229600" cy="1143000"/>
          </a:xfrm>
        </p:spPr>
        <p:txBody>
          <a:bodyPr/>
          <a:lstStyle>
            <a:lvl1pPr>
              <a:defRPr b="1">
                <a:solidFill>
                  <a:schemeClr val="bg1"/>
                </a:solidFill>
                <a:effectLst>
                  <a:reflection blurRad="6350" stA="55000" endA="300" endPos="45500" dir="5400000" sy="-100000" algn="bl" rotWithShape="0"/>
                </a:effectLst>
                <a:latin typeface="Arial" pitchFamily="34" charset="0"/>
                <a:cs typeface="Arial" pitchFamily="34" charset="0"/>
              </a:defRPr>
            </a:lvl1pPr>
          </a:lstStyle>
          <a:p>
            <a:r>
              <a:rPr lang="en-US" smtClean="0"/>
              <a:t>Click to edit Master title style</a:t>
            </a:r>
            <a:endParaRPr lang="en-US"/>
          </a:p>
        </p:txBody>
      </p:sp>
      <p:sp>
        <p:nvSpPr>
          <p:cNvPr id="3" name="Content Placeholder 2"/>
          <p:cNvSpPr>
            <a:spLocks noGrp="1"/>
          </p:cNvSpPr>
          <p:nvPr userDrawn="1">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userDrawn="1">
            <p:ph type="dt" sz="half" idx="10"/>
          </p:nvPr>
        </p:nvSpPr>
        <p:spPr/>
        <p:txBody>
          <a:bodyPr/>
          <a:lstStyle>
            <a:lvl1pPr>
              <a:defRPr>
                <a:latin typeface="Arial" pitchFamily="34" charset="0"/>
                <a:cs typeface="Arial" pitchFamily="34" charset="0"/>
              </a:defRPr>
            </a:lvl1pPr>
          </a:lstStyle>
          <a:p>
            <a:fld id="{29B697CF-B305-4D9D-BFCD-21F69DF7C14E}" type="datetimeFigureOut">
              <a:rPr lang="en-US" smtClean="0"/>
              <a:pPr/>
              <a:t>3/21/2016</a:t>
            </a:fld>
            <a:endParaRPr lang="en-US" dirty="0">
              <a:latin typeface="Arial" pitchFamily="34" charset="0"/>
              <a:cs typeface="Arial" pitchFamily="34" charset="0"/>
            </a:endParaRPr>
          </a:p>
        </p:txBody>
      </p:sp>
      <p:sp>
        <p:nvSpPr>
          <p:cNvPr id="5" name="Footer Placeholder 4"/>
          <p:cNvSpPr>
            <a:spLocks noGrp="1"/>
          </p:cNvSpPr>
          <p:nvPr userDrawn="1">
            <p:ph type="ftr" sz="quarter" idx="11"/>
          </p:nvPr>
        </p:nvSpPr>
        <p:spPr/>
        <p:txBody>
          <a:bodyPr/>
          <a:lstStyle>
            <a:lvl1pPr>
              <a:defRPr>
                <a:latin typeface="Arial" pitchFamily="34" charset="0"/>
                <a:cs typeface="Arial" pitchFamily="34" charset="0"/>
              </a:defRPr>
            </a:lvl1pPr>
          </a:lstStyle>
          <a:p>
            <a:endParaRPr lang="en-US" dirty="0">
              <a:latin typeface="Arial" pitchFamily="34" charset="0"/>
              <a:cs typeface="Arial" pitchFamily="34" charset="0"/>
            </a:endParaRPr>
          </a:p>
        </p:txBody>
      </p:sp>
      <p:sp>
        <p:nvSpPr>
          <p:cNvPr id="6" name="Slide Number Placeholder 5"/>
          <p:cNvSpPr>
            <a:spLocks noGrp="1"/>
          </p:cNvSpPr>
          <p:nvPr userDrawn="1">
            <p:ph type="sldNum" sz="quarter" idx="12"/>
          </p:nvPr>
        </p:nvSpPr>
        <p:spPr/>
        <p:txBody>
          <a:bodyPr/>
          <a:lstStyle>
            <a:lvl1pPr>
              <a:defRPr>
                <a:latin typeface="Arial" pitchFamily="34" charset="0"/>
                <a:cs typeface="Arial" pitchFamily="34" charset="0"/>
              </a:defRPr>
            </a:lvl1pPr>
          </a:lstStyle>
          <a:p>
            <a:fld id="{ED2E59F6-6CE9-4A28-ADD3-A9072007EACF}" type="slidenum">
              <a:rPr lang="en-US" smtClean="0"/>
              <a:pPr/>
              <a:t>‹#›</a:t>
            </a:fld>
            <a:endParaRPr lang="en-US" dirty="0">
              <a:latin typeface="Arial" pitchFamily="34" charset="0"/>
              <a:cs typeface="Arial" pitchFamily="34" charset="0"/>
            </a:endParaRPr>
          </a:p>
        </p:txBody>
      </p:sp>
      <p:pic>
        <p:nvPicPr>
          <p:cNvPr id="17" name="Picture 16" descr="Business lady2.png"/>
          <p:cNvPicPr>
            <a:picLocks noChangeAspect="1"/>
          </p:cNvPicPr>
          <p:nvPr userDrawn="1"/>
        </p:nvPicPr>
        <p:blipFill>
          <a:blip r:embed="rId2"/>
          <a:stretch>
            <a:fillRect/>
          </a:stretch>
        </p:blipFill>
        <p:spPr>
          <a:xfrm>
            <a:off x="0" y="4793974"/>
            <a:ext cx="1600200" cy="2064026"/>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4E1C9FA-989E-41E4-953E-015AA85A6B8F}" type="datetimeFigureOut">
              <a:rPr lang="en-US">
                <a:solidFill>
                  <a:prstClr val="black">
                    <a:tint val="75000"/>
                  </a:prstClr>
                </a:solidFill>
              </a:rPr>
              <a:pPr>
                <a:defRPr/>
              </a:pPr>
              <a:t>3/21/2016</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760D478C-78BD-4B32-B4AF-064276320DE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378846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C77B402-BF98-4490-8140-0C40CFFD07FD}" type="datetimeFigureOut">
              <a:rPr lang="en-US">
                <a:solidFill>
                  <a:prstClr val="black">
                    <a:tint val="75000"/>
                  </a:prstClr>
                </a:solidFill>
              </a:rPr>
              <a:pPr>
                <a:defRPr/>
              </a:pPr>
              <a:t>3/21/2016</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97C2228D-98E6-4928-8A99-A17AA66FAA8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2127060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BCC9E19-8FFA-43C8-8198-474D924CF7D9}" type="datetimeFigureOut">
              <a:rPr lang="en-US">
                <a:solidFill>
                  <a:prstClr val="black">
                    <a:tint val="75000"/>
                  </a:prstClr>
                </a:solidFill>
              </a:rPr>
              <a:pPr>
                <a:defRPr/>
              </a:pPr>
              <a:t>3/21/2016</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7EA163C4-CD25-4C1B-B1E5-A037E09179A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521933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06B75AC-A2EC-49B8-AC41-AEDC5F133A7C}" type="datetimeFigureOut">
              <a:rPr lang="en-US">
                <a:solidFill>
                  <a:prstClr val="black">
                    <a:tint val="75000"/>
                  </a:prstClr>
                </a:solidFill>
              </a:rPr>
              <a:pPr>
                <a:defRPr/>
              </a:pPr>
              <a:t>3/21/2016</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4F21298-A90A-4E63-A8E3-96E7A40759C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5962834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1D2976A-78A4-452A-B93C-17FD7F957A42}" type="datetimeFigureOut">
              <a:rPr lang="en-US">
                <a:solidFill>
                  <a:prstClr val="black">
                    <a:tint val="75000"/>
                  </a:prstClr>
                </a:solidFill>
              </a:rPr>
              <a:pPr>
                <a:defRPr/>
              </a:pPr>
              <a:t>3/21/2016</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54BE13A-B7DC-48CC-B50E-1660C68320E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692626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A6C852D-1F31-4BD6-B197-18B9EC71E8F6}" type="datetimeFigureOut">
              <a:rPr lang="en-US">
                <a:solidFill>
                  <a:prstClr val="black">
                    <a:tint val="75000"/>
                  </a:prstClr>
                </a:solidFill>
              </a:rPr>
              <a:pPr>
                <a:defRPr/>
              </a:pPr>
              <a:t>3/21/2016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6C1B1E6-4EB9-4DB1-BC8A-28E401878A9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733393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DECAE86-3964-45A8-A7F5-B37BF2C122A0}" type="datetimeFigureOut">
              <a:rPr lang="en-US">
                <a:solidFill>
                  <a:prstClr val="black">
                    <a:tint val="75000"/>
                  </a:prstClr>
                </a:solidFill>
              </a:rPr>
              <a:pPr>
                <a:defRPr/>
              </a:pPr>
              <a:t>3/21/2016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ACB04EF-CC46-4981-B7FE-C3EA4554192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4257953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a:p>
        </p:txBody>
      </p:sp>
      <p:sp>
        <p:nvSpPr>
          <p:cNvPr id="4" name="Date Placeholder 3"/>
          <p:cNvSpPr>
            <a:spLocks noGrp="1"/>
          </p:cNvSpPr>
          <p:nvPr>
            <p:ph type="dt" sz="half" idx="10"/>
          </p:nvPr>
        </p:nvSpPr>
        <p:spPr/>
        <p:txBody>
          <a:bodyPr/>
          <a:lstStyle>
            <a:lvl1pPr>
              <a:defRPr/>
            </a:lvl1pPr>
          </a:lstStyle>
          <a:p>
            <a:pPr>
              <a:defRPr/>
            </a:pPr>
            <a:fld id="{873D16B6-36CE-49F2-84B9-8CE5FADC06DF}" type="datetimeFigureOut">
              <a:rPr lang="en-US">
                <a:solidFill>
                  <a:prstClr val="black">
                    <a:tint val="75000"/>
                  </a:prstClr>
                </a:solidFill>
              </a:rPr>
              <a:pPr>
                <a:defRPr/>
              </a:pPr>
              <a:t>3/21/2016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032D98B-FA63-4A75-B8B4-ABE7B59F3A7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868521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pPr>
              <a:defRPr/>
            </a:pPr>
            <a:fld id="{D9E48E40-6FC9-4223-B3FA-41986B693CDF}" type="datetimeFigureOut">
              <a:rPr lang="en-US" smtClean="0">
                <a:solidFill>
                  <a:prstClr val="black">
                    <a:tint val="75000"/>
                  </a:prstClr>
                </a:solidFill>
              </a:rPr>
              <a:pPr>
                <a:defRPr/>
              </a:pPr>
              <a:t>3/21/2016</a:t>
            </a:fld>
            <a:endParaRPr lang="en-US" dirty="0">
              <a:solidFill>
                <a:prstClr val="black">
                  <a:tint val="75000"/>
                </a:prstClr>
              </a:solidFill>
            </a:endParaRPr>
          </a:p>
        </p:txBody>
      </p:sp>
      <p:sp>
        <p:nvSpPr>
          <p:cNvPr id="17" name="Footer Placeholder 16"/>
          <p:cNvSpPr>
            <a:spLocks noGrp="1"/>
          </p:cNvSpPr>
          <p:nvPr>
            <p:ph type="ftr" sz="quarter" idx="11"/>
          </p:nvPr>
        </p:nvSpPr>
        <p:spPr bwMode="auto">
          <a:xfrm rot="5400000">
            <a:off x="7077269" y="4181669"/>
            <a:ext cx="3657600" cy="384048"/>
          </a:xfrm>
        </p:spPr>
        <p:txBody>
          <a:bodyPr/>
          <a:lstStyle/>
          <a:p>
            <a:pPr>
              <a:defRPr/>
            </a:pPr>
            <a:endParaRPr lang="en-US" dirty="0">
              <a:solidFill>
                <a:prstClr val="black">
                  <a:tint val="75000"/>
                </a:prstClr>
              </a:solidFill>
            </a:endParaRP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pPr>
              <a:defRPr/>
            </a:pPr>
            <a:fld id="{F2881193-5F47-487E-98C7-E08BA4E19B01}" type="slidenum">
              <a:rPr lang="en-US" smtClean="0">
                <a:solidFill>
                  <a:prstClr val="black">
                    <a:tint val="75000"/>
                  </a:prstClr>
                </a:solidFill>
              </a:rPr>
              <a:pPr>
                <a:defRPr/>
              </a:pPr>
              <a:t>‹#›</a:t>
            </a:fld>
            <a:endParaRPr lang="en-US" dirty="0">
              <a:solidFill>
                <a:prstClr val="black">
                  <a:tint val="75000"/>
                </a:prstClr>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pPr>
              <a:defRPr/>
            </a:pPr>
            <a:fld id="{BCAB8AF9-DA64-4506-9555-51F664FB4851}" type="datetimeFigureOut">
              <a:rPr lang="en-US" smtClean="0">
                <a:solidFill>
                  <a:prstClr val="black">
                    <a:tint val="75000"/>
                  </a:prstClr>
                </a:solidFill>
              </a:rPr>
              <a:pPr>
                <a:defRPr/>
              </a:pPr>
              <a:t>3/21/2016</a:t>
            </a:fld>
            <a:endParaRPr lang="en-US" dirty="0">
              <a:solidFill>
                <a:prstClr val="black">
                  <a:tint val="75000"/>
                </a:prstClr>
              </a:solidFill>
            </a:endParaRPr>
          </a:p>
        </p:txBody>
      </p:sp>
      <p:sp>
        <p:nvSpPr>
          <p:cNvPr id="9" name="Slide Number Placeholder 8"/>
          <p:cNvSpPr>
            <a:spLocks noGrp="1"/>
          </p:cNvSpPr>
          <p:nvPr>
            <p:ph type="sldNum" sz="quarter" idx="15"/>
          </p:nvPr>
        </p:nvSpPr>
        <p:spPr/>
        <p:txBody>
          <a:bodyPr rtlCol="0"/>
          <a:lstStyle/>
          <a:p>
            <a:pPr>
              <a:defRPr/>
            </a:pPr>
            <a:fld id="{5FEA84B0-EA59-44C8-A1AA-4AA57EA109AD}" type="slidenum">
              <a:rPr lang="en-US" smtClean="0">
                <a:solidFill>
                  <a:prstClr val="black">
                    <a:tint val="75000"/>
                  </a:prstClr>
                </a:solidFill>
              </a:rPr>
              <a:pPr>
                <a:defRPr/>
              </a:pPr>
              <a:t>‹#›</a:t>
            </a:fld>
            <a:endParaRPr lang="en-US" dirty="0">
              <a:solidFill>
                <a:prstClr val="black">
                  <a:tint val="75000"/>
                </a:prstClr>
              </a:solidFill>
            </a:endParaRPr>
          </a:p>
        </p:txBody>
      </p:sp>
      <p:sp>
        <p:nvSpPr>
          <p:cNvPr id="10" name="Footer Placeholder 9"/>
          <p:cNvSpPr>
            <a:spLocks noGrp="1"/>
          </p:cNvSpPr>
          <p:nvPr>
            <p:ph type="ftr" sz="quarter" idx="16"/>
          </p:nvPr>
        </p:nvSpPr>
        <p:spPr/>
        <p:txBody>
          <a:bodyPr rtlCol="0"/>
          <a:lstStyle/>
          <a:p>
            <a:pPr>
              <a:defRPr/>
            </a:pPr>
            <a:endParaRPr lang="en-US" dirty="0">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2_Title and Content">
    <p:spTree>
      <p:nvGrpSpPr>
        <p:cNvPr id="1" name=""/>
        <p:cNvGrpSpPr/>
        <p:nvPr/>
      </p:nvGrpSpPr>
      <p:grpSpPr>
        <a:xfrm>
          <a:off x="0" y="0"/>
          <a:ext cx="0" cy="0"/>
          <a:chOff x="0" y="0"/>
          <a:chExt cx="0" cy="0"/>
        </a:xfrm>
      </p:grpSpPr>
      <p:pic>
        <p:nvPicPr>
          <p:cNvPr id="16" name="Picture 3"/>
          <p:cNvPicPr>
            <a:picLocks noChangeAspect="1" noChangeArrowheads="1"/>
          </p:cNvPicPr>
          <p:nvPr userDrawn="1"/>
        </p:nvPicPr>
        <p:blipFill>
          <a:blip r:embed="rId2"/>
          <a:srcRect l="70010" t="5494" r="13693" b="2054"/>
          <a:stretch>
            <a:fillRect/>
          </a:stretch>
        </p:blipFill>
        <p:spPr bwMode="auto">
          <a:xfrm flipH="1">
            <a:off x="-1" y="0"/>
            <a:ext cx="1993352" cy="6858000"/>
          </a:xfrm>
          <a:prstGeom prst="rect">
            <a:avLst/>
          </a:prstGeom>
          <a:noFill/>
          <a:ln w="9525">
            <a:noFill/>
            <a:miter lim="800000"/>
            <a:headEnd/>
            <a:tailEnd/>
          </a:ln>
          <a:effectLst/>
        </p:spPr>
      </p:pic>
      <p:sp>
        <p:nvSpPr>
          <p:cNvPr id="18" name="Freeform 17"/>
          <p:cNvSpPr/>
          <p:nvPr userDrawn="1"/>
        </p:nvSpPr>
        <p:spPr>
          <a:xfrm rot="5400000">
            <a:off x="-1180192" y="2584450"/>
            <a:ext cx="6858000" cy="1689100"/>
          </a:xfrm>
          <a:custGeom>
            <a:avLst/>
            <a:gdLst>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114300 h 114300"/>
              <a:gd name="connsiteX4" fmla="*/ 0 w 889000"/>
              <a:gd name="connsiteY4" fmla="*/ 0 h 114300"/>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114300 h 114300"/>
              <a:gd name="connsiteX4" fmla="*/ 0 w 889000"/>
              <a:gd name="connsiteY4" fmla="*/ 0 h 114300"/>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114300 h 114300"/>
              <a:gd name="connsiteX4" fmla="*/ 0 w 889000"/>
              <a:gd name="connsiteY4" fmla="*/ 0 h 114300"/>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114300 h 114300"/>
              <a:gd name="connsiteX4" fmla="*/ 0 w 889000"/>
              <a:gd name="connsiteY4" fmla="*/ 0 h 114300"/>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83362 h 114300"/>
              <a:gd name="connsiteX4" fmla="*/ 0 w 889000"/>
              <a:gd name="connsiteY4" fmla="*/ 0 h 114300"/>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83362 h 114300"/>
              <a:gd name="connsiteX4" fmla="*/ 0 w 889000"/>
              <a:gd name="connsiteY4" fmla="*/ 0 h 114300"/>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889000" h="114300">
                <a:moveTo>
                  <a:pt x="0" y="0"/>
                </a:moveTo>
                <a:lnTo>
                  <a:pt x="889000" y="0"/>
                </a:lnTo>
                <a:lnTo>
                  <a:pt x="889000" y="114300"/>
                </a:lnTo>
                <a:cubicBezTo>
                  <a:pt x="592667" y="114300"/>
                  <a:pt x="256876" y="57580"/>
                  <a:pt x="0" y="83362"/>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Arial" pitchFamily="34" charset="0"/>
              <a:ea typeface="+mn-ea"/>
              <a:cs typeface="Arial" pitchFamily="34" charset="0"/>
            </a:endParaRPr>
          </a:p>
        </p:txBody>
      </p:sp>
      <p:grpSp>
        <p:nvGrpSpPr>
          <p:cNvPr id="15" name="Group 14"/>
          <p:cNvGrpSpPr/>
          <p:nvPr userDrawn="1"/>
        </p:nvGrpSpPr>
        <p:grpSpPr>
          <a:xfrm rot="16200000" flipH="1" flipV="1">
            <a:off x="-1987552" y="2978149"/>
            <a:ext cx="6858003" cy="901701"/>
            <a:chOff x="-2" y="1219200"/>
            <a:chExt cx="9171436" cy="901701"/>
          </a:xfrm>
        </p:grpSpPr>
        <p:sp>
          <p:nvSpPr>
            <p:cNvPr id="8" name="Freeform 7"/>
            <p:cNvSpPr/>
            <p:nvPr userDrawn="1"/>
          </p:nvSpPr>
          <p:spPr>
            <a:xfrm flipH="1">
              <a:off x="-1" y="1219200"/>
              <a:ext cx="9171434" cy="457200"/>
            </a:xfrm>
            <a:custGeom>
              <a:avLst/>
              <a:gdLst>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6100" h="374161">
                  <a:moveTo>
                    <a:pt x="0" y="145561"/>
                  </a:moveTo>
                  <a:lnTo>
                    <a:pt x="0" y="374161"/>
                  </a:lnTo>
                  <a:cubicBezTo>
                    <a:pt x="122114" y="599017"/>
                    <a:pt x="204030" y="175847"/>
                    <a:pt x="341313" y="17585"/>
                  </a:cubicBezTo>
                  <a:cubicBezTo>
                    <a:pt x="480114" y="-87923"/>
                    <a:pt x="520312" y="60569"/>
                    <a:pt x="546100" y="57638"/>
                  </a:cubicBezTo>
                  <a:lnTo>
                    <a:pt x="546100" y="0"/>
                  </a:lnTo>
                  <a:cubicBezTo>
                    <a:pt x="372410" y="-378069"/>
                    <a:pt x="139559" y="506046"/>
                    <a:pt x="0" y="145561"/>
                  </a:cubicBezTo>
                  <a:close/>
                </a:path>
              </a:pathLst>
            </a:custGeom>
            <a:gradFill>
              <a:gsLst>
                <a:gs pos="0">
                  <a:schemeClr val="accent1">
                    <a:lumMod val="50000"/>
                    <a:alpha val="50000"/>
                  </a:schemeClr>
                </a:gs>
                <a:gs pos="50000">
                  <a:schemeClr val="accent1">
                    <a:lumMod val="50000"/>
                  </a:schemeClr>
                </a:gs>
                <a:gs pos="100000">
                  <a:schemeClr val="accent1">
                    <a:lumMod val="5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10" name="Freeform 9"/>
            <p:cNvSpPr/>
            <p:nvPr userDrawn="1"/>
          </p:nvSpPr>
          <p:spPr>
            <a:xfrm flipH="1">
              <a:off x="-1" y="1237343"/>
              <a:ext cx="9171435" cy="692856"/>
            </a:xfrm>
            <a:custGeom>
              <a:avLst/>
              <a:gdLst>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426915 h 479669"/>
                <a:gd name="connsiteX4" fmla="*/ 546100 w 546100"/>
                <a:gd name="connsiteY4" fmla="*/ 0 h 479669"/>
                <a:gd name="connsiteX5" fmla="*/ 0 w 546100"/>
                <a:gd name="connsiteY5" fmla="*/ 145561 h 479669"/>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58517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58517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177406 h 511514"/>
                <a:gd name="connsiteX1" fmla="*/ 0 w 546100"/>
                <a:gd name="connsiteY1" fmla="*/ 511514 h 511514"/>
                <a:gd name="connsiteX2" fmla="*/ 304906 w 546100"/>
                <a:gd name="connsiteY2" fmla="*/ 49430 h 511514"/>
                <a:gd name="connsiteX3" fmla="*/ 546100 w 546100"/>
                <a:gd name="connsiteY3" fmla="*/ 36730 h 511514"/>
                <a:gd name="connsiteX4" fmla="*/ 546100 w 546100"/>
                <a:gd name="connsiteY4" fmla="*/ 0 h 511514"/>
                <a:gd name="connsiteX5" fmla="*/ 0 w 546100"/>
                <a:gd name="connsiteY5" fmla="*/ 177406 h 511514"/>
                <a:gd name="connsiteX0" fmla="*/ 0 w 546100"/>
                <a:gd name="connsiteY0" fmla="*/ 177406 h 1875164"/>
                <a:gd name="connsiteX1" fmla="*/ 0 w 546100"/>
                <a:gd name="connsiteY1" fmla="*/ 511514 h 1875164"/>
                <a:gd name="connsiteX2" fmla="*/ 304906 w 546100"/>
                <a:gd name="connsiteY2" fmla="*/ 49430 h 1875164"/>
                <a:gd name="connsiteX3" fmla="*/ 546100 w 546100"/>
                <a:gd name="connsiteY3" fmla="*/ 36730 h 1875164"/>
                <a:gd name="connsiteX4" fmla="*/ 546100 w 546100"/>
                <a:gd name="connsiteY4" fmla="*/ 0 h 1875164"/>
                <a:gd name="connsiteX5" fmla="*/ 295804 w 546100"/>
                <a:gd name="connsiteY5" fmla="*/ 1875164 h 1875164"/>
                <a:gd name="connsiteX6" fmla="*/ 0 w 546100"/>
                <a:gd name="connsiteY6" fmla="*/ 177406 h 1875164"/>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121009 h 595793"/>
                <a:gd name="connsiteX4" fmla="*/ 546100 w 546100"/>
                <a:gd name="connsiteY4" fmla="*/ 84279 h 595793"/>
                <a:gd name="connsiteX5" fmla="*/ 332211 w 546100"/>
                <a:gd name="connsiteY5" fmla="*/ 0 h 595793"/>
                <a:gd name="connsiteX6" fmla="*/ 0 w 546100"/>
                <a:gd name="connsiteY6" fmla="*/ 261685 h 595793"/>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121009 h 595793"/>
                <a:gd name="connsiteX4" fmla="*/ 546100 w 546100"/>
                <a:gd name="connsiteY4" fmla="*/ 84279 h 595793"/>
                <a:gd name="connsiteX5" fmla="*/ 332211 w 546100"/>
                <a:gd name="connsiteY5" fmla="*/ 0 h 595793"/>
                <a:gd name="connsiteX6" fmla="*/ 0 w 546100"/>
                <a:gd name="connsiteY6" fmla="*/ 261685 h 595793"/>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278165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236028 h 595793"/>
                <a:gd name="connsiteX4" fmla="*/ 546100 w 546100"/>
                <a:gd name="connsiteY4" fmla="*/ 72882 h 595793"/>
                <a:gd name="connsiteX5" fmla="*/ 332211 w 546100"/>
                <a:gd name="connsiteY5" fmla="*/ 0 h 595793"/>
                <a:gd name="connsiteX6" fmla="*/ 0 w 546100"/>
                <a:gd name="connsiteY6" fmla="*/ 261685 h 595793"/>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236028 h 595793"/>
                <a:gd name="connsiteX4" fmla="*/ 546100 w 546100"/>
                <a:gd name="connsiteY4" fmla="*/ 72882 h 595793"/>
                <a:gd name="connsiteX5" fmla="*/ 332211 w 546100"/>
                <a:gd name="connsiteY5" fmla="*/ 0 h 595793"/>
                <a:gd name="connsiteX6" fmla="*/ 0 w 546100"/>
                <a:gd name="connsiteY6" fmla="*/ 261685 h 595793"/>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236028 h 595793"/>
                <a:gd name="connsiteX4" fmla="*/ 546100 w 546100"/>
                <a:gd name="connsiteY4" fmla="*/ 72882 h 595793"/>
                <a:gd name="connsiteX5" fmla="*/ 332211 w 546100"/>
                <a:gd name="connsiteY5" fmla="*/ 0 h 595793"/>
                <a:gd name="connsiteX6" fmla="*/ 0 w 546100"/>
                <a:gd name="connsiteY6" fmla="*/ 261685 h 595793"/>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6100" h="595793">
                  <a:moveTo>
                    <a:pt x="0" y="261685"/>
                  </a:moveTo>
                  <a:lnTo>
                    <a:pt x="0" y="595793"/>
                  </a:lnTo>
                  <a:cubicBezTo>
                    <a:pt x="123631" y="609634"/>
                    <a:pt x="167623" y="291971"/>
                    <a:pt x="304906" y="133709"/>
                  </a:cubicBezTo>
                  <a:cubicBezTo>
                    <a:pt x="463427" y="-94891"/>
                    <a:pt x="520312" y="238959"/>
                    <a:pt x="546100" y="236028"/>
                  </a:cubicBezTo>
                  <a:cubicBezTo>
                    <a:pt x="546100" y="223785"/>
                    <a:pt x="546858" y="179937"/>
                    <a:pt x="546100" y="72882"/>
                  </a:cubicBezTo>
                  <a:cubicBezTo>
                    <a:pt x="521070" y="6688"/>
                    <a:pt x="420194" y="-155983"/>
                    <a:pt x="332211" y="0"/>
                  </a:cubicBezTo>
                  <a:cubicBezTo>
                    <a:pt x="241194" y="50637"/>
                    <a:pt x="84949" y="531100"/>
                    <a:pt x="0" y="261685"/>
                  </a:cubicBezTo>
                  <a:close/>
                </a:path>
              </a:pathLst>
            </a:custGeom>
            <a:gradFill>
              <a:gsLst>
                <a:gs pos="100000">
                  <a:schemeClr val="accent1">
                    <a:lumMod val="60000"/>
                    <a:lumOff val="40000"/>
                    <a:alpha val="21000"/>
                  </a:schemeClr>
                </a:gs>
                <a:gs pos="50000">
                  <a:schemeClr val="accent1">
                    <a:lumMod val="60000"/>
                    <a:lumOff val="40000"/>
                  </a:schemeClr>
                </a:gs>
                <a:gs pos="0">
                  <a:schemeClr val="accent1">
                    <a:lumMod val="60000"/>
                    <a:lumOff val="4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11" name="Freeform 10"/>
            <p:cNvSpPr/>
            <p:nvPr userDrawn="1"/>
          </p:nvSpPr>
          <p:spPr>
            <a:xfrm flipH="1">
              <a:off x="-2" y="1331476"/>
              <a:ext cx="9171436" cy="789425"/>
            </a:xfrm>
            <a:custGeom>
              <a:avLst/>
              <a:gdLst>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426915 h 479669"/>
                <a:gd name="connsiteX4" fmla="*/ 546100 w 546100"/>
                <a:gd name="connsiteY4" fmla="*/ 0 h 479669"/>
                <a:gd name="connsiteX5" fmla="*/ 0 w 546100"/>
                <a:gd name="connsiteY5" fmla="*/ 145561 h 479669"/>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58517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58517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177406 h 511514"/>
                <a:gd name="connsiteX1" fmla="*/ 0 w 546100"/>
                <a:gd name="connsiteY1" fmla="*/ 511514 h 511514"/>
                <a:gd name="connsiteX2" fmla="*/ 304906 w 546100"/>
                <a:gd name="connsiteY2" fmla="*/ 49430 h 511514"/>
                <a:gd name="connsiteX3" fmla="*/ 546100 w 546100"/>
                <a:gd name="connsiteY3" fmla="*/ 36730 h 511514"/>
                <a:gd name="connsiteX4" fmla="*/ 546100 w 546100"/>
                <a:gd name="connsiteY4" fmla="*/ 0 h 511514"/>
                <a:gd name="connsiteX5" fmla="*/ 0 w 546100"/>
                <a:gd name="connsiteY5" fmla="*/ 177406 h 511514"/>
                <a:gd name="connsiteX0" fmla="*/ 0 w 546100"/>
                <a:gd name="connsiteY0" fmla="*/ 177406 h 1875164"/>
                <a:gd name="connsiteX1" fmla="*/ 0 w 546100"/>
                <a:gd name="connsiteY1" fmla="*/ 511514 h 1875164"/>
                <a:gd name="connsiteX2" fmla="*/ 304906 w 546100"/>
                <a:gd name="connsiteY2" fmla="*/ 49430 h 1875164"/>
                <a:gd name="connsiteX3" fmla="*/ 546100 w 546100"/>
                <a:gd name="connsiteY3" fmla="*/ 36730 h 1875164"/>
                <a:gd name="connsiteX4" fmla="*/ 546100 w 546100"/>
                <a:gd name="connsiteY4" fmla="*/ 0 h 1875164"/>
                <a:gd name="connsiteX5" fmla="*/ 295804 w 546100"/>
                <a:gd name="connsiteY5" fmla="*/ 1875164 h 1875164"/>
                <a:gd name="connsiteX6" fmla="*/ 0 w 546100"/>
                <a:gd name="connsiteY6" fmla="*/ 177406 h 1875164"/>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121009 h 595793"/>
                <a:gd name="connsiteX4" fmla="*/ 546100 w 546100"/>
                <a:gd name="connsiteY4" fmla="*/ 84279 h 595793"/>
                <a:gd name="connsiteX5" fmla="*/ 332211 w 546100"/>
                <a:gd name="connsiteY5" fmla="*/ 0 h 595793"/>
                <a:gd name="connsiteX6" fmla="*/ 0 w 546100"/>
                <a:gd name="connsiteY6" fmla="*/ 261685 h 595793"/>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121009 h 595793"/>
                <a:gd name="connsiteX4" fmla="*/ 546100 w 546100"/>
                <a:gd name="connsiteY4" fmla="*/ 84279 h 595793"/>
                <a:gd name="connsiteX5" fmla="*/ 332211 w 546100"/>
                <a:gd name="connsiteY5" fmla="*/ 0 h 595793"/>
                <a:gd name="connsiteX6" fmla="*/ 0 w 546100"/>
                <a:gd name="connsiteY6" fmla="*/ 261685 h 595793"/>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278165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236028 h 595793"/>
                <a:gd name="connsiteX4" fmla="*/ 546100 w 546100"/>
                <a:gd name="connsiteY4" fmla="*/ 72882 h 595793"/>
                <a:gd name="connsiteX5" fmla="*/ 332211 w 546100"/>
                <a:gd name="connsiteY5" fmla="*/ 0 h 595793"/>
                <a:gd name="connsiteX6" fmla="*/ 0 w 546100"/>
                <a:gd name="connsiteY6" fmla="*/ 261685 h 595793"/>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236028 h 595793"/>
                <a:gd name="connsiteX4" fmla="*/ 546100 w 546100"/>
                <a:gd name="connsiteY4" fmla="*/ 72882 h 595793"/>
                <a:gd name="connsiteX5" fmla="*/ 332211 w 546100"/>
                <a:gd name="connsiteY5" fmla="*/ 0 h 595793"/>
                <a:gd name="connsiteX6" fmla="*/ 0 w 546100"/>
                <a:gd name="connsiteY6" fmla="*/ 261685 h 595793"/>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236028 h 595793"/>
                <a:gd name="connsiteX4" fmla="*/ 546100 w 546100"/>
                <a:gd name="connsiteY4" fmla="*/ 72882 h 595793"/>
                <a:gd name="connsiteX5" fmla="*/ 332211 w 546100"/>
                <a:gd name="connsiteY5" fmla="*/ 0 h 595793"/>
                <a:gd name="connsiteX6" fmla="*/ 0 w 546100"/>
                <a:gd name="connsiteY6" fmla="*/ 261685 h 595793"/>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6100" h="595793">
                  <a:moveTo>
                    <a:pt x="0" y="261685"/>
                  </a:moveTo>
                  <a:lnTo>
                    <a:pt x="0" y="595793"/>
                  </a:lnTo>
                  <a:cubicBezTo>
                    <a:pt x="123631" y="609634"/>
                    <a:pt x="167623" y="291971"/>
                    <a:pt x="304906" y="133709"/>
                  </a:cubicBezTo>
                  <a:cubicBezTo>
                    <a:pt x="463427" y="-94891"/>
                    <a:pt x="520312" y="238959"/>
                    <a:pt x="546100" y="236028"/>
                  </a:cubicBezTo>
                  <a:cubicBezTo>
                    <a:pt x="546100" y="223785"/>
                    <a:pt x="546858" y="179937"/>
                    <a:pt x="546100" y="72882"/>
                  </a:cubicBezTo>
                  <a:cubicBezTo>
                    <a:pt x="521070" y="6688"/>
                    <a:pt x="420194" y="-155983"/>
                    <a:pt x="332211" y="0"/>
                  </a:cubicBezTo>
                  <a:cubicBezTo>
                    <a:pt x="241194" y="50637"/>
                    <a:pt x="84949" y="531100"/>
                    <a:pt x="0" y="261685"/>
                  </a:cubicBezTo>
                  <a:close/>
                </a:path>
              </a:pathLst>
            </a:custGeom>
            <a:gradFill>
              <a:gsLst>
                <a:gs pos="77000">
                  <a:schemeClr val="accent1">
                    <a:lumMod val="60000"/>
                    <a:lumOff val="40000"/>
                    <a:alpha val="12000"/>
                  </a:schemeClr>
                </a:gs>
                <a:gs pos="50000">
                  <a:schemeClr val="accent1"/>
                </a:gs>
                <a:gs pos="0">
                  <a:schemeClr val="accent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grpSp>
      <p:sp>
        <p:nvSpPr>
          <p:cNvPr id="2" name="Title 1"/>
          <p:cNvSpPr>
            <a:spLocks noGrp="1"/>
          </p:cNvSpPr>
          <p:nvPr userDrawn="1">
            <p:ph type="title"/>
          </p:nvPr>
        </p:nvSpPr>
        <p:spPr>
          <a:xfrm>
            <a:off x="1981200" y="76200"/>
            <a:ext cx="6858000" cy="1143000"/>
          </a:xfrm>
        </p:spPr>
        <p:txBody>
          <a:bodyPr/>
          <a:lstStyle>
            <a:lvl1pPr>
              <a:defRPr b="1">
                <a:solidFill>
                  <a:sysClr val="windowText" lastClr="000000"/>
                </a:solidFill>
                <a:effectLst>
                  <a:reflection blurRad="6350" stA="55000" endA="300" endPos="45500" dir="5400000" sy="-100000" algn="bl" rotWithShape="0"/>
                </a:effectLst>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userDrawn="1">
            <p:ph idx="1"/>
          </p:nvPr>
        </p:nvSpPr>
        <p:spPr>
          <a:xfrm>
            <a:off x="1981200" y="1600200"/>
            <a:ext cx="6934200" cy="45259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userDrawn="1">
            <p:ph type="dt" sz="half" idx="10"/>
          </p:nvPr>
        </p:nvSpPr>
        <p:spPr/>
        <p:txBody>
          <a:bodyPr/>
          <a:lstStyle>
            <a:lvl1pPr>
              <a:defRPr>
                <a:latin typeface="Arial" pitchFamily="34" charset="0"/>
                <a:cs typeface="Arial" pitchFamily="34" charset="0"/>
              </a:defRPr>
            </a:lvl1pPr>
          </a:lstStyle>
          <a:p>
            <a:fld id="{29B697CF-B305-4D9D-BFCD-21F69DF7C14E}" type="datetimeFigureOut">
              <a:rPr lang="en-US" smtClean="0"/>
              <a:pPr/>
              <a:t>3/21/2016</a:t>
            </a:fld>
            <a:endParaRPr lang="en-US" dirty="0">
              <a:latin typeface="Arial" pitchFamily="34" charset="0"/>
              <a:cs typeface="Arial" pitchFamily="34" charset="0"/>
            </a:endParaRPr>
          </a:p>
        </p:txBody>
      </p:sp>
      <p:sp>
        <p:nvSpPr>
          <p:cNvPr id="5" name="Footer Placeholder 4"/>
          <p:cNvSpPr>
            <a:spLocks noGrp="1"/>
          </p:cNvSpPr>
          <p:nvPr userDrawn="1">
            <p:ph type="ftr" sz="quarter" idx="11"/>
          </p:nvPr>
        </p:nvSpPr>
        <p:spPr/>
        <p:txBody>
          <a:bodyPr/>
          <a:lstStyle>
            <a:lvl1pPr>
              <a:defRPr>
                <a:latin typeface="Arial" pitchFamily="34" charset="0"/>
                <a:cs typeface="Arial" pitchFamily="34" charset="0"/>
              </a:defRPr>
            </a:lvl1pPr>
          </a:lstStyle>
          <a:p>
            <a:endParaRPr lang="en-US" dirty="0">
              <a:latin typeface="Arial" pitchFamily="34" charset="0"/>
              <a:cs typeface="Arial" pitchFamily="34" charset="0"/>
            </a:endParaRPr>
          </a:p>
        </p:txBody>
      </p:sp>
      <p:sp>
        <p:nvSpPr>
          <p:cNvPr id="6" name="Slide Number Placeholder 5"/>
          <p:cNvSpPr>
            <a:spLocks noGrp="1"/>
          </p:cNvSpPr>
          <p:nvPr userDrawn="1">
            <p:ph type="sldNum" sz="quarter" idx="12"/>
          </p:nvPr>
        </p:nvSpPr>
        <p:spPr/>
        <p:txBody>
          <a:bodyPr/>
          <a:lstStyle>
            <a:lvl1pPr>
              <a:defRPr>
                <a:latin typeface="Arial" pitchFamily="34" charset="0"/>
                <a:cs typeface="Arial" pitchFamily="34" charset="0"/>
              </a:defRPr>
            </a:lvl1pPr>
          </a:lstStyle>
          <a:p>
            <a:fld id="{ED2E59F6-6CE9-4A28-ADD3-A9072007EACF}" type="slidenum">
              <a:rPr lang="en-US" smtClean="0"/>
              <a:pPr/>
              <a:t>‹#›</a:t>
            </a:fld>
            <a:endParaRPr lang="en-US" dirty="0">
              <a:latin typeface="Arial" pitchFamily="34" charset="0"/>
              <a:cs typeface="Arial" pitchFamily="34" charset="0"/>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pPr>
              <a:defRPr/>
            </a:pPr>
            <a:fld id="{8A079C9D-8311-4541-AAB0-E17B4A0B8DE1}" type="datetimeFigureOut">
              <a:rPr lang="en-US" smtClean="0">
                <a:solidFill>
                  <a:prstClr val="black">
                    <a:tint val="75000"/>
                  </a:prstClr>
                </a:solidFill>
              </a:rPr>
              <a:pPr>
                <a:defRPr/>
              </a:pPr>
              <a:t>3/21/2016</a:t>
            </a:fld>
            <a:endParaRPr lang="en-US" dirty="0">
              <a:solidFill>
                <a:prstClr val="black">
                  <a:tint val="75000"/>
                </a:prstClr>
              </a:solidFill>
            </a:endParaRPr>
          </a:p>
        </p:txBody>
      </p:sp>
      <p:sp>
        <p:nvSpPr>
          <p:cNvPr id="5" name="Footer Placeholder 4"/>
          <p:cNvSpPr>
            <a:spLocks noGrp="1"/>
          </p:cNvSpPr>
          <p:nvPr>
            <p:ph type="ftr" sz="quarter" idx="11"/>
          </p:nvPr>
        </p:nvSpPr>
        <p:spPr bwMode="auto">
          <a:xfrm rot="5400000">
            <a:off x="7077456" y="4178808"/>
            <a:ext cx="3657600" cy="384048"/>
          </a:xfrm>
        </p:spPr>
        <p:txBody>
          <a:bodyPr/>
          <a:lstStyle/>
          <a:p>
            <a:pPr>
              <a:defRPr/>
            </a:pPr>
            <a:endParaRPr lang="en-US" dirty="0">
              <a:solidFill>
                <a:prstClr val="black">
                  <a:tint val="75000"/>
                </a:prstClr>
              </a:solidFill>
            </a:endParaRP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pPr>
              <a:defRPr/>
            </a:pPr>
            <a:fld id="{0A422E4C-0CBC-4775-9086-70B8D4BE9040}" type="slidenum">
              <a:rPr lang="en-US" smtClean="0">
                <a:solidFill>
                  <a:prstClr val="black">
                    <a:tint val="75000"/>
                  </a:prstClr>
                </a:solidFill>
              </a:rPr>
              <a:pPr>
                <a:defRPr/>
              </a:pPr>
              <a:t>‹#›</a:t>
            </a:fld>
            <a:endParaRPr lang="en-US" dirty="0">
              <a:solidFill>
                <a:prstClr val="black">
                  <a:tint val="75000"/>
                </a:prst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fld id="{0C09E15D-3626-47B2-842E-C058A77AC060}" type="datetimeFigureOut">
              <a:rPr lang="en-US" smtClean="0">
                <a:solidFill>
                  <a:prstClr val="black">
                    <a:tint val="75000"/>
                  </a:prstClr>
                </a:solidFill>
              </a:rPr>
              <a:pPr>
                <a:defRPr/>
              </a:pPr>
              <a:t>3/21/2016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621CC4D7-F84E-4DB0-8BFC-3CF3080BB404}" type="slidenum">
              <a:rPr lang="en-US" smtClean="0">
                <a:solidFill>
                  <a:prstClr val="black">
                    <a:tint val="75000"/>
                  </a:prstClr>
                </a:solidFill>
              </a:rPr>
              <a:pPr>
                <a:defRPr/>
              </a:pPr>
              <a:t>‹#›</a:t>
            </a:fld>
            <a:endParaRPr lang="en-US" dirty="0">
              <a:solidFill>
                <a:prstClr val="black">
                  <a:tint val="75000"/>
                </a:prstClr>
              </a:solidFill>
            </a:endParaRPr>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pPr>
              <a:defRPr/>
            </a:pPr>
            <a:fld id="{04E1C9FA-989E-41E4-953E-015AA85A6B8F}" type="datetimeFigureOut">
              <a:rPr lang="en-US" smtClean="0">
                <a:solidFill>
                  <a:prstClr val="black">
                    <a:tint val="75000"/>
                  </a:prstClr>
                </a:solidFill>
              </a:rPr>
              <a:pPr>
                <a:defRPr/>
              </a:pPr>
              <a:t>3/21/2016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60D478C-78BD-4B32-B4AF-064276320DEC}" type="slidenum">
              <a:rPr lang="en-US" smtClean="0">
                <a:solidFill>
                  <a:prstClr val="black">
                    <a:tint val="75000"/>
                  </a:prstClr>
                </a:solidFill>
              </a:rPr>
              <a:pPr>
                <a:defRPr/>
              </a:pPr>
              <a:t>‹#›</a:t>
            </a:fld>
            <a:endParaRPr lang="en-US" dirty="0">
              <a:solidFill>
                <a:prstClr val="black">
                  <a:tint val="75000"/>
                </a:prstClr>
              </a:solidFill>
            </a:endParaRPr>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pPr>
              <a:defRPr/>
            </a:pPr>
            <a:fld id="{DC77B402-BF98-4490-8140-0C40CFFD07FD}" type="datetimeFigureOut">
              <a:rPr lang="en-US" smtClean="0">
                <a:solidFill>
                  <a:prstClr val="black">
                    <a:tint val="75000"/>
                  </a:prstClr>
                </a:solidFill>
              </a:rPr>
              <a:pPr>
                <a:defRPr/>
              </a:pPr>
              <a:t>3/21/2016</a:t>
            </a:fld>
            <a:endParaRPr lang="en-US" dirty="0">
              <a:solidFill>
                <a:prstClr val="black">
                  <a:tint val="75000"/>
                </a:prstClr>
              </a:solidFill>
            </a:endParaRPr>
          </a:p>
        </p:txBody>
      </p:sp>
      <p:sp>
        <p:nvSpPr>
          <p:cNvPr id="7" name="Slide Number Placeholder 6"/>
          <p:cNvSpPr>
            <a:spLocks noGrp="1"/>
          </p:cNvSpPr>
          <p:nvPr>
            <p:ph type="sldNum" sz="quarter" idx="11"/>
          </p:nvPr>
        </p:nvSpPr>
        <p:spPr/>
        <p:txBody>
          <a:bodyPr rtlCol="0"/>
          <a:lstStyle/>
          <a:p>
            <a:pPr>
              <a:defRPr/>
            </a:pPr>
            <a:fld id="{97C2228D-98E6-4928-8A99-A17AA66FAA89}" type="slidenum">
              <a:rPr lang="en-US" smtClean="0">
                <a:solidFill>
                  <a:prstClr val="black">
                    <a:tint val="75000"/>
                  </a:prstClr>
                </a:solidFill>
              </a:rPr>
              <a:pPr>
                <a:defRPr/>
              </a:pPr>
              <a:t>‹#›</a:t>
            </a:fld>
            <a:endParaRPr lang="en-US" dirty="0">
              <a:solidFill>
                <a:prstClr val="black">
                  <a:tint val="75000"/>
                </a:prstClr>
              </a:solidFill>
            </a:endParaRPr>
          </a:p>
        </p:txBody>
      </p:sp>
      <p:sp>
        <p:nvSpPr>
          <p:cNvPr id="8" name="Footer Placeholder 7"/>
          <p:cNvSpPr>
            <a:spLocks noGrp="1"/>
          </p:cNvSpPr>
          <p:nvPr>
            <p:ph type="ftr" sz="quarter" idx="12"/>
          </p:nvPr>
        </p:nvSpPr>
        <p:spPr/>
        <p:txBody>
          <a:bodyPr rtlCol="0"/>
          <a:lstStyle/>
          <a:p>
            <a:pPr>
              <a:defRPr/>
            </a:pPr>
            <a:endParaRPr lang="en-US" dirty="0">
              <a:solidFill>
                <a:prstClr val="black">
                  <a:tint val="75000"/>
                </a:prstClr>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BCC9E19-8FFA-43C8-8198-474D924CF7D9}" type="datetimeFigureOut">
              <a:rPr lang="en-US" smtClean="0">
                <a:solidFill>
                  <a:prstClr val="black">
                    <a:tint val="75000"/>
                  </a:prstClr>
                </a:solidFill>
              </a:rPr>
              <a:pPr>
                <a:defRPr/>
              </a:pPr>
              <a:t>3/21/2016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7EA163C4-CD25-4C1B-B1E5-A037E09179A1}" type="slidenum">
              <a:rPr lang="en-US" smtClean="0">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pPr>
              <a:defRPr/>
            </a:pPr>
            <a:fld id="{006B75AC-A2EC-49B8-AC41-AEDC5F133A7C}" type="datetimeFigureOut">
              <a:rPr lang="en-US" smtClean="0">
                <a:solidFill>
                  <a:prstClr val="black">
                    <a:tint val="75000"/>
                  </a:prstClr>
                </a:solidFill>
              </a:rPr>
              <a:pPr>
                <a:defRPr/>
              </a:pPr>
              <a:t>3/21/2016</a:t>
            </a:fld>
            <a:endParaRPr lang="en-US" dirty="0">
              <a:solidFill>
                <a:prstClr val="black">
                  <a:tint val="75000"/>
                </a:prstClr>
              </a:solidFill>
            </a:endParaRPr>
          </a:p>
        </p:txBody>
      </p:sp>
      <p:sp>
        <p:nvSpPr>
          <p:cNvPr id="22" name="Slide Number Placeholder 21"/>
          <p:cNvSpPr>
            <a:spLocks noGrp="1"/>
          </p:cNvSpPr>
          <p:nvPr>
            <p:ph type="sldNum" sz="quarter" idx="15"/>
          </p:nvPr>
        </p:nvSpPr>
        <p:spPr/>
        <p:txBody>
          <a:bodyPr rtlCol="0"/>
          <a:lstStyle/>
          <a:p>
            <a:pPr>
              <a:defRPr/>
            </a:pPr>
            <a:fld id="{A4F21298-A90A-4E63-A8E3-96E7A40759CC}" type="slidenum">
              <a:rPr lang="en-US" smtClean="0">
                <a:solidFill>
                  <a:prstClr val="black">
                    <a:tint val="75000"/>
                  </a:prstClr>
                </a:solidFill>
              </a:rPr>
              <a:pPr>
                <a:defRPr/>
              </a:pPr>
              <a:t>‹#›</a:t>
            </a:fld>
            <a:endParaRPr lang="en-US" dirty="0">
              <a:solidFill>
                <a:prstClr val="black">
                  <a:tint val="75000"/>
                </a:prstClr>
              </a:solidFill>
            </a:endParaRPr>
          </a:p>
        </p:txBody>
      </p:sp>
      <p:sp>
        <p:nvSpPr>
          <p:cNvPr id="23" name="Footer Placeholder 22"/>
          <p:cNvSpPr>
            <a:spLocks noGrp="1"/>
          </p:cNvSpPr>
          <p:nvPr>
            <p:ph type="ftr" sz="quarter" idx="16"/>
          </p:nvPr>
        </p:nvSpPr>
        <p:spPr/>
        <p:txBody>
          <a:bodyPr rtlCol="0"/>
          <a:lstStyle/>
          <a:p>
            <a:pPr>
              <a:defRPr/>
            </a:pPr>
            <a:endParaRPr lang="en-US" dirty="0">
              <a:solidFill>
                <a:prstClr val="black">
                  <a:tint val="75000"/>
                </a:prstClr>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pPr>
              <a:defRPr/>
            </a:pPr>
            <a:fld id="{31D2976A-78A4-452A-B93C-17FD7F957A42}" type="datetimeFigureOut">
              <a:rPr lang="en-US" smtClean="0">
                <a:solidFill>
                  <a:prstClr val="black">
                    <a:tint val="75000"/>
                  </a:prstClr>
                </a:solidFill>
              </a:rPr>
              <a:pPr>
                <a:defRPr/>
              </a:pPr>
              <a:t>3/21/2016</a:t>
            </a:fld>
            <a:endParaRPr lang="en-US" dirty="0">
              <a:solidFill>
                <a:prstClr val="black">
                  <a:tint val="75000"/>
                </a:prstClr>
              </a:solidFill>
            </a:endParaRPr>
          </a:p>
        </p:txBody>
      </p:sp>
      <p:sp>
        <p:nvSpPr>
          <p:cNvPr id="18" name="Slide Number Placeholder 17"/>
          <p:cNvSpPr>
            <a:spLocks noGrp="1"/>
          </p:cNvSpPr>
          <p:nvPr>
            <p:ph type="sldNum" sz="quarter" idx="11"/>
          </p:nvPr>
        </p:nvSpPr>
        <p:spPr/>
        <p:txBody>
          <a:bodyPr rtlCol="0"/>
          <a:lstStyle/>
          <a:p>
            <a:pPr>
              <a:defRPr/>
            </a:pPr>
            <a:fld id="{154BE13A-B7DC-48CC-B50E-1660C68320E9}" type="slidenum">
              <a:rPr lang="en-US" smtClean="0">
                <a:solidFill>
                  <a:prstClr val="black">
                    <a:tint val="75000"/>
                  </a:prstClr>
                </a:solidFill>
              </a:rPr>
              <a:pPr>
                <a:defRPr/>
              </a:pPr>
              <a:t>‹#›</a:t>
            </a:fld>
            <a:endParaRPr lang="en-US" dirty="0">
              <a:solidFill>
                <a:prstClr val="black">
                  <a:tint val="75000"/>
                </a:prstClr>
              </a:solidFill>
            </a:endParaRPr>
          </a:p>
        </p:txBody>
      </p:sp>
      <p:sp>
        <p:nvSpPr>
          <p:cNvPr id="21" name="Footer Placeholder 20"/>
          <p:cNvSpPr>
            <a:spLocks noGrp="1"/>
          </p:cNvSpPr>
          <p:nvPr>
            <p:ph type="ftr" sz="quarter" idx="12"/>
          </p:nvPr>
        </p:nvSpPr>
        <p:spPr/>
        <p:txBody>
          <a:bodyPr rtlCol="0"/>
          <a:lstStyle/>
          <a:p>
            <a:pPr>
              <a:defRPr/>
            </a:pPr>
            <a:endParaRPr lang="en-US" dirty="0">
              <a:solidFill>
                <a:prstClr val="black">
                  <a:tint val="75000"/>
                </a:prst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3A6C852D-1F31-4BD6-B197-18B9EC71E8F6}" type="datetimeFigureOut">
              <a:rPr lang="en-US" smtClean="0">
                <a:solidFill>
                  <a:prstClr val="black">
                    <a:tint val="75000"/>
                  </a:prstClr>
                </a:solidFill>
              </a:rPr>
              <a:pPr>
                <a:defRPr/>
              </a:pPr>
              <a:t>3/21/2016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66C1B1E6-4EB9-4DB1-BC8A-28E401878A9A}" type="slidenum">
              <a:rPr lang="en-US" smtClean="0">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DDECAE86-3964-45A8-A7F5-B37BF2C122A0}" type="datetimeFigureOut">
              <a:rPr lang="en-US" smtClean="0">
                <a:solidFill>
                  <a:prstClr val="black">
                    <a:tint val="75000"/>
                  </a:prstClr>
                </a:solidFill>
              </a:rPr>
              <a:pPr>
                <a:defRPr/>
              </a:pPr>
              <a:t>3/21/2016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DACB04EF-CC46-4981-B7FE-C3EA45541923}" type="slidenum">
              <a:rPr lang="en-US" smtClean="0">
                <a:solidFill>
                  <a:prstClr val="black">
                    <a:tint val="75000"/>
                  </a:prstClr>
                </a:solidFill>
              </a:rPr>
              <a:pPr>
                <a:defRPr/>
              </a:pPr>
              <a:t>‹#›</a:t>
            </a:fld>
            <a:endParaRPr lang="en-US" dirty="0">
              <a:solidFill>
                <a:prstClr val="black">
                  <a:tint val="75000"/>
                </a:prstClr>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D0065BE-0657-4A47-90AD-C21C55E16B19}" type="datetime4">
              <a:rPr lang="en-US" smtClean="0">
                <a:solidFill>
                  <a:prstClr val="black">
                    <a:tint val="75000"/>
                  </a:prstClr>
                </a:solidFill>
              </a:rPr>
              <a:pPr/>
              <a:t>March 21, 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754ED01-E2A0-4C1E-8E21-014B9904157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68324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13" name="Freeform 12"/>
          <p:cNvSpPr/>
          <p:nvPr userDrawn="1"/>
        </p:nvSpPr>
        <p:spPr>
          <a:xfrm>
            <a:off x="-12700" y="-12700"/>
            <a:ext cx="9156700" cy="1689100"/>
          </a:xfrm>
          <a:custGeom>
            <a:avLst/>
            <a:gdLst>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114300 h 114300"/>
              <a:gd name="connsiteX4" fmla="*/ 0 w 889000"/>
              <a:gd name="connsiteY4" fmla="*/ 0 h 114300"/>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114300 h 114300"/>
              <a:gd name="connsiteX4" fmla="*/ 0 w 889000"/>
              <a:gd name="connsiteY4" fmla="*/ 0 h 114300"/>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114300 h 114300"/>
              <a:gd name="connsiteX4" fmla="*/ 0 w 889000"/>
              <a:gd name="connsiteY4" fmla="*/ 0 h 114300"/>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114300 h 114300"/>
              <a:gd name="connsiteX4" fmla="*/ 0 w 889000"/>
              <a:gd name="connsiteY4" fmla="*/ 0 h 114300"/>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83362 h 114300"/>
              <a:gd name="connsiteX4" fmla="*/ 0 w 889000"/>
              <a:gd name="connsiteY4" fmla="*/ 0 h 114300"/>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83362 h 114300"/>
              <a:gd name="connsiteX4" fmla="*/ 0 w 889000"/>
              <a:gd name="connsiteY4" fmla="*/ 0 h 114300"/>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889000" h="114300">
                <a:moveTo>
                  <a:pt x="0" y="0"/>
                </a:moveTo>
                <a:lnTo>
                  <a:pt x="889000" y="0"/>
                </a:lnTo>
                <a:lnTo>
                  <a:pt x="889000" y="114300"/>
                </a:lnTo>
                <a:cubicBezTo>
                  <a:pt x="592667" y="114300"/>
                  <a:pt x="256876" y="57580"/>
                  <a:pt x="0" y="83362"/>
                </a:cubicBezTo>
                <a:lnTo>
                  <a:pt x="0" y="0"/>
                </a:lnTo>
                <a:close/>
              </a:path>
            </a:pathLst>
          </a:cu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Arial" pitchFamily="34" charset="0"/>
              <a:ea typeface="+mn-ea"/>
              <a:cs typeface="Arial" pitchFamily="34" charset="0"/>
            </a:endParaRPr>
          </a:p>
        </p:txBody>
      </p:sp>
      <p:sp>
        <p:nvSpPr>
          <p:cNvPr id="8" name="Freeform 7"/>
          <p:cNvSpPr/>
          <p:nvPr userDrawn="1"/>
        </p:nvSpPr>
        <p:spPr>
          <a:xfrm flipH="1">
            <a:off x="0" y="1219200"/>
            <a:ext cx="9171432" cy="457200"/>
          </a:xfrm>
          <a:custGeom>
            <a:avLst/>
            <a:gdLst>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6100" h="374161">
                <a:moveTo>
                  <a:pt x="0" y="145561"/>
                </a:moveTo>
                <a:lnTo>
                  <a:pt x="0" y="374161"/>
                </a:lnTo>
                <a:cubicBezTo>
                  <a:pt x="122114" y="599017"/>
                  <a:pt x="204030" y="175847"/>
                  <a:pt x="341313" y="17585"/>
                </a:cubicBezTo>
                <a:cubicBezTo>
                  <a:pt x="480114" y="-87923"/>
                  <a:pt x="520312" y="60569"/>
                  <a:pt x="546100" y="57638"/>
                </a:cubicBezTo>
                <a:lnTo>
                  <a:pt x="546100" y="0"/>
                </a:lnTo>
                <a:cubicBezTo>
                  <a:pt x="372410" y="-378069"/>
                  <a:pt x="139559" y="506046"/>
                  <a:pt x="0" y="145561"/>
                </a:cubicBezTo>
                <a:close/>
              </a:path>
            </a:pathLst>
          </a:custGeom>
          <a:gradFill>
            <a:gsLst>
              <a:gs pos="0">
                <a:schemeClr val="accent1">
                  <a:lumMod val="50000"/>
                  <a:alpha val="50000"/>
                </a:schemeClr>
              </a:gs>
              <a:gs pos="50000">
                <a:schemeClr val="accent1">
                  <a:lumMod val="50000"/>
                </a:schemeClr>
              </a:gs>
              <a:gs pos="100000">
                <a:schemeClr val="accent1">
                  <a:lumMod val="5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10" name="Freeform 9"/>
          <p:cNvSpPr/>
          <p:nvPr userDrawn="1"/>
        </p:nvSpPr>
        <p:spPr>
          <a:xfrm flipH="1">
            <a:off x="0" y="1237344"/>
            <a:ext cx="9144000" cy="692856"/>
          </a:xfrm>
          <a:custGeom>
            <a:avLst/>
            <a:gdLst>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426915 h 479669"/>
              <a:gd name="connsiteX4" fmla="*/ 546100 w 546100"/>
              <a:gd name="connsiteY4" fmla="*/ 0 h 479669"/>
              <a:gd name="connsiteX5" fmla="*/ 0 w 546100"/>
              <a:gd name="connsiteY5" fmla="*/ 145561 h 479669"/>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58517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58517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177406 h 511514"/>
              <a:gd name="connsiteX1" fmla="*/ 0 w 546100"/>
              <a:gd name="connsiteY1" fmla="*/ 511514 h 511514"/>
              <a:gd name="connsiteX2" fmla="*/ 304906 w 546100"/>
              <a:gd name="connsiteY2" fmla="*/ 49430 h 511514"/>
              <a:gd name="connsiteX3" fmla="*/ 546100 w 546100"/>
              <a:gd name="connsiteY3" fmla="*/ 36730 h 511514"/>
              <a:gd name="connsiteX4" fmla="*/ 546100 w 546100"/>
              <a:gd name="connsiteY4" fmla="*/ 0 h 511514"/>
              <a:gd name="connsiteX5" fmla="*/ 0 w 546100"/>
              <a:gd name="connsiteY5" fmla="*/ 177406 h 511514"/>
              <a:gd name="connsiteX0" fmla="*/ 0 w 546100"/>
              <a:gd name="connsiteY0" fmla="*/ 177406 h 1875164"/>
              <a:gd name="connsiteX1" fmla="*/ 0 w 546100"/>
              <a:gd name="connsiteY1" fmla="*/ 511514 h 1875164"/>
              <a:gd name="connsiteX2" fmla="*/ 304906 w 546100"/>
              <a:gd name="connsiteY2" fmla="*/ 49430 h 1875164"/>
              <a:gd name="connsiteX3" fmla="*/ 546100 w 546100"/>
              <a:gd name="connsiteY3" fmla="*/ 36730 h 1875164"/>
              <a:gd name="connsiteX4" fmla="*/ 546100 w 546100"/>
              <a:gd name="connsiteY4" fmla="*/ 0 h 1875164"/>
              <a:gd name="connsiteX5" fmla="*/ 295804 w 546100"/>
              <a:gd name="connsiteY5" fmla="*/ 1875164 h 1875164"/>
              <a:gd name="connsiteX6" fmla="*/ 0 w 546100"/>
              <a:gd name="connsiteY6" fmla="*/ 177406 h 1875164"/>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121009 h 595793"/>
              <a:gd name="connsiteX4" fmla="*/ 546100 w 546100"/>
              <a:gd name="connsiteY4" fmla="*/ 84279 h 595793"/>
              <a:gd name="connsiteX5" fmla="*/ 332211 w 546100"/>
              <a:gd name="connsiteY5" fmla="*/ 0 h 595793"/>
              <a:gd name="connsiteX6" fmla="*/ 0 w 546100"/>
              <a:gd name="connsiteY6" fmla="*/ 261685 h 595793"/>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121009 h 595793"/>
              <a:gd name="connsiteX4" fmla="*/ 546100 w 546100"/>
              <a:gd name="connsiteY4" fmla="*/ 84279 h 595793"/>
              <a:gd name="connsiteX5" fmla="*/ 332211 w 546100"/>
              <a:gd name="connsiteY5" fmla="*/ 0 h 595793"/>
              <a:gd name="connsiteX6" fmla="*/ 0 w 546100"/>
              <a:gd name="connsiteY6" fmla="*/ 261685 h 595793"/>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278165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236028 h 595793"/>
              <a:gd name="connsiteX4" fmla="*/ 546100 w 546100"/>
              <a:gd name="connsiteY4" fmla="*/ 72882 h 595793"/>
              <a:gd name="connsiteX5" fmla="*/ 332211 w 546100"/>
              <a:gd name="connsiteY5" fmla="*/ 0 h 595793"/>
              <a:gd name="connsiteX6" fmla="*/ 0 w 546100"/>
              <a:gd name="connsiteY6" fmla="*/ 261685 h 595793"/>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236028 h 595793"/>
              <a:gd name="connsiteX4" fmla="*/ 546100 w 546100"/>
              <a:gd name="connsiteY4" fmla="*/ 72882 h 595793"/>
              <a:gd name="connsiteX5" fmla="*/ 332211 w 546100"/>
              <a:gd name="connsiteY5" fmla="*/ 0 h 595793"/>
              <a:gd name="connsiteX6" fmla="*/ 0 w 546100"/>
              <a:gd name="connsiteY6" fmla="*/ 261685 h 595793"/>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236028 h 595793"/>
              <a:gd name="connsiteX4" fmla="*/ 546100 w 546100"/>
              <a:gd name="connsiteY4" fmla="*/ 72882 h 595793"/>
              <a:gd name="connsiteX5" fmla="*/ 332211 w 546100"/>
              <a:gd name="connsiteY5" fmla="*/ 0 h 595793"/>
              <a:gd name="connsiteX6" fmla="*/ 0 w 546100"/>
              <a:gd name="connsiteY6" fmla="*/ 261685 h 595793"/>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6100" h="595793">
                <a:moveTo>
                  <a:pt x="0" y="261685"/>
                </a:moveTo>
                <a:lnTo>
                  <a:pt x="0" y="595793"/>
                </a:lnTo>
                <a:cubicBezTo>
                  <a:pt x="123631" y="609634"/>
                  <a:pt x="167623" y="291971"/>
                  <a:pt x="304906" y="133709"/>
                </a:cubicBezTo>
                <a:cubicBezTo>
                  <a:pt x="463427" y="-94891"/>
                  <a:pt x="520312" y="238959"/>
                  <a:pt x="546100" y="236028"/>
                </a:cubicBezTo>
                <a:cubicBezTo>
                  <a:pt x="546100" y="223785"/>
                  <a:pt x="546858" y="179937"/>
                  <a:pt x="546100" y="72882"/>
                </a:cubicBezTo>
                <a:cubicBezTo>
                  <a:pt x="521070" y="6688"/>
                  <a:pt x="420194" y="-155983"/>
                  <a:pt x="332211" y="0"/>
                </a:cubicBezTo>
                <a:cubicBezTo>
                  <a:pt x="241194" y="50637"/>
                  <a:pt x="84949" y="531100"/>
                  <a:pt x="0" y="261685"/>
                </a:cubicBezTo>
                <a:close/>
              </a:path>
            </a:pathLst>
          </a:custGeom>
          <a:gradFill>
            <a:gsLst>
              <a:gs pos="100000">
                <a:schemeClr val="accent1">
                  <a:lumMod val="60000"/>
                  <a:lumOff val="40000"/>
                  <a:alpha val="21000"/>
                </a:schemeClr>
              </a:gs>
              <a:gs pos="50000">
                <a:schemeClr val="accent1">
                  <a:lumMod val="60000"/>
                  <a:lumOff val="40000"/>
                </a:schemeClr>
              </a:gs>
              <a:gs pos="0">
                <a:schemeClr val="accent1">
                  <a:lumMod val="60000"/>
                  <a:lumOff val="4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11" name="Freeform 10"/>
          <p:cNvSpPr/>
          <p:nvPr userDrawn="1"/>
        </p:nvSpPr>
        <p:spPr>
          <a:xfrm flipH="1">
            <a:off x="0" y="1331475"/>
            <a:ext cx="9144000" cy="789425"/>
          </a:xfrm>
          <a:custGeom>
            <a:avLst/>
            <a:gdLst>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426915 h 479669"/>
              <a:gd name="connsiteX4" fmla="*/ 546100 w 546100"/>
              <a:gd name="connsiteY4" fmla="*/ 0 h 479669"/>
              <a:gd name="connsiteX5" fmla="*/ 0 w 546100"/>
              <a:gd name="connsiteY5" fmla="*/ 145561 h 479669"/>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58517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58517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177406 h 511514"/>
              <a:gd name="connsiteX1" fmla="*/ 0 w 546100"/>
              <a:gd name="connsiteY1" fmla="*/ 511514 h 511514"/>
              <a:gd name="connsiteX2" fmla="*/ 304906 w 546100"/>
              <a:gd name="connsiteY2" fmla="*/ 49430 h 511514"/>
              <a:gd name="connsiteX3" fmla="*/ 546100 w 546100"/>
              <a:gd name="connsiteY3" fmla="*/ 36730 h 511514"/>
              <a:gd name="connsiteX4" fmla="*/ 546100 w 546100"/>
              <a:gd name="connsiteY4" fmla="*/ 0 h 511514"/>
              <a:gd name="connsiteX5" fmla="*/ 0 w 546100"/>
              <a:gd name="connsiteY5" fmla="*/ 177406 h 511514"/>
              <a:gd name="connsiteX0" fmla="*/ 0 w 546100"/>
              <a:gd name="connsiteY0" fmla="*/ 177406 h 1875164"/>
              <a:gd name="connsiteX1" fmla="*/ 0 w 546100"/>
              <a:gd name="connsiteY1" fmla="*/ 511514 h 1875164"/>
              <a:gd name="connsiteX2" fmla="*/ 304906 w 546100"/>
              <a:gd name="connsiteY2" fmla="*/ 49430 h 1875164"/>
              <a:gd name="connsiteX3" fmla="*/ 546100 w 546100"/>
              <a:gd name="connsiteY3" fmla="*/ 36730 h 1875164"/>
              <a:gd name="connsiteX4" fmla="*/ 546100 w 546100"/>
              <a:gd name="connsiteY4" fmla="*/ 0 h 1875164"/>
              <a:gd name="connsiteX5" fmla="*/ 295804 w 546100"/>
              <a:gd name="connsiteY5" fmla="*/ 1875164 h 1875164"/>
              <a:gd name="connsiteX6" fmla="*/ 0 w 546100"/>
              <a:gd name="connsiteY6" fmla="*/ 177406 h 1875164"/>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121009 h 595793"/>
              <a:gd name="connsiteX4" fmla="*/ 546100 w 546100"/>
              <a:gd name="connsiteY4" fmla="*/ 84279 h 595793"/>
              <a:gd name="connsiteX5" fmla="*/ 332211 w 546100"/>
              <a:gd name="connsiteY5" fmla="*/ 0 h 595793"/>
              <a:gd name="connsiteX6" fmla="*/ 0 w 546100"/>
              <a:gd name="connsiteY6" fmla="*/ 261685 h 595793"/>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121009 h 595793"/>
              <a:gd name="connsiteX4" fmla="*/ 546100 w 546100"/>
              <a:gd name="connsiteY4" fmla="*/ 84279 h 595793"/>
              <a:gd name="connsiteX5" fmla="*/ 332211 w 546100"/>
              <a:gd name="connsiteY5" fmla="*/ 0 h 595793"/>
              <a:gd name="connsiteX6" fmla="*/ 0 w 546100"/>
              <a:gd name="connsiteY6" fmla="*/ 261685 h 595793"/>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278165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236028 h 595793"/>
              <a:gd name="connsiteX4" fmla="*/ 546100 w 546100"/>
              <a:gd name="connsiteY4" fmla="*/ 72882 h 595793"/>
              <a:gd name="connsiteX5" fmla="*/ 332211 w 546100"/>
              <a:gd name="connsiteY5" fmla="*/ 0 h 595793"/>
              <a:gd name="connsiteX6" fmla="*/ 0 w 546100"/>
              <a:gd name="connsiteY6" fmla="*/ 261685 h 595793"/>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236028 h 595793"/>
              <a:gd name="connsiteX4" fmla="*/ 546100 w 546100"/>
              <a:gd name="connsiteY4" fmla="*/ 72882 h 595793"/>
              <a:gd name="connsiteX5" fmla="*/ 332211 w 546100"/>
              <a:gd name="connsiteY5" fmla="*/ 0 h 595793"/>
              <a:gd name="connsiteX6" fmla="*/ 0 w 546100"/>
              <a:gd name="connsiteY6" fmla="*/ 261685 h 595793"/>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236028 h 595793"/>
              <a:gd name="connsiteX4" fmla="*/ 546100 w 546100"/>
              <a:gd name="connsiteY4" fmla="*/ 72882 h 595793"/>
              <a:gd name="connsiteX5" fmla="*/ 332211 w 546100"/>
              <a:gd name="connsiteY5" fmla="*/ 0 h 595793"/>
              <a:gd name="connsiteX6" fmla="*/ 0 w 546100"/>
              <a:gd name="connsiteY6" fmla="*/ 261685 h 595793"/>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6100" h="595793">
                <a:moveTo>
                  <a:pt x="0" y="261685"/>
                </a:moveTo>
                <a:lnTo>
                  <a:pt x="0" y="595793"/>
                </a:lnTo>
                <a:cubicBezTo>
                  <a:pt x="123631" y="609634"/>
                  <a:pt x="167623" y="291971"/>
                  <a:pt x="304906" y="133709"/>
                </a:cubicBezTo>
                <a:cubicBezTo>
                  <a:pt x="463427" y="-94891"/>
                  <a:pt x="520312" y="238959"/>
                  <a:pt x="546100" y="236028"/>
                </a:cubicBezTo>
                <a:cubicBezTo>
                  <a:pt x="546100" y="223785"/>
                  <a:pt x="546858" y="179937"/>
                  <a:pt x="546100" y="72882"/>
                </a:cubicBezTo>
                <a:cubicBezTo>
                  <a:pt x="521070" y="6688"/>
                  <a:pt x="420194" y="-155983"/>
                  <a:pt x="332211" y="0"/>
                </a:cubicBezTo>
                <a:cubicBezTo>
                  <a:pt x="241194" y="50637"/>
                  <a:pt x="84949" y="531100"/>
                  <a:pt x="0" y="261685"/>
                </a:cubicBezTo>
                <a:close/>
              </a:path>
            </a:pathLst>
          </a:custGeom>
          <a:gradFill>
            <a:gsLst>
              <a:gs pos="77000">
                <a:schemeClr val="accent1">
                  <a:lumMod val="60000"/>
                  <a:lumOff val="40000"/>
                  <a:alpha val="12000"/>
                </a:schemeClr>
              </a:gs>
              <a:gs pos="50000">
                <a:schemeClr val="accent1"/>
              </a:gs>
              <a:gs pos="0">
                <a:schemeClr val="accent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pic>
        <p:nvPicPr>
          <p:cNvPr id="14" name="Picture 5" descr="\\Zion\customservices\Clients3\CREATIVE_SERVICES\STOCK_PHOTOS\Big Stock Photos\USED\USED_I_bigstockphoto_Beautiful_Woman_106002.jpg"/>
          <p:cNvPicPr>
            <a:picLocks noChangeAspect="1" noChangeArrowheads="1"/>
          </p:cNvPicPr>
          <p:nvPr userDrawn="1"/>
        </p:nvPicPr>
        <p:blipFill>
          <a:blip r:embed="rId2" cstate="print">
            <a:lum contrast="40000"/>
          </a:blip>
          <a:srcRect t="-1250" r="55833" b="96250"/>
          <a:stretch>
            <a:fillRect/>
          </a:stretch>
        </p:blipFill>
        <p:spPr bwMode="auto">
          <a:xfrm>
            <a:off x="-1" y="1209675"/>
            <a:ext cx="4038601" cy="304800"/>
          </a:xfrm>
          <a:prstGeom prst="rect">
            <a:avLst/>
          </a:prstGeom>
          <a:noFill/>
          <a:scene3d>
            <a:camera prst="orthographicFront"/>
            <a:lightRig rig="threePt" dir="t"/>
          </a:scene3d>
          <a:sp3d prstMaterial="clear"/>
        </p:spPr>
      </p:pic>
      <p:sp>
        <p:nvSpPr>
          <p:cNvPr id="2" name="Title 1"/>
          <p:cNvSpPr>
            <a:spLocks noGrp="1"/>
          </p:cNvSpPr>
          <p:nvPr userDrawn="1">
            <p:ph type="title"/>
          </p:nvPr>
        </p:nvSpPr>
        <p:spPr>
          <a:xfrm>
            <a:off x="457200" y="76200"/>
            <a:ext cx="8229600" cy="1143000"/>
          </a:xfrm>
        </p:spPr>
        <p:txBody>
          <a:bodyPr/>
          <a:lstStyle>
            <a:lvl1pPr>
              <a:defRPr b="1">
                <a:solidFill>
                  <a:schemeClr val="bg1"/>
                </a:solidFill>
                <a:effectLst>
                  <a:reflection blurRad="6350" stA="55000" endA="300" endPos="45500" dir="5400000" sy="-100000" algn="bl" rotWithShape="0"/>
                </a:effectLst>
                <a:latin typeface="Arial" pitchFamily="34" charset="0"/>
                <a:cs typeface="Arial" pitchFamily="34" charset="0"/>
              </a:defRPr>
            </a:lvl1pPr>
          </a:lstStyle>
          <a:p>
            <a:r>
              <a:rPr lang="en-US" smtClean="0"/>
              <a:t>Click to edit Master title style</a:t>
            </a:r>
            <a:endParaRPr lang="en-US"/>
          </a:p>
        </p:txBody>
      </p:sp>
      <p:sp>
        <p:nvSpPr>
          <p:cNvPr id="3" name="Content Placeholder 2"/>
          <p:cNvSpPr>
            <a:spLocks noGrp="1"/>
          </p:cNvSpPr>
          <p:nvPr userDrawn="1">
            <p:ph idx="1"/>
          </p:nvPr>
        </p:nvSpPr>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userDrawn="1">
            <p:ph type="dt" sz="half" idx="10"/>
          </p:nvPr>
        </p:nvSpPr>
        <p:spPr/>
        <p:txBody>
          <a:bodyPr/>
          <a:lstStyle>
            <a:lvl1pPr>
              <a:defRPr>
                <a:latin typeface="Arial" pitchFamily="34" charset="0"/>
                <a:cs typeface="Arial" pitchFamily="34" charset="0"/>
              </a:defRPr>
            </a:lvl1pPr>
          </a:lstStyle>
          <a:p>
            <a:fld id="{29B697CF-B305-4D9D-BFCD-21F69DF7C14E}" type="datetimeFigureOut">
              <a:rPr lang="en-US" smtClean="0"/>
              <a:pPr/>
              <a:t>3/21/2016</a:t>
            </a:fld>
            <a:endParaRPr lang="en-US" dirty="0">
              <a:latin typeface="Arial" pitchFamily="34" charset="0"/>
              <a:cs typeface="Arial" pitchFamily="34" charset="0"/>
            </a:endParaRPr>
          </a:p>
        </p:txBody>
      </p:sp>
      <p:sp>
        <p:nvSpPr>
          <p:cNvPr id="5" name="Footer Placeholder 4"/>
          <p:cNvSpPr>
            <a:spLocks noGrp="1"/>
          </p:cNvSpPr>
          <p:nvPr userDrawn="1">
            <p:ph type="ftr" sz="quarter" idx="11"/>
          </p:nvPr>
        </p:nvSpPr>
        <p:spPr/>
        <p:txBody>
          <a:bodyPr/>
          <a:lstStyle>
            <a:lvl1pPr>
              <a:defRPr>
                <a:latin typeface="Arial" pitchFamily="34" charset="0"/>
                <a:cs typeface="Arial" pitchFamily="34" charset="0"/>
              </a:defRPr>
            </a:lvl1pPr>
          </a:lstStyle>
          <a:p>
            <a:endParaRPr lang="en-US" dirty="0">
              <a:latin typeface="Arial" pitchFamily="34" charset="0"/>
              <a:cs typeface="Arial" pitchFamily="34" charset="0"/>
            </a:endParaRPr>
          </a:p>
        </p:txBody>
      </p:sp>
      <p:sp>
        <p:nvSpPr>
          <p:cNvPr id="6" name="Slide Number Placeholder 5"/>
          <p:cNvSpPr>
            <a:spLocks noGrp="1"/>
          </p:cNvSpPr>
          <p:nvPr userDrawn="1">
            <p:ph type="sldNum" sz="quarter" idx="12"/>
          </p:nvPr>
        </p:nvSpPr>
        <p:spPr/>
        <p:txBody>
          <a:bodyPr/>
          <a:lstStyle>
            <a:lvl1pPr>
              <a:defRPr>
                <a:latin typeface="Arial" pitchFamily="34" charset="0"/>
                <a:cs typeface="Arial" pitchFamily="34" charset="0"/>
              </a:defRPr>
            </a:lvl1pPr>
          </a:lstStyle>
          <a:p>
            <a:fld id="{ED2E59F6-6CE9-4A28-ADD3-A9072007EACF}" type="slidenum">
              <a:rPr lang="en-US" smtClean="0"/>
              <a:pPr/>
              <a:t>‹#›</a:t>
            </a:fld>
            <a:endParaRPr lang="en-US" dirty="0">
              <a:latin typeface="Arial" pitchFamily="34" charset="0"/>
              <a:cs typeface="Arial" pitchFamily="34" charset="0"/>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7BB8AF-C16A-4836-A92D-61834B5F0BA5}" type="datetime4">
              <a:rPr lang="en-US" smtClean="0">
                <a:solidFill>
                  <a:prstClr val="black">
                    <a:tint val="75000"/>
                  </a:prstClr>
                </a:solidFill>
              </a:rPr>
              <a:pPr/>
              <a:t>March 21, 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754ED01-E2A0-4C1E-8E21-014B9904157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481412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7D2193-4505-4A75-99BB-880C6989A757}" type="datetime4">
              <a:rPr lang="en-US" smtClean="0">
                <a:solidFill>
                  <a:prstClr val="black">
                    <a:tint val="75000"/>
                  </a:prstClr>
                </a:solidFill>
              </a:rPr>
              <a:pPr/>
              <a:t>March 21, 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754ED01-E2A0-4C1E-8E21-014B9904157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9191444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13A18F4-33C3-445B-924C-31108C51719C}" type="datetime4">
              <a:rPr lang="en-US" smtClean="0">
                <a:solidFill>
                  <a:prstClr val="black">
                    <a:tint val="75000"/>
                  </a:prstClr>
                </a:solidFill>
              </a:rPr>
              <a:pPr/>
              <a:t>March 21, 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754ED01-E2A0-4C1E-8E21-014B9904157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356888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AF7543A-E259-478F-9E0D-57BA40E442B7}" type="datetime4">
              <a:rPr lang="en-US" smtClean="0">
                <a:solidFill>
                  <a:prstClr val="black">
                    <a:tint val="75000"/>
                  </a:prstClr>
                </a:solidFill>
              </a:rPr>
              <a:pPr/>
              <a:t>March 21, 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754ED01-E2A0-4C1E-8E21-014B9904157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360560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FB012D-77A1-44B0-BB26-329BA1EE55C9}" type="datetime4">
              <a:rPr lang="en-US" smtClean="0">
                <a:solidFill>
                  <a:prstClr val="black">
                    <a:tint val="75000"/>
                  </a:prstClr>
                </a:solidFill>
              </a:rPr>
              <a:pPr/>
              <a:t>March 21, 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754ED01-E2A0-4C1E-8E21-014B9904157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2416409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B7499E-3031-413E-B01E-B94970708CAA}" type="datetime4">
              <a:rPr lang="en-US" smtClean="0">
                <a:solidFill>
                  <a:prstClr val="black">
                    <a:tint val="75000"/>
                  </a:prstClr>
                </a:solidFill>
              </a:rPr>
              <a:pPr/>
              <a:t>March 21, 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754ED01-E2A0-4C1E-8E21-014B9904157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7481843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7EAB0C-2220-4D0E-A0DD-DB7FA0F742F4}" type="datetime4">
              <a:rPr lang="en-US" smtClean="0">
                <a:solidFill>
                  <a:prstClr val="black">
                    <a:tint val="75000"/>
                  </a:prstClr>
                </a:solidFill>
              </a:rPr>
              <a:pPr/>
              <a:t>March 21, 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srgbClr val="434342"/>
              </a:solidFill>
            </a:endParaRPr>
          </a:p>
        </p:txBody>
      </p:sp>
      <p:sp>
        <p:nvSpPr>
          <p:cNvPr id="7" name="Slide Number Placeholder 6"/>
          <p:cNvSpPr>
            <a:spLocks noGrp="1"/>
          </p:cNvSpPr>
          <p:nvPr>
            <p:ph type="sldNum" sz="quarter" idx="12"/>
          </p:nvPr>
        </p:nvSpPr>
        <p:spPr/>
        <p:txBody>
          <a:bodyPr/>
          <a:lstStyle/>
          <a:p>
            <a:fld id="{2754ED01-E2A0-4C1E-8E21-014B99041579}" type="slidenum">
              <a:rPr lang="en-US" smtClean="0">
                <a:solidFill>
                  <a:srgbClr val="434342"/>
                </a:solidFill>
              </a:rPr>
              <a:pPr/>
              <a:t>‹#›</a:t>
            </a:fld>
            <a:endParaRPr lang="en-US" dirty="0">
              <a:solidFill>
                <a:srgbClr val="434342"/>
              </a:solidFill>
            </a:endParaRPr>
          </a:p>
        </p:txBody>
      </p:sp>
    </p:spTree>
    <p:extLst>
      <p:ext uri="{BB962C8B-B14F-4D97-AF65-F5344CB8AC3E}">
        <p14:creationId xmlns:p14="http://schemas.microsoft.com/office/powerpoint/2010/main" val="18904881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416D63-31BF-4B94-B6C5-E20B2C63F515}" type="datetime4">
              <a:rPr lang="en-US" smtClean="0">
                <a:solidFill>
                  <a:prstClr val="black">
                    <a:tint val="75000"/>
                  </a:prstClr>
                </a:solidFill>
              </a:rPr>
              <a:pPr/>
              <a:t>March 21, 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754ED01-E2A0-4C1E-8E21-014B9904157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7500755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6C3AA4-67BE-44F7-809A-3582401494AF}" type="datetime4">
              <a:rPr lang="en-US" smtClean="0">
                <a:solidFill>
                  <a:prstClr val="black">
                    <a:tint val="75000"/>
                  </a:prstClr>
                </a:solidFill>
              </a:rPr>
              <a:pPr/>
              <a:t>March 21, 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754ED01-E2A0-4C1E-8E21-014B9904157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5235078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172EEB-1769-4776-AD69-E7C1260563EB}" type="datetime4">
              <a:rPr lang="en-US" smtClean="0">
                <a:solidFill>
                  <a:prstClr val="black">
                    <a:tint val="75000"/>
                  </a:prstClr>
                </a:solidFill>
              </a:rPr>
              <a:pPr/>
              <a:t>March 21, 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754ED01-E2A0-4C1E-8E21-014B99041579}"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54108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B697CF-B305-4D9D-BFCD-21F69DF7C14E}" type="datetimeFigureOut">
              <a:rPr lang="en-US" smtClean="0"/>
              <a:pPr/>
              <a:t>3/21/2016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2E59F6-6CE9-4A28-ADD3-A9072007EACF}" type="slidenum">
              <a:rPr lang="en-US" smtClean="0"/>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s-E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494B278-F849-4EC5-BB7E-534AA705C48D}" type="slidenum">
              <a:rPr lang="es-ES">
                <a:solidFill>
                  <a:srgbClr val="000000"/>
                </a:solidFill>
              </a:rPr>
              <a:pPr/>
              <a:t>‹#›</a:t>
            </a:fld>
            <a:endParaRPr lang="es-ES" dirty="0">
              <a:solidFill>
                <a:srgbClr val="000000"/>
              </a:solidFill>
            </a:endParaRPr>
          </a:p>
        </p:txBody>
      </p:sp>
    </p:spTree>
    <p:extLst>
      <p:ext uri="{BB962C8B-B14F-4D97-AF65-F5344CB8AC3E}">
        <p14:creationId xmlns:p14="http://schemas.microsoft.com/office/powerpoint/2010/main" val="147704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7D10D4F-B5C5-4756-87D0-C0434F67B499}" type="slidenum">
              <a:rPr lang="es-ES">
                <a:solidFill>
                  <a:srgbClr val="000000"/>
                </a:solidFill>
              </a:rPr>
              <a:pPr/>
              <a:t>‹#›</a:t>
            </a:fld>
            <a:endParaRPr lang="es-ES" dirty="0">
              <a:solidFill>
                <a:srgbClr val="000000"/>
              </a:solidFill>
            </a:endParaRPr>
          </a:p>
        </p:txBody>
      </p:sp>
    </p:spTree>
    <p:extLst>
      <p:ext uri="{BB962C8B-B14F-4D97-AF65-F5344CB8AC3E}">
        <p14:creationId xmlns:p14="http://schemas.microsoft.com/office/powerpoint/2010/main" val="324779567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s-E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D788B4C-5D85-4615-B736-32F69ED6AD57}" type="slidenum">
              <a:rPr lang="es-ES">
                <a:solidFill>
                  <a:srgbClr val="000000"/>
                </a:solidFill>
              </a:rPr>
              <a:pPr/>
              <a:t>‹#›</a:t>
            </a:fld>
            <a:endParaRPr lang="es-ES" dirty="0">
              <a:solidFill>
                <a:srgbClr val="000000"/>
              </a:solidFill>
            </a:endParaRPr>
          </a:p>
        </p:txBody>
      </p:sp>
    </p:spTree>
    <p:extLst>
      <p:ext uri="{BB962C8B-B14F-4D97-AF65-F5344CB8AC3E}">
        <p14:creationId xmlns:p14="http://schemas.microsoft.com/office/powerpoint/2010/main" val="386885794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s-E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EB32F260-4CE1-4671-87A2-3222735CD5C3}" type="slidenum">
              <a:rPr lang="es-ES">
                <a:solidFill>
                  <a:srgbClr val="000000"/>
                </a:solidFill>
              </a:rPr>
              <a:pPr/>
              <a:t>‹#›</a:t>
            </a:fld>
            <a:endParaRPr lang="es-ES" dirty="0">
              <a:solidFill>
                <a:srgbClr val="000000"/>
              </a:solidFill>
            </a:endParaRPr>
          </a:p>
        </p:txBody>
      </p:sp>
    </p:spTree>
    <p:extLst>
      <p:ext uri="{BB962C8B-B14F-4D97-AF65-F5344CB8AC3E}">
        <p14:creationId xmlns:p14="http://schemas.microsoft.com/office/powerpoint/2010/main" val="72544116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s-ES" dirty="0">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s-ES" dirty="0">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5EE3689E-CBF7-4F80-B29E-828D0B6F81D4}" type="slidenum">
              <a:rPr lang="es-ES">
                <a:solidFill>
                  <a:srgbClr val="000000"/>
                </a:solidFill>
              </a:rPr>
              <a:pPr/>
              <a:t>‹#›</a:t>
            </a:fld>
            <a:endParaRPr lang="es-ES" dirty="0">
              <a:solidFill>
                <a:srgbClr val="000000"/>
              </a:solidFill>
            </a:endParaRPr>
          </a:p>
        </p:txBody>
      </p:sp>
    </p:spTree>
    <p:extLst>
      <p:ext uri="{BB962C8B-B14F-4D97-AF65-F5344CB8AC3E}">
        <p14:creationId xmlns:p14="http://schemas.microsoft.com/office/powerpoint/2010/main" val="260714962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s-ES" dirty="0">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s-ES" dirty="0">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7B4A320-D8D4-405E-AAAD-1552A030EAE8}" type="slidenum">
              <a:rPr lang="es-ES">
                <a:solidFill>
                  <a:srgbClr val="000000"/>
                </a:solidFill>
              </a:rPr>
              <a:pPr/>
              <a:t>‹#›</a:t>
            </a:fld>
            <a:endParaRPr lang="es-ES" dirty="0">
              <a:solidFill>
                <a:srgbClr val="000000"/>
              </a:solidFill>
            </a:endParaRPr>
          </a:p>
        </p:txBody>
      </p:sp>
    </p:spTree>
    <p:extLst>
      <p:ext uri="{BB962C8B-B14F-4D97-AF65-F5344CB8AC3E}">
        <p14:creationId xmlns:p14="http://schemas.microsoft.com/office/powerpoint/2010/main" val="159717424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dirty="0">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s-ES" dirty="0">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FD82E57C-2E6E-4BAF-854B-514EEF220FD0}" type="slidenum">
              <a:rPr lang="es-ES">
                <a:solidFill>
                  <a:srgbClr val="000000"/>
                </a:solidFill>
              </a:rPr>
              <a:pPr/>
              <a:t>‹#›</a:t>
            </a:fld>
            <a:endParaRPr lang="es-ES" dirty="0">
              <a:solidFill>
                <a:srgbClr val="000000"/>
              </a:solidFill>
            </a:endParaRPr>
          </a:p>
        </p:txBody>
      </p:sp>
    </p:spTree>
    <p:extLst>
      <p:ext uri="{BB962C8B-B14F-4D97-AF65-F5344CB8AC3E}">
        <p14:creationId xmlns:p14="http://schemas.microsoft.com/office/powerpoint/2010/main" val="214613196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9DF9B18-B669-4EFC-BB57-B18F4DDDDA09}" type="slidenum">
              <a:rPr lang="es-ES">
                <a:solidFill>
                  <a:srgbClr val="000000"/>
                </a:solidFill>
              </a:rPr>
              <a:pPr/>
              <a:t>‹#›</a:t>
            </a:fld>
            <a:endParaRPr lang="es-ES" dirty="0">
              <a:solidFill>
                <a:srgbClr val="000000"/>
              </a:solidFill>
            </a:endParaRPr>
          </a:p>
        </p:txBody>
      </p:sp>
    </p:spTree>
    <p:extLst>
      <p:ext uri="{BB962C8B-B14F-4D97-AF65-F5344CB8AC3E}">
        <p14:creationId xmlns:p14="http://schemas.microsoft.com/office/powerpoint/2010/main" val="175130195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s-ES" dirty="0">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s-ES" dirty="0">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2466F96-796B-45A1-9875-FC853C71DC13}" type="slidenum">
              <a:rPr lang="es-ES">
                <a:solidFill>
                  <a:srgbClr val="000000"/>
                </a:solidFill>
              </a:rPr>
              <a:pPr/>
              <a:t>‹#›</a:t>
            </a:fld>
            <a:endParaRPr lang="es-ES" dirty="0">
              <a:solidFill>
                <a:srgbClr val="000000"/>
              </a:solidFill>
            </a:endParaRPr>
          </a:p>
        </p:txBody>
      </p:sp>
    </p:spTree>
    <p:extLst>
      <p:ext uri="{BB962C8B-B14F-4D97-AF65-F5344CB8AC3E}">
        <p14:creationId xmlns:p14="http://schemas.microsoft.com/office/powerpoint/2010/main" val="284474290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0093A5B-F4DF-4FEC-99D2-194F173B5BED}" type="slidenum">
              <a:rPr lang="es-ES">
                <a:solidFill>
                  <a:srgbClr val="000000"/>
                </a:solidFill>
              </a:rPr>
              <a:pPr/>
              <a:t>‹#›</a:t>
            </a:fld>
            <a:endParaRPr lang="es-ES" dirty="0">
              <a:solidFill>
                <a:srgbClr val="000000"/>
              </a:solidFill>
            </a:endParaRPr>
          </a:p>
        </p:txBody>
      </p:sp>
    </p:spTree>
    <p:extLst>
      <p:ext uri="{BB962C8B-B14F-4D97-AF65-F5344CB8AC3E}">
        <p14:creationId xmlns:p14="http://schemas.microsoft.com/office/powerpoint/2010/main" val="3876896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B697CF-B305-4D9D-BFCD-21F69DF7C14E}" type="datetimeFigureOut">
              <a:rPr lang="en-US" smtClean="0"/>
              <a:pPr/>
              <a:t>3/21/2016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D2E59F6-6CE9-4A28-ADD3-A9072007EACF}" type="slidenum">
              <a:rPr lang="en-US" smtClean="0"/>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s-ES" dirty="0">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s-E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8A0A91F-E29A-4E77-829B-A1572C326EAC}" type="slidenum">
              <a:rPr lang="es-ES">
                <a:solidFill>
                  <a:srgbClr val="000000"/>
                </a:solidFill>
              </a:rPr>
              <a:pPr/>
              <a:t>‹#›</a:t>
            </a:fld>
            <a:endParaRPr lang="es-ES" dirty="0">
              <a:solidFill>
                <a:srgbClr val="000000"/>
              </a:solidFill>
            </a:endParaRPr>
          </a:p>
        </p:txBody>
      </p:sp>
    </p:spTree>
    <p:extLst>
      <p:ext uri="{BB962C8B-B14F-4D97-AF65-F5344CB8AC3E}">
        <p14:creationId xmlns:p14="http://schemas.microsoft.com/office/powerpoint/2010/main" val="235784968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n-U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2C7292B-2EBA-4DA6-98CF-BAEE7DFC3715}"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106612575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9BC547-85C2-480F-A420-D4B22B31584E}"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116371855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667E84E-F0F4-4C90-A270-482A3F2C7260}"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417783470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s-E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FC12033-3DD6-47F7-B02C-1AED9CE5A539}"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261063214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s-E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8192413-D443-4F67-8757-0D9EF82A9C7F}"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3491528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s-E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DFFF51A-8B08-4A42-BD8B-48F2270E8E20}"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388249911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9FAAAD3-E272-4A9A-AFA0-8F1553BD3AB4}"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120503132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n-U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D8CAD72-2109-4612-98D3-CD401DD4F937}"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130200007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5C0565F-4C87-4E45-8423-ACB83141AFAB}"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1042968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B697CF-B305-4D9D-BFCD-21F69DF7C14E}" type="datetimeFigureOut">
              <a:rPr lang="en-US" smtClean="0"/>
              <a:pPr/>
              <a:t>3/21/2016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D2E59F6-6CE9-4A28-ADD3-A9072007EACF}" type="slidenum">
              <a:rPr lang="en-US" smtClean="0"/>
              <a:pPr/>
              <a:t>‹#›</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204073F-9365-4373-8F80-B716724A3EB1}"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140678147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s-E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515FD39-450F-4953-9C87-E289760E9314}" type="slidenum">
              <a:rPr lang="es-ES">
                <a:solidFill>
                  <a:srgbClr val="000000"/>
                </a:solidFill>
              </a:rPr>
              <a:pPr>
                <a:defRPr/>
              </a:pPr>
              <a:t>‹#›</a:t>
            </a:fld>
            <a:endParaRPr lang="es-ES" dirty="0">
              <a:solidFill>
                <a:srgbClr val="000000"/>
              </a:solidFill>
            </a:endParaRPr>
          </a:p>
        </p:txBody>
      </p:sp>
    </p:spTree>
    <p:extLst>
      <p:ext uri="{BB962C8B-B14F-4D97-AF65-F5344CB8AC3E}">
        <p14:creationId xmlns:p14="http://schemas.microsoft.com/office/powerpoint/2010/main" val="3652337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B697CF-B305-4D9D-BFCD-21F69DF7C14E}" type="datetimeFigureOut">
              <a:rPr lang="en-US" smtClean="0"/>
              <a:pPr/>
              <a:t>3/21/2016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D2E59F6-6CE9-4A28-ADD3-A9072007EACF}"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image" Target="../media/image6.jpeg"/><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image" Target="../media/image7.jpeg"/><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Business lady.png"/>
          <p:cNvPicPr>
            <a:picLocks noChangeAspect="1"/>
          </p:cNvPicPr>
          <p:nvPr/>
        </p:nvPicPr>
        <p:blipFill>
          <a:blip r:embed="rId16"/>
          <a:srcRect l="1667" b="3657"/>
          <a:stretch>
            <a:fillRect/>
          </a:stretch>
        </p:blipFill>
        <p:spPr>
          <a:xfrm>
            <a:off x="0" y="685800"/>
            <a:ext cx="8991600" cy="6172200"/>
          </a:xfrm>
          <a:prstGeom prst="rect">
            <a:avLst/>
          </a:prstGeom>
        </p:spPr>
      </p:pic>
      <p:sp>
        <p:nvSpPr>
          <p:cNvPr id="8" name="Freeform 7"/>
          <p:cNvSpPr/>
          <p:nvPr/>
        </p:nvSpPr>
        <p:spPr>
          <a:xfrm>
            <a:off x="-12700" y="-12700"/>
            <a:ext cx="9156700" cy="1689100"/>
          </a:xfrm>
          <a:custGeom>
            <a:avLst/>
            <a:gdLst>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114300 h 114300"/>
              <a:gd name="connsiteX4" fmla="*/ 0 w 889000"/>
              <a:gd name="connsiteY4" fmla="*/ 0 h 114300"/>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114300 h 114300"/>
              <a:gd name="connsiteX4" fmla="*/ 0 w 889000"/>
              <a:gd name="connsiteY4" fmla="*/ 0 h 114300"/>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114300 h 114300"/>
              <a:gd name="connsiteX4" fmla="*/ 0 w 889000"/>
              <a:gd name="connsiteY4" fmla="*/ 0 h 114300"/>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114300 h 114300"/>
              <a:gd name="connsiteX4" fmla="*/ 0 w 889000"/>
              <a:gd name="connsiteY4" fmla="*/ 0 h 114300"/>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83362 h 114300"/>
              <a:gd name="connsiteX4" fmla="*/ 0 w 889000"/>
              <a:gd name="connsiteY4" fmla="*/ 0 h 114300"/>
              <a:gd name="connsiteX0" fmla="*/ 0 w 889000"/>
              <a:gd name="connsiteY0" fmla="*/ 0 h 114300"/>
              <a:gd name="connsiteX1" fmla="*/ 889000 w 889000"/>
              <a:gd name="connsiteY1" fmla="*/ 0 h 114300"/>
              <a:gd name="connsiteX2" fmla="*/ 889000 w 889000"/>
              <a:gd name="connsiteY2" fmla="*/ 114300 h 114300"/>
              <a:gd name="connsiteX3" fmla="*/ 0 w 889000"/>
              <a:gd name="connsiteY3" fmla="*/ 83362 h 114300"/>
              <a:gd name="connsiteX4" fmla="*/ 0 w 889000"/>
              <a:gd name="connsiteY4" fmla="*/ 0 h 114300"/>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889000" h="114300">
                <a:moveTo>
                  <a:pt x="0" y="0"/>
                </a:moveTo>
                <a:lnTo>
                  <a:pt x="889000" y="0"/>
                </a:lnTo>
                <a:lnTo>
                  <a:pt x="889000" y="114300"/>
                </a:lnTo>
                <a:cubicBezTo>
                  <a:pt x="592667" y="114300"/>
                  <a:pt x="256876" y="57580"/>
                  <a:pt x="0" y="83362"/>
                </a:cubicBezTo>
                <a:lnTo>
                  <a:pt x="0" y="0"/>
                </a:lnTo>
                <a:close/>
              </a:path>
            </a:pathLst>
          </a:cu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Arial" pitchFamily="34" charset="0"/>
              <a:ea typeface="+mn-ea"/>
              <a:cs typeface="Arial" pitchFamily="34" charset="0"/>
            </a:endParaRPr>
          </a:p>
        </p:txBody>
      </p:sp>
      <p:sp>
        <p:nvSpPr>
          <p:cNvPr id="9" name="Freeform 8"/>
          <p:cNvSpPr/>
          <p:nvPr/>
        </p:nvSpPr>
        <p:spPr>
          <a:xfrm flipH="1">
            <a:off x="0" y="1219200"/>
            <a:ext cx="9171432" cy="457200"/>
          </a:xfrm>
          <a:custGeom>
            <a:avLst/>
            <a:gdLst>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6100" h="374161">
                <a:moveTo>
                  <a:pt x="0" y="145561"/>
                </a:moveTo>
                <a:lnTo>
                  <a:pt x="0" y="374161"/>
                </a:lnTo>
                <a:cubicBezTo>
                  <a:pt x="122114" y="599017"/>
                  <a:pt x="204030" y="175847"/>
                  <a:pt x="341313" y="17585"/>
                </a:cubicBezTo>
                <a:cubicBezTo>
                  <a:pt x="480114" y="-87923"/>
                  <a:pt x="520312" y="60569"/>
                  <a:pt x="546100" y="57638"/>
                </a:cubicBezTo>
                <a:lnTo>
                  <a:pt x="546100" y="0"/>
                </a:lnTo>
                <a:cubicBezTo>
                  <a:pt x="372410" y="-378069"/>
                  <a:pt x="139559" y="506046"/>
                  <a:pt x="0" y="145561"/>
                </a:cubicBezTo>
                <a:close/>
              </a:path>
            </a:pathLst>
          </a:custGeom>
          <a:gradFill>
            <a:gsLst>
              <a:gs pos="0">
                <a:schemeClr val="accent1">
                  <a:lumMod val="50000"/>
                  <a:alpha val="50000"/>
                </a:schemeClr>
              </a:gs>
              <a:gs pos="50000">
                <a:schemeClr val="accent1">
                  <a:lumMod val="50000"/>
                </a:schemeClr>
              </a:gs>
              <a:gs pos="100000">
                <a:schemeClr val="accent1">
                  <a:lumMod val="5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10" name="Freeform 9"/>
          <p:cNvSpPr/>
          <p:nvPr/>
        </p:nvSpPr>
        <p:spPr>
          <a:xfrm flipH="1">
            <a:off x="0" y="1237344"/>
            <a:ext cx="9144000" cy="692856"/>
          </a:xfrm>
          <a:custGeom>
            <a:avLst/>
            <a:gdLst>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426915 h 479669"/>
              <a:gd name="connsiteX4" fmla="*/ 546100 w 546100"/>
              <a:gd name="connsiteY4" fmla="*/ 0 h 479669"/>
              <a:gd name="connsiteX5" fmla="*/ 0 w 546100"/>
              <a:gd name="connsiteY5" fmla="*/ 145561 h 479669"/>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58517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58517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177406 h 511514"/>
              <a:gd name="connsiteX1" fmla="*/ 0 w 546100"/>
              <a:gd name="connsiteY1" fmla="*/ 511514 h 511514"/>
              <a:gd name="connsiteX2" fmla="*/ 304906 w 546100"/>
              <a:gd name="connsiteY2" fmla="*/ 49430 h 511514"/>
              <a:gd name="connsiteX3" fmla="*/ 546100 w 546100"/>
              <a:gd name="connsiteY3" fmla="*/ 36730 h 511514"/>
              <a:gd name="connsiteX4" fmla="*/ 546100 w 546100"/>
              <a:gd name="connsiteY4" fmla="*/ 0 h 511514"/>
              <a:gd name="connsiteX5" fmla="*/ 0 w 546100"/>
              <a:gd name="connsiteY5" fmla="*/ 177406 h 511514"/>
              <a:gd name="connsiteX0" fmla="*/ 0 w 546100"/>
              <a:gd name="connsiteY0" fmla="*/ 177406 h 1875164"/>
              <a:gd name="connsiteX1" fmla="*/ 0 w 546100"/>
              <a:gd name="connsiteY1" fmla="*/ 511514 h 1875164"/>
              <a:gd name="connsiteX2" fmla="*/ 304906 w 546100"/>
              <a:gd name="connsiteY2" fmla="*/ 49430 h 1875164"/>
              <a:gd name="connsiteX3" fmla="*/ 546100 w 546100"/>
              <a:gd name="connsiteY3" fmla="*/ 36730 h 1875164"/>
              <a:gd name="connsiteX4" fmla="*/ 546100 w 546100"/>
              <a:gd name="connsiteY4" fmla="*/ 0 h 1875164"/>
              <a:gd name="connsiteX5" fmla="*/ 295804 w 546100"/>
              <a:gd name="connsiteY5" fmla="*/ 1875164 h 1875164"/>
              <a:gd name="connsiteX6" fmla="*/ 0 w 546100"/>
              <a:gd name="connsiteY6" fmla="*/ 177406 h 1875164"/>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121009 h 595793"/>
              <a:gd name="connsiteX4" fmla="*/ 546100 w 546100"/>
              <a:gd name="connsiteY4" fmla="*/ 84279 h 595793"/>
              <a:gd name="connsiteX5" fmla="*/ 332211 w 546100"/>
              <a:gd name="connsiteY5" fmla="*/ 0 h 595793"/>
              <a:gd name="connsiteX6" fmla="*/ 0 w 546100"/>
              <a:gd name="connsiteY6" fmla="*/ 261685 h 595793"/>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121009 h 595793"/>
              <a:gd name="connsiteX4" fmla="*/ 546100 w 546100"/>
              <a:gd name="connsiteY4" fmla="*/ 84279 h 595793"/>
              <a:gd name="connsiteX5" fmla="*/ 332211 w 546100"/>
              <a:gd name="connsiteY5" fmla="*/ 0 h 595793"/>
              <a:gd name="connsiteX6" fmla="*/ 0 w 546100"/>
              <a:gd name="connsiteY6" fmla="*/ 261685 h 595793"/>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278165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236028 h 595793"/>
              <a:gd name="connsiteX4" fmla="*/ 546100 w 546100"/>
              <a:gd name="connsiteY4" fmla="*/ 72882 h 595793"/>
              <a:gd name="connsiteX5" fmla="*/ 332211 w 546100"/>
              <a:gd name="connsiteY5" fmla="*/ 0 h 595793"/>
              <a:gd name="connsiteX6" fmla="*/ 0 w 546100"/>
              <a:gd name="connsiteY6" fmla="*/ 261685 h 595793"/>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236028 h 595793"/>
              <a:gd name="connsiteX4" fmla="*/ 546100 w 546100"/>
              <a:gd name="connsiteY4" fmla="*/ 72882 h 595793"/>
              <a:gd name="connsiteX5" fmla="*/ 332211 w 546100"/>
              <a:gd name="connsiteY5" fmla="*/ 0 h 595793"/>
              <a:gd name="connsiteX6" fmla="*/ 0 w 546100"/>
              <a:gd name="connsiteY6" fmla="*/ 261685 h 595793"/>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236028 h 595793"/>
              <a:gd name="connsiteX4" fmla="*/ 546100 w 546100"/>
              <a:gd name="connsiteY4" fmla="*/ 72882 h 595793"/>
              <a:gd name="connsiteX5" fmla="*/ 332211 w 546100"/>
              <a:gd name="connsiteY5" fmla="*/ 0 h 595793"/>
              <a:gd name="connsiteX6" fmla="*/ 0 w 546100"/>
              <a:gd name="connsiteY6" fmla="*/ 261685 h 595793"/>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6100" h="595793">
                <a:moveTo>
                  <a:pt x="0" y="261685"/>
                </a:moveTo>
                <a:lnTo>
                  <a:pt x="0" y="595793"/>
                </a:lnTo>
                <a:cubicBezTo>
                  <a:pt x="123631" y="609634"/>
                  <a:pt x="167623" y="291971"/>
                  <a:pt x="304906" y="133709"/>
                </a:cubicBezTo>
                <a:cubicBezTo>
                  <a:pt x="463427" y="-94891"/>
                  <a:pt x="520312" y="238959"/>
                  <a:pt x="546100" y="236028"/>
                </a:cubicBezTo>
                <a:cubicBezTo>
                  <a:pt x="546100" y="223785"/>
                  <a:pt x="546858" y="179937"/>
                  <a:pt x="546100" y="72882"/>
                </a:cubicBezTo>
                <a:cubicBezTo>
                  <a:pt x="521070" y="6688"/>
                  <a:pt x="420194" y="-155983"/>
                  <a:pt x="332211" y="0"/>
                </a:cubicBezTo>
                <a:cubicBezTo>
                  <a:pt x="241194" y="50637"/>
                  <a:pt x="84949" y="531100"/>
                  <a:pt x="0" y="261685"/>
                </a:cubicBezTo>
                <a:close/>
              </a:path>
            </a:pathLst>
          </a:custGeom>
          <a:gradFill>
            <a:gsLst>
              <a:gs pos="100000">
                <a:schemeClr val="accent1">
                  <a:lumMod val="60000"/>
                  <a:lumOff val="40000"/>
                  <a:alpha val="21000"/>
                </a:schemeClr>
              </a:gs>
              <a:gs pos="50000">
                <a:schemeClr val="accent1">
                  <a:lumMod val="60000"/>
                  <a:lumOff val="40000"/>
                </a:schemeClr>
              </a:gs>
              <a:gs pos="0">
                <a:schemeClr val="accent1">
                  <a:lumMod val="60000"/>
                  <a:lumOff val="4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11" name="Freeform 10"/>
          <p:cNvSpPr/>
          <p:nvPr/>
        </p:nvSpPr>
        <p:spPr>
          <a:xfrm flipH="1">
            <a:off x="0" y="1331475"/>
            <a:ext cx="9144000" cy="789425"/>
          </a:xfrm>
          <a:custGeom>
            <a:avLst/>
            <a:gdLst>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0 h 228600"/>
              <a:gd name="connsiteX1" fmla="*/ 0 w 546100"/>
              <a:gd name="connsiteY1" fmla="*/ 228600 h 228600"/>
              <a:gd name="connsiteX2" fmla="*/ 546100 w 546100"/>
              <a:gd name="connsiteY2" fmla="*/ 228600 h 228600"/>
              <a:gd name="connsiteX3" fmla="*/ 546100 w 546100"/>
              <a:gd name="connsiteY3" fmla="*/ 12700 h 228600"/>
              <a:gd name="connsiteX4" fmla="*/ 0 w 546100"/>
              <a:gd name="connsiteY4" fmla="*/ 0 h 228600"/>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374161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546100 w 546100"/>
              <a:gd name="connsiteY2" fmla="*/ 57638 h 374161"/>
              <a:gd name="connsiteX3" fmla="*/ 546100 w 546100"/>
              <a:gd name="connsiteY3" fmla="*/ 0 h 374161"/>
              <a:gd name="connsiteX4" fmla="*/ 0 w 546100"/>
              <a:gd name="connsiteY4"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91372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374161"/>
              <a:gd name="connsiteX1" fmla="*/ 0 w 546100"/>
              <a:gd name="connsiteY1" fmla="*/ 374161 h 374161"/>
              <a:gd name="connsiteX2" fmla="*/ 341313 w 546100"/>
              <a:gd name="connsiteY2" fmla="*/ 17585 h 374161"/>
              <a:gd name="connsiteX3" fmla="*/ 546100 w 546100"/>
              <a:gd name="connsiteY3" fmla="*/ 57638 h 374161"/>
              <a:gd name="connsiteX4" fmla="*/ 546100 w 546100"/>
              <a:gd name="connsiteY4" fmla="*/ 0 h 374161"/>
              <a:gd name="connsiteX5" fmla="*/ 0 w 546100"/>
              <a:gd name="connsiteY5" fmla="*/ 145561 h 374161"/>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57638 h 479669"/>
              <a:gd name="connsiteX4" fmla="*/ 546100 w 546100"/>
              <a:gd name="connsiteY4" fmla="*/ 0 h 479669"/>
              <a:gd name="connsiteX5" fmla="*/ 0 w 546100"/>
              <a:gd name="connsiteY5" fmla="*/ 145561 h 479669"/>
              <a:gd name="connsiteX0" fmla="*/ 0 w 546100"/>
              <a:gd name="connsiteY0" fmla="*/ 145561 h 479669"/>
              <a:gd name="connsiteX1" fmla="*/ 0 w 546100"/>
              <a:gd name="connsiteY1" fmla="*/ 479669 h 479669"/>
              <a:gd name="connsiteX2" fmla="*/ 341313 w 546100"/>
              <a:gd name="connsiteY2" fmla="*/ 17585 h 479669"/>
              <a:gd name="connsiteX3" fmla="*/ 546100 w 546100"/>
              <a:gd name="connsiteY3" fmla="*/ 426915 h 479669"/>
              <a:gd name="connsiteX4" fmla="*/ 546100 w 546100"/>
              <a:gd name="connsiteY4" fmla="*/ 0 h 479669"/>
              <a:gd name="connsiteX5" fmla="*/ 0 w 546100"/>
              <a:gd name="connsiteY5" fmla="*/ 145561 h 479669"/>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58517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58517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41313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0 w 546100"/>
              <a:gd name="connsiteY5" fmla="*/ 303822 h 637930"/>
              <a:gd name="connsiteX0" fmla="*/ 0 w 546100"/>
              <a:gd name="connsiteY0" fmla="*/ 177406 h 511514"/>
              <a:gd name="connsiteX1" fmla="*/ 0 w 546100"/>
              <a:gd name="connsiteY1" fmla="*/ 511514 h 511514"/>
              <a:gd name="connsiteX2" fmla="*/ 304906 w 546100"/>
              <a:gd name="connsiteY2" fmla="*/ 49430 h 511514"/>
              <a:gd name="connsiteX3" fmla="*/ 546100 w 546100"/>
              <a:gd name="connsiteY3" fmla="*/ 36730 h 511514"/>
              <a:gd name="connsiteX4" fmla="*/ 546100 w 546100"/>
              <a:gd name="connsiteY4" fmla="*/ 0 h 511514"/>
              <a:gd name="connsiteX5" fmla="*/ 0 w 546100"/>
              <a:gd name="connsiteY5" fmla="*/ 177406 h 511514"/>
              <a:gd name="connsiteX0" fmla="*/ 0 w 546100"/>
              <a:gd name="connsiteY0" fmla="*/ 177406 h 1875164"/>
              <a:gd name="connsiteX1" fmla="*/ 0 w 546100"/>
              <a:gd name="connsiteY1" fmla="*/ 511514 h 1875164"/>
              <a:gd name="connsiteX2" fmla="*/ 304906 w 546100"/>
              <a:gd name="connsiteY2" fmla="*/ 49430 h 1875164"/>
              <a:gd name="connsiteX3" fmla="*/ 546100 w 546100"/>
              <a:gd name="connsiteY3" fmla="*/ 36730 h 1875164"/>
              <a:gd name="connsiteX4" fmla="*/ 546100 w 546100"/>
              <a:gd name="connsiteY4" fmla="*/ 0 h 1875164"/>
              <a:gd name="connsiteX5" fmla="*/ 295804 w 546100"/>
              <a:gd name="connsiteY5" fmla="*/ 1875164 h 1875164"/>
              <a:gd name="connsiteX6" fmla="*/ 0 w 546100"/>
              <a:gd name="connsiteY6" fmla="*/ 177406 h 1875164"/>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121009 h 595793"/>
              <a:gd name="connsiteX4" fmla="*/ 546100 w 546100"/>
              <a:gd name="connsiteY4" fmla="*/ 84279 h 595793"/>
              <a:gd name="connsiteX5" fmla="*/ 332211 w 546100"/>
              <a:gd name="connsiteY5" fmla="*/ 0 h 595793"/>
              <a:gd name="connsiteX6" fmla="*/ 0 w 546100"/>
              <a:gd name="connsiteY6" fmla="*/ 261685 h 595793"/>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121009 h 595793"/>
              <a:gd name="connsiteX4" fmla="*/ 546100 w 546100"/>
              <a:gd name="connsiteY4" fmla="*/ 84279 h 595793"/>
              <a:gd name="connsiteX5" fmla="*/ 332211 w 546100"/>
              <a:gd name="connsiteY5" fmla="*/ 0 h 595793"/>
              <a:gd name="connsiteX6" fmla="*/ 0 w 546100"/>
              <a:gd name="connsiteY6" fmla="*/ 261685 h 595793"/>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163146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303822 h 637930"/>
              <a:gd name="connsiteX1" fmla="*/ 0 w 546100"/>
              <a:gd name="connsiteY1" fmla="*/ 637930 h 637930"/>
              <a:gd name="connsiteX2" fmla="*/ 304906 w 546100"/>
              <a:gd name="connsiteY2" fmla="*/ 175846 h 637930"/>
              <a:gd name="connsiteX3" fmla="*/ 546100 w 546100"/>
              <a:gd name="connsiteY3" fmla="*/ 278165 h 637930"/>
              <a:gd name="connsiteX4" fmla="*/ 546100 w 546100"/>
              <a:gd name="connsiteY4" fmla="*/ 0 h 637930"/>
              <a:gd name="connsiteX5" fmla="*/ 332211 w 546100"/>
              <a:gd name="connsiteY5" fmla="*/ 42137 h 637930"/>
              <a:gd name="connsiteX6" fmla="*/ 0 w 546100"/>
              <a:gd name="connsiteY6" fmla="*/ 303822 h 637930"/>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236028 h 595793"/>
              <a:gd name="connsiteX4" fmla="*/ 546100 w 546100"/>
              <a:gd name="connsiteY4" fmla="*/ 72882 h 595793"/>
              <a:gd name="connsiteX5" fmla="*/ 332211 w 546100"/>
              <a:gd name="connsiteY5" fmla="*/ 0 h 595793"/>
              <a:gd name="connsiteX6" fmla="*/ 0 w 546100"/>
              <a:gd name="connsiteY6" fmla="*/ 261685 h 595793"/>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236028 h 595793"/>
              <a:gd name="connsiteX4" fmla="*/ 546100 w 546100"/>
              <a:gd name="connsiteY4" fmla="*/ 72882 h 595793"/>
              <a:gd name="connsiteX5" fmla="*/ 332211 w 546100"/>
              <a:gd name="connsiteY5" fmla="*/ 0 h 595793"/>
              <a:gd name="connsiteX6" fmla="*/ 0 w 546100"/>
              <a:gd name="connsiteY6" fmla="*/ 261685 h 595793"/>
              <a:gd name="connsiteX0" fmla="*/ 0 w 546100"/>
              <a:gd name="connsiteY0" fmla="*/ 261685 h 595793"/>
              <a:gd name="connsiteX1" fmla="*/ 0 w 546100"/>
              <a:gd name="connsiteY1" fmla="*/ 595793 h 595793"/>
              <a:gd name="connsiteX2" fmla="*/ 304906 w 546100"/>
              <a:gd name="connsiteY2" fmla="*/ 133709 h 595793"/>
              <a:gd name="connsiteX3" fmla="*/ 546100 w 546100"/>
              <a:gd name="connsiteY3" fmla="*/ 236028 h 595793"/>
              <a:gd name="connsiteX4" fmla="*/ 546100 w 546100"/>
              <a:gd name="connsiteY4" fmla="*/ 72882 h 595793"/>
              <a:gd name="connsiteX5" fmla="*/ 332211 w 546100"/>
              <a:gd name="connsiteY5" fmla="*/ 0 h 595793"/>
              <a:gd name="connsiteX6" fmla="*/ 0 w 546100"/>
              <a:gd name="connsiteY6" fmla="*/ 261685 h 595793"/>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6100" h="595793">
                <a:moveTo>
                  <a:pt x="0" y="261685"/>
                </a:moveTo>
                <a:lnTo>
                  <a:pt x="0" y="595793"/>
                </a:lnTo>
                <a:cubicBezTo>
                  <a:pt x="123631" y="609634"/>
                  <a:pt x="167623" y="291971"/>
                  <a:pt x="304906" y="133709"/>
                </a:cubicBezTo>
                <a:cubicBezTo>
                  <a:pt x="463427" y="-94891"/>
                  <a:pt x="520312" y="238959"/>
                  <a:pt x="546100" y="236028"/>
                </a:cubicBezTo>
                <a:cubicBezTo>
                  <a:pt x="546100" y="223785"/>
                  <a:pt x="546858" y="179937"/>
                  <a:pt x="546100" y="72882"/>
                </a:cubicBezTo>
                <a:cubicBezTo>
                  <a:pt x="521070" y="6688"/>
                  <a:pt x="420194" y="-155983"/>
                  <a:pt x="332211" y="0"/>
                </a:cubicBezTo>
                <a:cubicBezTo>
                  <a:pt x="241194" y="50637"/>
                  <a:pt x="84949" y="531100"/>
                  <a:pt x="0" y="261685"/>
                </a:cubicBezTo>
                <a:close/>
              </a:path>
            </a:pathLst>
          </a:custGeom>
          <a:gradFill>
            <a:gsLst>
              <a:gs pos="77000">
                <a:schemeClr val="accent1">
                  <a:lumMod val="60000"/>
                  <a:lumOff val="40000"/>
                  <a:alpha val="12000"/>
                </a:schemeClr>
              </a:gs>
              <a:gs pos="50000">
                <a:schemeClr val="accent1"/>
              </a:gs>
              <a:gs pos="0">
                <a:schemeClr val="accent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itchFamily="34" charset="0"/>
              <a:cs typeface="Arial" pitchFamily="34" charset="0"/>
            </a:endParaRPr>
          </a:p>
        </p:txBody>
      </p:sp>
      <p:sp>
        <p:nvSpPr>
          <p:cNvPr id="2" name="Title Placeholder 1"/>
          <p:cNvSpPr>
            <a:spLocks noGrp="1"/>
          </p:cNvSpPr>
          <p:nvPr>
            <p:ph type="title"/>
          </p:nvPr>
        </p:nvSpPr>
        <p:spPr>
          <a:xfrm>
            <a:off x="533400" y="123525"/>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cs typeface="Arial" pitchFamily="34" charset="0"/>
              </a:defRPr>
            </a:lvl1pPr>
          </a:lstStyle>
          <a:p>
            <a:fld id="{29B697CF-B305-4D9D-BFCD-21F69DF7C14E}" type="datetimeFigureOut">
              <a:rPr lang="en-US" smtClean="0"/>
              <a:pPr/>
              <a:t>3/21/2016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cs typeface="Arial" pitchFamily="34"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cs typeface="Arial" pitchFamily="34" charset="0"/>
              </a:defRPr>
            </a:lvl1pPr>
          </a:lstStyle>
          <a:p>
            <a:fld id="{ED2E59F6-6CE9-4A28-ADD3-A9072007EAC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txStyles>
    <p:titleStyle>
      <a:lvl1pPr algn="ctr" defTabSz="914400" rtl="0" eaLnBrk="1" latinLnBrk="0" hangingPunct="1">
        <a:spcBef>
          <a:spcPct val="0"/>
        </a:spcBef>
        <a:buNone/>
        <a:defRPr lang="en-US" sz="4400" b="1" kern="1200" dirty="0">
          <a:solidFill>
            <a:schemeClr val="bg1"/>
          </a:solidFill>
          <a:effectLst>
            <a:reflection blurRad="6350" stA="55000" endA="300" endPos="45500" dir="5400000" sy="-100000" algn="bl" rotWithShape="0"/>
          </a:effectLst>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15C3B3-357E-42DF-A4D5-1E6EB82AFAEE}" type="datetimeFigureOut">
              <a:rPr lang="en-US" smtClean="0">
                <a:solidFill>
                  <a:prstClr val="black">
                    <a:tint val="75000"/>
                  </a:prstClr>
                </a:solidFill>
              </a:rPr>
              <a:pPr/>
              <a:t>3/21/2016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1DDA4D-133A-4FA7-8A1C-B7A8B6C36C3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0173025"/>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sr-Latn-R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sr-Latn-RS" smtClean="0"/>
              <a:t>Click to edit Master text styles</a:t>
            </a:r>
          </a:p>
          <a:p>
            <a:pPr lvl="1"/>
            <a:r>
              <a:rPr lang="en-US" altLang="sr-Latn-RS" smtClean="0"/>
              <a:t>Second level</a:t>
            </a:r>
          </a:p>
          <a:p>
            <a:pPr lvl="2"/>
            <a:r>
              <a:rPr lang="en-US" altLang="sr-Latn-RS" smtClean="0"/>
              <a:t>Third level</a:t>
            </a:r>
          </a:p>
          <a:p>
            <a:pPr lvl="3"/>
            <a:r>
              <a:rPr lang="en-US" altLang="sr-Latn-RS" smtClean="0"/>
              <a:t>Fourth level</a:t>
            </a:r>
          </a:p>
          <a:p>
            <a:pPr lvl="4"/>
            <a:r>
              <a:rPr lang="en-US" altLang="sr-Latn-R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B335AAF-E23C-41D3-A9EB-C13FF27D47F4}" type="datetimeFigureOut">
              <a:rPr lang="en-US">
                <a:solidFill>
                  <a:prstClr val="black">
                    <a:tint val="75000"/>
                  </a:prstClr>
                </a:solidFill>
              </a:rPr>
              <a:pPr>
                <a:defRPr/>
              </a:pPr>
              <a:t>3/21/2016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4A9A21A2-98D0-45C4-A7D8-79E2D58C89E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1848165"/>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29B697CF-B305-4D9D-BFCD-21F69DF7C14E}" type="datetimeFigureOut">
              <a:rPr lang="en-US" smtClean="0"/>
              <a:pPr/>
              <a:t>3/21/2016</a:t>
            </a:fld>
            <a:endParaRPr lang="en-US" dirty="0"/>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dirty="0"/>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ED2E59F6-6CE9-4A28-ADD3-A9072007EAC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5711E8-D51B-4260-8C1F-790194A8337C}" type="datetimeFigureOut">
              <a:rPr lang="en-US" smtClean="0">
                <a:solidFill>
                  <a:prstClr val="black">
                    <a:tint val="75000"/>
                  </a:prstClr>
                </a:solidFill>
              </a:rPr>
              <a:pPr/>
              <a:t>3/21/2016</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white"/>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9EFE93-F287-4331-B820-9EE2079A43EA}"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27086541"/>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s-ES"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s-ES"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2CF84DE9-59A7-4758-9264-1141199425A4}" type="slidenum">
              <a:rPr lang="es-ES">
                <a:solidFill>
                  <a:srgbClr val="000000"/>
                </a:solidFill>
              </a:rPr>
              <a:pPr fontAlgn="base">
                <a:spcBef>
                  <a:spcPct val="0"/>
                </a:spcBef>
                <a:spcAft>
                  <a:spcPct val="0"/>
                </a:spcAft>
              </a:pPr>
              <a:t>‹#›</a:t>
            </a:fld>
            <a:endParaRPr lang="es-ES" dirty="0">
              <a:solidFill>
                <a:srgbClr val="000000"/>
              </a:solidFill>
            </a:endParaRPr>
          </a:p>
        </p:txBody>
      </p:sp>
    </p:spTree>
    <p:extLst>
      <p:ext uri="{BB962C8B-B14F-4D97-AF65-F5344CB8AC3E}">
        <p14:creationId xmlns:p14="http://schemas.microsoft.com/office/powerpoint/2010/main" val="925262919"/>
      </p:ext>
    </p:extLst>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s-ES"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s-ES" dirty="0">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86BC4BAD-191E-46D0-B664-912211027564}" type="slidenum">
              <a:rPr lang="es-ES">
                <a:solidFill>
                  <a:srgbClr val="000000"/>
                </a:solidFill>
              </a:rPr>
              <a:pPr fontAlgn="base">
                <a:spcBef>
                  <a:spcPct val="0"/>
                </a:spcBef>
                <a:spcAft>
                  <a:spcPct val="0"/>
                </a:spcAft>
                <a:defRPr/>
              </a:pPr>
              <a:t>‹#›</a:t>
            </a:fld>
            <a:endParaRPr lang="es-ES" dirty="0">
              <a:solidFill>
                <a:srgbClr val="000000"/>
              </a:solidFill>
            </a:endParaRPr>
          </a:p>
        </p:txBody>
      </p:sp>
    </p:spTree>
    <p:extLst>
      <p:ext uri="{BB962C8B-B14F-4D97-AF65-F5344CB8AC3E}">
        <p14:creationId xmlns:p14="http://schemas.microsoft.com/office/powerpoint/2010/main" val="180160217"/>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4.png"/><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0.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0.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0.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gif"/><Relationship Id="rId1" Type="http://schemas.openxmlformats.org/officeDocument/2006/relationships/slideLayout" Target="../slideLayouts/slideLayout5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r>
              <a:rPr lang="en-US" sz="4000" u="sng" dirty="0"/>
              <a:t>Aims</a:t>
            </a:r>
            <a:r>
              <a:rPr lang="en-US" sz="4000" dirty="0"/>
              <a:t> of the </a:t>
            </a:r>
            <a:r>
              <a:rPr lang="en-US" sz="4000" dirty="0" smtClean="0"/>
              <a:t>class</a:t>
            </a:r>
            <a:r>
              <a:rPr lang="en-US" sz="4000" dirty="0"/>
              <a:t> </a:t>
            </a:r>
            <a:r>
              <a:rPr lang="sr-Latn-RS" sz="4000" dirty="0" smtClean="0"/>
              <a:t>(</a:t>
            </a:r>
            <a:r>
              <a:rPr lang="en-US" sz="4000" u="sng" dirty="0" err="1"/>
              <a:t>c</a:t>
            </a:r>
            <a:r>
              <a:rPr lang="en-US" sz="4000" u="sng" dirty="0" err="1" smtClean="0"/>
              <a:t>iljevi</a:t>
            </a:r>
            <a:r>
              <a:rPr lang="en-US" sz="4000" dirty="0" smtClean="0"/>
              <a:t> </a:t>
            </a:r>
            <a:r>
              <a:rPr lang="sr-Latn-RS" sz="4000" dirty="0" smtClean="0"/>
              <a:t>časa)</a:t>
            </a:r>
            <a:r>
              <a:rPr lang="en-US" sz="4000" dirty="0"/>
              <a:t>:</a:t>
            </a:r>
            <a:r>
              <a:rPr lang="sr-Latn-RS" sz="4000" dirty="0" smtClean="0"/>
              <a:t> </a:t>
            </a:r>
            <a:endParaRPr lang="en-US" sz="4000" dirty="0"/>
          </a:p>
        </p:txBody>
      </p:sp>
      <p:sp>
        <p:nvSpPr>
          <p:cNvPr id="3" name="Content Placeholder 2"/>
          <p:cNvSpPr>
            <a:spLocks noGrp="1"/>
          </p:cNvSpPr>
          <p:nvPr>
            <p:ph idx="1"/>
          </p:nvPr>
        </p:nvSpPr>
        <p:spPr>
          <a:xfrm>
            <a:off x="0" y="1752600"/>
            <a:ext cx="9144000" cy="5257800"/>
          </a:xfrm>
        </p:spPr>
        <p:txBody>
          <a:bodyPr>
            <a:normAutofit fontScale="85000" lnSpcReduction="20000"/>
          </a:bodyPr>
          <a:lstStyle/>
          <a:p>
            <a:endParaRPr lang="en-US" sz="3600" b="1" dirty="0" smtClean="0">
              <a:solidFill>
                <a:srgbClr val="C00000"/>
              </a:solidFill>
              <a:latin typeface="Times New Roman" pitchFamily="18" charset="0"/>
              <a:cs typeface="Times New Roman" pitchFamily="18" charset="0"/>
            </a:endParaRPr>
          </a:p>
          <a:p>
            <a:pPr lvl="0"/>
            <a:r>
              <a:rPr lang="en-US" sz="3600" b="1" dirty="0">
                <a:solidFill>
                  <a:srgbClr val="C00000"/>
                </a:solidFill>
                <a:latin typeface="Times New Roman" pitchFamily="18" charset="0"/>
                <a:cs typeface="Times New Roman" pitchFamily="18" charset="0"/>
              </a:rPr>
              <a:t>Key vocabulary: Unit </a:t>
            </a:r>
            <a:r>
              <a:rPr lang="en-US" sz="3600" b="1" dirty="0" smtClean="0">
                <a:solidFill>
                  <a:srgbClr val="C00000"/>
                </a:solidFill>
                <a:latin typeface="Times New Roman" pitchFamily="18" charset="0"/>
                <a:cs typeface="Times New Roman" pitchFamily="18" charset="0"/>
              </a:rPr>
              <a:t>3 </a:t>
            </a:r>
            <a:r>
              <a:rPr lang="en-US" sz="3600" b="1" dirty="0">
                <a:solidFill>
                  <a:srgbClr val="C00000"/>
                </a:solidFill>
                <a:latin typeface="Times New Roman" pitchFamily="18" charset="0"/>
                <a:cs typeface="Times New Roman" pitchFamily="18" charset="0"/>
              </a:rPr>
              <a:t>– </a:t>
            </a:r>
            <a:r>
              <a:rPr lang="en-US" sz="3600" b="1" dirty="0" smtClean="0">
                <a:solidFill>
                  <a:srgbClr val="C00000"/>
                </a:solidFill>
                <a:latin typeface="Times New Roman" pitchFamily="18" charset="0"/>
                <a:cs typeface="Times New Roman" pitchFamily="18" charset="0"/>
              </a:rPr>
              <a:t>Retailing </a:t>
            </a:r>
            <a:r>
              <a:rPr lang="en-US" sz="3600" b="1" dirty="0">
                <a:solidFill>
                  <a:srgbClr val="C00000"/>
                </a:solidFill>
                <a:latin typeface="Times New Roman" pitchFamily="18" charset="0"/>
                <a:cs typeface="Times New Roman" pitchFamily="18" charset="0"/>
              </a:rPr>
              <a:t>(</a:t>
            </a:r>
            <a:r>
              <a:rPr lang="en-US" sz="3600" b="1" i="1" dirty="0" smtClean="0">
                <a:solidFill>
                  <a:srgbClr val="C00000"/>
                </a:solidFill>
                <a:latin typeface="Times New Roman" pitchFamily="18" charset="0"/>
                <a:cs typeface="Times New Roman" pitchFamily="18" charset="0"/>
              </a:rPr>
              <a:t>New </a:t>
            </a:r>
            <a:r>
              <a:rPr lang="en-US" sz="3600" b="1" i="1" dirty="0">
                <a:solidFill>
                  <a:srgbClr val="C00000"/>
                </a:solidFill>
                <a:latin typeface="Times New Roman" pitchFamily="18" charset="0"/>
                <a:cs typeface="Times New Roman" pitchFamily="18" charset="0"/>
              </a:rPr>
              <a:t>Insights into Business</a:t>
            </a:r>
            <a:r>
              <a:rPr lang="en-US" sz="3600" b="1" dirty="0">
                <a:solidFill>
                  <a:srgbClr val="C00000"/>
                </a:solidFill>
                <a:latin typeface="Times New Roman" pitchFamily="18" charset="0"/>
                <a:cs typeface="Times New Roman" pitchFamily="18" charset="0"/>
              </a:rPr>
              <a:t>, str</a:t>
            </a:r>
            <a:r>
              <a:rPr lang="en-US" sz="3600" b="1" dirty="0" smtClean="0">
                <a:solidFill>
                  <a:srgbClr val="C00000"/>
                </a:solidFill>
                <a:latin typeface="Times New Roman" pitchFamily="18" charset="0"/>
                <a:cs typeface="Times New Roman" pitchFamily="18" charset="0"/>
              </a:rPr>
              <a:t>. 25)</a:t>
            </a:r>
          </a:p>
          <a:p>
            <a:pPr lvl="0"/>
            <a:r>
              <a:rPr lang="en-US" sz="4000" b="1" dirty="0">
                <a:solidFill>
                  <a:srgbClr val="C00000"/>
                </a:solidFill>
                <a:latin typeface="Times New Roman" pitchFamily="18" charset="0"/>
                <a:cs typeface="Times New Roman" pitchFamily="18" charset="0"/>
              </a:rPr>
              <a:t>Used to vs. be/get used to + ‘</a:t>
            </a:r>
            <a:r>
              <a:rPr lang="en-US" sz="4000" b="1" dirty="0" err="1">
                <a:solidFill>
                  <a:srgbClr val="C00000"/>
                </a:solidFill>
                <a:latin typeface="Times New Roman" pitchFamily="18" charset="0"/>
                <a:cs typeface="Times New Roman" pitchFamily="18" charset="0"/>
              </a:rPr>
              <a:t>ing</a:t>
            </a:r>
            <a:r>
              <a:rPr lang="en-US" sz="4000" b="1" dirty="0">
                <a:solidFill>
                  <a:srgbClr val="C00000"/>
                </a:solidFill>
                <a:latin typeface="Times New Roman" pitchFamily="18" charset="0"/>
                <a:cs typeface="Times New Roman" pitchFamily="18" charset="0"/>
              </a:rPr>
              <a:t>’ </a:t>
            </a:r>
            <a:endParaRPr lang="sr-Latn-RS" sz="3600" b="1" dirty="0" smtClean="0">
              <a:solidFill>
                <a:srgbClr val="C00000"/>
              </a:solidFill>
              <a:latin typeface="Times New Roman" pitchFamily="18" charset="0"/>
              <a:cs typeface="Times New Roman" pitchFamily="18" charset="0"/>
            </a:endParaRPr>
          </a:p>
          <a:p>
            <a:pPr lvl="0"/>
            <a:r>
              <a:rPr lang="en-US" sz="3600" b="1" dirty="0" smtClean="0">
                <a:solidFill>
                  <a:srgbClr val="C00000"/>
                </a:solidFill>
                <a:latin typeface="Times New Roman" pitchFamily="18" charset="0"/>
                <a:cs typeface="Times New Roman" pitchFamily="18" charset="0"/>
              </a:rPr>
              <a:t>Tenses – Revision </a:t>
            </a:r>
          </a:p>
          <a:p>
            <a:pPr lvl="0"/>
            <a:r>
              <a:rPr lang="en-US" sz="3600" b="1" dirty="0" smtClean="0">
                <a:solidFill>
                  <a:srgbClr val="C00000"/>
                </a:solidFill>
                <a:latin typeface="Times New Roman" pitchFamily="18" charset="0"/>
                <a:cs typeface="Times New Roman" pitchFamily="18" charset="0"/>
              </a:rPr>
              <a:t>Locating </a:t>
            </a:r>
            <a:r>
              <a:rPr lang="en-US" sz="3600" b="1" dirty="0">
                <a:solidFill>
                  <a:srgbClr val="C00000"/>
                </a:solidFill>
                <a:latin typeface="Times New Roman" pitchFamily="18" charset="0"/>
                <a:cs typeface="Times New Roman" pitchFamily="18" charset="0"/>
              </a:rPr>
              <a:t>objects </a:t>
            </a:r>
            <a:endParaRPr lang="en-US" sz="3600" b="1" dirty="0" smtClean="0">
              <a:solidFill>
                <a:srgbClr val="C00000"/>
              </a:solidFill>
              <a:latin typeface="Times New Roman" pitchFamily="18" charset="0"/>
              <a:cs typeface="Times New Roman" pitchFamily="18" charset="0"/>
            </a:endParaRPr>
          </a:p>
          <a:p>
            <a:pPr lvl="0"/>
            <a:r>
              <a:rPr lang="en-US" sz="3600" b="1" dirty="0">
                <a:solidFill>
                  <a:srgbClr val="C00000"/>
                </a:solidFill>
                <a:latin typeface="Times New Roman" pitchFamily="18" charset="0"/>
                <a:cs typeface="Times New Roman" pitchFamily="18" charset="0"/>
              </a:rPr>
              <a:t>Vocabulary development</a:t>
            </a:r>
            <a:endParaRPr lang="en-US" sz="3600" b="1" dirty="0" smtClean="0">
              <a:solidFill>
                <a:srgbClr val="C00000"/>
              </a:solidFill>
              <a:latin typeface="Times New Roman" pitchFamily="18" charset="0"/>
              <a:cs typeface="Times New Roman" pitchFamily="18" charset="0"/>
            </a:endParaRPr>
          </a:p>
          <a:p>
            <a:pPr lvl="0"/>
            <a:endParaRPr lang="sr-Latn-RS" sz="3600" b="1" dirty="0">
              <a:solidFill>
                <a:srgbClr val="C00000"/>
              </a:solidFill>
              <a:latin typeface="Times New Roman" pitchFamily="18" charset="0"/>
              <a:cs typeface="Times New Roman" pitchFamily="18" charset="0"/>
            </a:endParaRPr>
          </a:p>
          <a:p>
            <a:pPr marL="0" indent="0">
              <a:buNone/>
            </a:pPr>
            <a:endParaRPr lang="sr-Latn-RS" sz="4200" dirty="0" smtClean="0">
              <a:solidFill>
                <a:prstClr val="black"/>
              </a:solidFill>
              <a:latin typeface="Calibri"/>
            </a:endParaRPr>
          </a:p>
          <a:p>
            <a:pPr marL="0" indent="0">
              <a:buNone/>
            </a:pPr>
            <a:endParaRPr lang="en-US" dirty="0" smtClean="0">
              <a:latin typeface="+mj-lt"/>
            </a:endParaRPr>
          </a:p>
          <a:p>
            <a:pPr marL="0" indent="0">
              <a:buNone/>
            </a:pPr>
            <a:r>
              <a:rPr lang="sr-Latn-RS" dirty="0" smtClean="0"/>
              <a:t>	    </a:t>
            </a:r>
            <a:endParaRPr lang="en-US" dirty="0"/>
          </a:p>
        </p:txBody>
      </p:sp>
    </p:spTree>
    <p:extLst>
      <p:ext uri="{BB962C8B-B14F-4D97-AF65-F5344CB8AC3E}">
        <p14:creationId xmlns:p14="http://schemas.microsoft.com/office/powerpoint/2010/main" val="26857092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1907704" y="260648"/>
            <a:ext cx="6933456" cy="1413123"/>
          </a:xfrm>
        </p:spPr>
        <p:txBody>
          <a:bodyPr/>
          <a:lstStyle/>
          <a:p>
            <a:r>
              <a:rPr lang="en-US" sz="2400" b="1" dirty="0">
                <a:solidFill>
                  <a:schemeClr val="bg1"/>
                </a:solidFill>
              </a:rPr>
              <a:t>DVD projection: </a:t>
            </a:r>
            <a:r>
              <a:rPr lang="en-US" sz="2400" dirty="0" smtClean="0">
                <a:solidFill>
                  <a:schemeClr val="bg1"/>
                </a:solidFill>
              </a:rPr>
              <a:t/>
            </a:r>
            <a:br>
              <a:rPr lang="en-US" sz="2400" dirty="0" smtClean="0">
                <a:solidFill>
                  <a:schemeClr val="bg1"/>
                </a:solidFill>
              </a:rPr>
            </a:br>
            <a:r>
              <a:rPr lang="en-US" sz="2400" b="1" dirty="0" smtClean="0">
                <a:solidFill>
                  <a:schemeClr val="bg1"/>
                </a:solidFill>
              </a:rPr>
              <a:t>The </a:t>
            </a:r>
            <a:r>
              <a:rPr lang="en-US" sz="2400" b="1" dirty="0">
                <a:solidFill>
                  <a:schemeClr val="bg1"/>
                </a:solidFill>
              </a:rPr>
              <a:t>future of </a:t>
            </a:r>
            <a:r>
              <a:rPr lang="en-US" sz="2400" b="1" dirty="0" smtClean="0">
                <a:solidFill>
                  <a:schemeClr val="bg1"/>
                </a:solidFill>
              </a:rPr>
              <a:t>shopping : Malleable malls</a:t>
            </a:r>
            <a:r>
              <a:rPr lang="en-US" sz="2400" dirty="0" smtClean="0">
                <a:solidFill>
                  <a:schemeClr val="bg1"/>
                </a:solidFill>
              </a:rPr>
              <a:t/>
            </a:r>
            <a:br>
              <a:rPr lang="en-US" sz="2400" dirty="0" smtClean="0">
                <a:solidFill>
                  <a:schemeClr val="bg1"/>
                </a:solidFill>
              </a:rPr>
            </a:br>
            <a:r>
              <a:rPr lang="en-US" sz="2400" dirty="0" smtClean="0">
                <a:solidFill>
                  <a:schemeClr val="bg1"/>
                </a:solidFill>
              </a:rPr>
              <a:t>Source: </a:t>
            </a:r>
            <a:r>
              <a:rPr lang="en-US" sz="2400" i="1" dirty="0">
                <a:solidFill>
                  <a:schemeClr val="bg1"/>
                </a:solidFill>
              </a:rPr>
              <a:t>The Economist </a:t>
            </a:r>
            <a:r>
              <a:rPr lang="en-US" sz="2400" dirty="0">
                <a:solidFill>
                  <a:schemeClr val="bg1"/>
                </a:solidFill>
              </a:rPr>
              <a:t>(Feb 16th, </a:t>
            </a:r>
            <a:r>
              <a:rPr lang="en-US" sz="2400" dirty="0" smtClean="0">
                <a:solidFill>
                  <a:schemeClr val="bg1"/>
                </a:solidFill>
              </a:rPr>
              <a:t>2013)</a:t>
            </a:r>
            <a:endParaRPr lang="en-US" sz="2400" dirty="0">
              <a:solidFill>
                <a:schemeClr val="bg1"/>
              </a:solidFill>
            </a:endParaRPr>
          </a:p>
        </p:txBody>
      </p:sp>
      <p:sp>
        <p:nvSpPr>
          <p:cNvPr id="106499" name="Rectangle 3"/>
          <p:cNvSpPr>
            <a:spLocks noGrp="1" noChangeArrowheads="1"/>
          </p:cNvSpPr>
          <p:nvPr>
            <p:ph type="body" idx="1"/>
          </p:nvPr>
        </p:nvSpPr>
        <p:spPr>
          <a:xfrm>
            <a:off x="251520" y="1772816"/>
            <a:ext cx="8435280" cy="4608934"/>
          </a:xfrm>
        </p:spPr>
        <p:txBody>
          <a:bodyPr/>
          <a:lstStyle/>
          <a:p>
            <a:pPr marL="0" indent="0" algn="ctr">
              <a:buNone/>
            </a:pPr>
            <a:r>
              <a:rPr lang="en-US" sz="2400" dirty="0" smtClean="0"/>
              <a:t>Comprehension questions. </a:t>
            </a:r>
          </a:p>
          <a:p>
            <a:pPr marL="514350" indent="-514350">
              <a:buFont typeface="+mj-lt"/>
              <a:buAutoNum type="arabicPeriod"/>
            </a:pPr>
            <a:r>
              <a:rPr lang="en-US" sz="2400" dirty="0" smtClean="0"/>
              <a:t>Why did many firms give up their high street shops in Britain? </a:t>
            </a:r>
          </a:p>
          <a:p>
            <a:pPr marL="514350" indent="-514350">
              <a:buFont typeface="+mj-lt"/>
              <a:buAutoNum type="arabicPeriod"/>
            </a:pPr>
            <a:endParaRPr lang="en-US" dirty="0" smtClean="0"/>
          </a:p>
          <a:p>
            <a:pPr marL="514350" lvl="0" indent="-514350">
              <a:buFont typeface="+mj-lt"/>
              <a:buAutoNum type="arabicPeriod"/>
            </a:pPr>
            <a:r>
              <a:rPr lang="en-US" sz="2400" dirty="0">
                <a:solidFill>
                  <a:srgbClr val="000000"/>
                </a:solidFill>
              </a:rPr>
              <a:t>What caused the changes in the retailing strategy?</a:t>
            </a:r>
          </a:p>
          <a:p>
            <a:pPr marL="514350" indent="-514350">
              <a:buFont typeface="+mj-lt"/>
              <a:buAutoNum type="arabicPeriod"/>
            </a:pPr>
            <a:endParaRPr lang="sr-Latn-RS" sz="2400" dirty="0" smtClean="0"/>
          </a:p>
          <a:p>
            <a:pPr marL="514350" indent="-514350">
              <a:buFont typeface="+mj-lt"/>
              <a:buAutoNum type="arabicPeriod"/>
            </a:pPr>
            <a:r>
              <a:rPr lang="en-US" sz="2400" dirty="0" smtClean="0"/>
              <a:t>How do you understand the term: </a:t>
            </a:r>
            <a:r>
              <a:rPr lang="en-US" sz="2400" i="1" dirty="0" smtClean="0"/>
              <a:t>jazzier</a:t>
            </a:r>
            <a:r>
              <a:rPr lang="en-US" sz="2400" dirty="0" smtClean="0"/>
              <a:t> outlets? </a:t>
            </a:r>
            <a:r>
              <a:rPr lang="en-US" sz="2000" b="1" dirty="0" smtClean="0"/>
              <a:t>(colloq.) </a:t>
            </a:r>
          </a:p>
          <a:p>
            <a:pPr marL="514350" indent="-514350">
              <a:buFont typeface="+mj-lt"/>
              <a:buAutoNum type="arabicPeriod"/>
            </a:pPr>
            <a:endParaRPr lang="en-US" sz="2400" dirty="0"/>
          </a:p>
          <a:p>
            <a:pPr marL="514350" indent="-514350">
              <a:buFont typeface="+mj-lt"/>
              <a:buAutoNum type="arabicPeriod"/>
            </a:pPr>
            <a:r>
              <a:rPr lang="en-US" sz="2400" dirty="0" smtClean="0"/>
              <a:t>Shopping online increased by:</a:t>
            </a:r>
            <a:br>
              <a:rPr lang="en-US" sz="2400" dirty="0" smtClean="0"/>
            </a:br>
            <a:r>
              <a:rPr lang="en-US" sz="2400" dirty="0" smtClean="0"/>
              <a:t>a) 60%</a:t>
            </a:r>
          </a:p>
          <a:p>
            <a:pPr marL="0" indent="0">
              <a:buNone/>
            </a:pPr>
            <a:r>
              <a:rPr lang="en-US" sz="2400" dirty="0" smtClean="0"/>
              <a:t>      b) 16% </a:t>
            </a:r>
            <a:endParaRPr lang="en-US" dirty="0"/>
          </a:p>
        </p:txBody>
      </p:sp>
      <p:sp>
        <p:nvSpPr>
          <p:cNvPr id="3" name="TextBox 2"/>
          <p:cNvSpPr txBox="1"/>
          <p:nvPr/>
        </p:nvSpPr>
        <p:spPr>
          <a:xfrm>
            <a:off x="870038" y="2996951"/>
            <a:ext cx="6480720" cy="461665"/>
          </a:xfrm>
          <a:prstGeom prst="rect">
            <a:avLst/>
          </a:prstGeom>
          <a:noFill/>
        </p:spPr>
        <p:txBody>
          <a:bodyPr wrap="square" rtlCol="0">
            <a:spAutoFit/>
          </a:bodyPr>
          <a:lstStyle/>
          <a:p>
            <a:r>
              <a:rPr lang="en-US" sz="2400" dirty="0" smtClean="0">
                <a:solidFill>
                  <a:srgbClr val="000000"/>
                </a:solidFill>
              </a:rPr>
              <a:t>Due to recession, tough market conditions.</a:t>
            </a:r>
            <a:endParaRPr lang="en-US" sz="2400" dirty="0">
              <a:solidFill>
                <a:srgbClr val="000000"/>
              </a:solidFill>
            </a:endParaRPr>
          </a:p>
        </p:txBody>
      </p:sp>
      <p:sp>
        <p:nvSpPr>
          <p:cNvPr id="6" name="TextBox 5"/>
          <p:cNvSpPr txBox="1"/>
          <p:nvPr/>
        </p:nvSpPr>
        <p:spPr>
          <a:xfrm>
            <a:off x="870038" y="4861520"/>
            <a:ext cx="7534442" cy="461665"/>
          </a:xfrm>
          <a:prstGeom prst="rect">
            <a:avLst/>
          </a:prstGeom>
          <a:noFill/>
        </p:spPr>
        <p:txBody>
          <a:bodyPr wrap="square" rtlCol="0">
            <a:spAutoFit/>
          </a:bodyPr>
          <a:lstStyle/>
          <a:p>
            <a:r>
              <a:rPr lang="en-US" sz="2400" dirty="0" smtClean="0">
                <a:solidFill>
                  <a:srgbClr val="000000"/>
                </a:solidFill>
              </a:rPr>
              <a:t>Outlets are becoming more and more fancy &amp; flashy. </a:t>
            </a:r>
            <a:endParaRPr lang="en-US" sz="2400" dirty="0">
              <a:solidFill>
                <a:srgbClr val="000000"/>
              </a:solidFill>
            </a:endParaRPr>
          </a:p>
        </p:txBody>
      </p:sp>
      <p:sp>
        <p:nvSpPr>
          <p:cNvPr id="7" name="TextBox 6"/>
          <p:cNvSpPr txBox="1"/>
          <p:nvPr/>
        </p:nvSpPr>
        <p:spPr>
          <a:xfrm>
            <a:off x="870038" y="3990986"/>
            <a:ext cx="7075995" cy="461665"/>
          </a:xfrm>
          <a:prstGeom prst="rect">
            <a:avLst/>
          </a:prstGeom>
          <a:noFill/>
        </p:spPr>
        <p:txBody>
          <a:bodyPr wrap="square" rtlCol="0">
            <a:spAutoFit/>
          </a:bodyPr>
          <a:lstStyle/>
          <a:p>
            <a:r>
              <a:rPr lang="en-US" sz="2400" dirty="0">
                <a:solidFill>
                  <a:srgbClr val="000000"/>
                </a:solidFill>
              </a:rPr>
              <a:t>H</a:t>
            </a:r>
            <a:r>
              <a:rPr lang="en-US" sz="2400" dirty="0" smtClean="0">
                <a:solidFill>
                  <a:srgbClr val="000000"/>
                </a:solidFill>
              </a:rPr>
              <a:t>igh property taxes and weak consumer spending. </a:t>
            </a:r>
            <a:endParaRPr lang="en-US" sz="2400" dirty="0">
              <a:solidFill>
                <a:srgbClr val="000000"/>
              </a:solidFill>
            </a:endParaRPr>
          </a:p>
        </p:txBody>
      </p:sp>
      <p:sp>
        <p:nvSpPr>
          <p:cNvPr id="4" name="Oval 3"/>
          <p:cNvSpPr/>
          <p:nvPr/>
        </p:nvSpPr>
        <p:spPr>
          <a:xfrm>
            <a:off x="719569" y="6234171"/>
            <a:ext cx="412837" cy="36004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srgbClr val="000000"/>
              </a:solidFill>
            </a:endParaRPr>
          </a:p>
        </p:txBody>
      </p:sp>
    </p:spTree>
    <p:extLst>
      <p:ext uri="{BB962C8B-B14F-4D97-AF65-F5344CB8AC3E}">
        <p14:creationId xmlns:p14="http://schemas.microsoft.com/office/powerpoint/2010/main" val="4021107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a:solidFill>
                  <a:schemeClr val="bg1"/>
                </a:solidFill>
              </a:rPr>
              <a:t>DVD projection: </a:t>
            </a:r>
            <a:br>
              <a:rPr lang="en-US" sz="2400" b="1" dirty="0">
                <a:solidFill>
                  <a:schemeClr val="bg1"/>
                </a:solidFill>
              </a:rPr>
            </a:br>
            <a:r>
              <a:rPr lang="en-US" sz="2400" b="1" dirty="0">
                <a:solidFill>
                  <a:schemeClr val="bg1"/>
                </a:solidFill>
              </a:rPr>
              <a:t>The future of shopping : Malleable malls</a:t>
            </a:r>
            <a:r>
              <a:rPr lang="en-US" sz="2400" dirty="0">
                <a:solidFill>
                  <a:schemeClr val="bg1"/>
                </a:solidFill>
              </a:rPr>
              <a:t/>
            </a:r>
            <a:br>
              <a:rPr lang="en-US" sz="2400" dirty="0">
                <a:solidFill>
                  <a:schemeClr val="bg1"/>
                </a:solidFill>
              </a:rPr>
            </a:br>
            <a:r>
              <a:rPr lang="en-US" sz="2400" dirty="0">
                <a:solidFill>
                  <a:schemeClr val="bg1"/>
                </a:solidFill>
              </a:rPr>
              <a:t>Source: </a:t>
            </a:r>
            <a:r>
              <a:rPr lang="en-US" sz="2400" i="1" dirty="0">
                <a:solidFill>
                  <a:schemeClr val="bg1"/>
                </a:solidFill>
              </a:rPr>
              <a:t>The Economist </a:t>
            </a:r>
            <a:r>
              <a:rPr lang="en-US" sz="2400" dirty="0">
                <a:solidFill>
                  <a:schemeClr val="bg1"/>
                </a:solidFill>
              </a:rPr>
              <a:t>(Feb 16th, 2013)</a:t>
            </a:r>
          </a:p>
        </p:txBody>
      </p:sp>
      <p:sp>
        <p:nvSpPr>
          <p:cNvPr id="3" name="Content Placeholder 2"/>
          <p:cNvSpPr>
            <a:spLocks noGrp="1"/>
          </p:cNvSpPr>
          <p:nvPr>
            <p:ph idx="1"/>
          </p:nvPr>
        </p:nvSpPr>
        <p:spPr>
          <a:xfrm>
            <a:off x="466804" y="1406767"/>
            <a:ext cx="8229600" cy="4525963"/>
          </a:xfrm>
        </p:spPr>
        <p:txBody>
          <a:bodyPr/>
          <a:lstStyle/>
          <a:p>
            <a:pPr marL="514350" indent="-514350">
              <a:buFont typeface="+mj-lt"/>
              <a:buAutoNum type="arabicPeriod" startAt="5"/>
            </a:pPr>
            <a:endParaRPr lang="sr-Latn-RS" dirty="0" smtClean="0"/>
          </a:p>
          <a:p>
            <a:pPr marL="514350" indent="-514350">
              <a:buFont typeface="+mj-lt"/>
              <a:buAutoNum type="arabicPeriod" startAt="5"/>
            </a:pPr>
            <a:endParaRPr lang="sr-Latn-RS" dirty="0"/>
          </a:p>
          <a:p>
            <a:pPr marL="514350" indent="-514350">
              <a:buFont typeface="+mj-lt"/>
              <a:buAutoNum type="arabicPeriod" startAt="5"/>
            </a:pPr>
            <a:r>
              <a:rPr lang="en-US" sz="2400" dirty="0" smtClean="0"/>
              <a:t>What do shopping centers offer?</a:t>
            </a:r>
          </a:p>
          <a:p>
            <a:pPr marL="514350" indent="-514350">
              <a:buFont typeface="+mj-lt"/>
              <a:buAutoNum type="arabicPeriod" startAt="5"/>
            </a:pPr>
            <a:endParaRPr lang="en-US" dirty="0"/>
          </a:p>
          <a:p>
            <a:pPr marL="514350" indent="-514350">
              <a:buFont typeface="+mj-lt"/>
              <a:buAutoNum type="arabicPeriod" startAt="5"/>
            </a:pPr>
            <a:endParaRPr lang="en-US" dirty="0" smtClean="0"/>
          </a:p>
          <a:p>
            <a:pPr marL="514350" indent="-514350">
              <a:buFont typeface="+mj-lt"/>
              <a:buAutoNum type="arabicPeriod" startAt="5"/>
            </a:pPr>
            <a:r>
              <a:rPr lang="en-US" sz="2400" dirty="0" smtClean="0"/>
              <a:t>What is the problem with this selling experience and shopping malls</a:t>
            </a:r>
            <a:r>
              <a:rPr lang="sr-Latn-RS" sz="2400" dirty="0" smtClean="0"/>
              <a:t> in general</a:t>
            </a:r>
            <a:r>
              <a:rPr lang="en-US" sz="2400" dirty="0" smtClean="0"/>
              <a:t>?</a:t>
            </a:r>
          </a:p>
          <a:p>
            <a:pPr marL="0" indent="0">
              <a:buNone/>
            </a:pPr>
            <a:endParaRPr lang="en-US" dirty="0"/>
          </a:p>
        </p:txBody>
      </p:sp>
      <p:sp>
        <p:nvSpPr>
          <p:cNvPr id="4" name="TextBox 3"/>
          <p:cNvSpPr txBox="1"/>
          <p:nvPr/>
        </p:nvSpPr>
        <p:spPr>
          <a:xfrm>
            <a:off x="1044467" y="3047999"/>
            <a:ext cx="7075995" cy="1200329"/>
          </a:xfrm>
          <a:prstGeom prst="rect">
            <a:avLst/>
          </a:prstGeom>
          <a:noFill/>
        </p:spPr>
        <p:txBody>
          <a:bodyPr wrap="square" rtlCol="0">
            <a:spAutoFit/>
          </a:bodyPr>
          <a:lstStyle/>
          <a:p>
            <a:r>
              <a:rPr lang="en-US" sz="2400" dirty="0" smtClean="0">
                <a:solidFill>
                  <a:srgbClr val="000000"/>
                </a:solidFill>
              </a:rPr>
              <a:t>They offer a lot of floor space, cheap or  free car-parking, they attract customers “promising a big day out”, offer plenty of things to do… </a:t>
            </a:r>
          </a:p>
        </p:txBody>
      </p:sp>
      <p:sp>
        <p:nvSpPr>
          <p:cNvPr id="5" name="TextBox 4"/>
          <p:cNvSpPr txBox="1"/>
          <p:nvPr/>
        </p:nvSpPr>
        <p:spPr>
          <a:xfrm>
            <a:off x="1187624" y="5085184"/>
            <a:ext cx="7075995" cy="830997"/>
          </a:xfrm>
          <a:prstGeom prst="rect">
            <a:avLst/>
          </a:prstGeom>
          <a:noFill/>
        </p:spPr>
        <p:txBody>
          <a:bodyPr wrap="square" rtlCol="0">
            <a:spAutoFit/>
          </a:bodyPr>
          <a:lstStyle/>
          <a:p>
            <a:r>
              <a:rPr lang="en-US" sz="2400" dirty="0" smtClean="0">
                <a:solidFill>
                  <a:srgbClr val="000000"/>
                </a:solidFill>
              </a:rPr>
              <a:t>People </a:t>
            </a:r>
            <a:r>
              <a:rPr lang="en-US" sz="2400" b="1" dirty="0" smtClean="0">
                <a:solidFill>
                  <a:srgbClr val="000000"/>
                </a:solidFill>
              </a:rPr>
              <a:t>get used to </a:t>
            </a:r>
            <a:r>
              <a:rPr lang="en-US" sz="2400" dirty="0" smtClean="0">
                <a:solidFill>
                  <a:srgbClr val="000000"/>
                </a:solidFill>
              </a:rPr>
              <a:t>it. There is always somewhere newer to go.</a:t>
            </a:r>
          </a:p>
        </p:txBody>
      </p:sp>
    </p:spTree>
    <p:extLst>
      <p:ext uri="{BB962C8B-B14F-4D97-AF65-F5344CB8AC3E}">
        <p14:creationId xmlns:p14="http://schemas.microsoft.com/office/powerpoint/2010/main" val="3308990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Used </a:t>
            </a:r>
            <a:r>
              <a:rPr lang="en-US" dirty="0" smtClean="0"/>
              <a:t>to </a:t>
            </a:r>
            <a:r>
              <a:rPr lang="en-US" dirty="0"/>
              <a:t>vs. be/get used to + ‘</a:t>
            </a:r>
            <a:r>
              <a:rPr lang="en-US" dirty="0" err="1"/>
              <a:t>ing</a:t>
            </a:r>
            <a:r>
              <a:rPr lang="en-US" dirty="0" smtClean="0"/>
              <a:t>’ </a:t>
            </a:r>
            <a:endParaRPr lang="en-US" dirty="0"/>
          </a:p>
        </p:txBody>
      </p:sp>
      <p:sp>
        <p:nvSpPr>
          <p:cNvPr id="3" name="Content Placeholder 2"/>
          <p:cNvSpPr>
            <a:spLocks noGrp="1"/>
          </p:cNvSpPr>
          <p:nvPr>
            <p:ph idx="1"/>
          </p:nvPr>
        </p:nvSpPr>
        <p:spPr/>
        <p:txBody>
          <a:bodyPr/>
          <a:lstStyle/>
          <a:p>
            <a:r>
              <a:rPr lang="en-US" dirty="0"/>
              <a:t>T</a:t>
            </a:r>
            <a:r>
              <a:rPr lang="en-US" dirty="0" smtClean="0"/>
              <a:t>hey may look similar, but are completely different!</a:t>
            </a:r>
          </a:p>
          <a:p>
            <a:r>
              <a:rPr lang="en-US" dirty="0" smtClean="0"/>
              <a:t>More on this: </a:t>
            </a:r>
            <a:r>
              <a:rPr lang="en-US" i="1" dirty="0" smtClean="0"/>
              <a:t>New Insights into Business</a:t>
            </a:r>
            <a:r>
              <a:rPr lang="en-US" dirty="0" smtClean="0"/>
              <a:t>, pgs. 39, 166</a:t>
            </a:r>
            <a:endParaRPr lang="en-US" dirty="0"/>
          </a:p>
        </p:txBody>
      </p:sp>
    </p:spTree>
    <p:extLst>
      <p:ext uri="{BB962C8B-B14F-4D97-AF65-F5344CB8AC3E}">
        <p14:creationId xmlns:p14="http://schemas.microsoft.com/office/powerpoint/2010/main" val="32485191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533400"/>
            <a:ext cx="7772400" cy="1470025"/>
          </a:xfrm>
        </p:spPr>
        <p:txBody>
          <a:bodyPr/>
          <a:lstStyle/>
          <a:p>
            <a:r>
              <a:rPr lang="en-US" dirty="0"/>
              <a:t>U</a:t>
            </a:r>
            <a:r>
              <a:rPr lang="en-US" dirty="0" smtClean="0"/>
              <a:t>sed to</a:t>
            </a:r>
            <a:endParaRPr lang="en-US" dirty="0"/>
          </a:p>
        </p:txBody>
      </p:sp>
      <p:sp>
        <p:nvSpPr>
          <p:cNvPr id="3" name="Subtitle 2"/>
          <p:cNvSpPr>
            <a:spLocks noGrp="1"/>
          </p:cNvSpPr>
          <p:nvPr>
            <p:ph type="subTitle" idx="1"/>
          </p:nvPr>
        </p:nvSpPr>
        <p:spPr>
          <a:xfrm>
            <a:off x="914400" y="1752600"/>
            <a:ext cx="6858000" cy="3657600"/>
          </a:xfrm>
        </p:spPr>
        <p:txBody>
          <a:bodyPr/>
          <a:lstStyle/>
          <a:p>
            <a:pPr marL="457200" indent="-457200">
              <a:buFontTx/>
              <a:buChar char="-"/>
            </a:pPr>
            <a:r>
              <a:rPr lang="en-US" dirty="0" smtClean="0">
                <a:solidFill>
                  <a:schemeClr val="tx1"/>
                </a:solidFill>
              </a:rPr>
              <a:t>things </a:t>
            </a:r>
            <a:r>
              <a:rPr lang="en-US" dirty="0">
                <a:solidFill>
                  <a:schemeClr val="tx1"/>
                </a:solidFill>
              </a:rPr>
              <a:t>that happened </a:t>
            </a:r>
            <a:r>
              <a:rPr lang="en-US" u="sng" dirty="0">
                <a:solidFill>
                  <a:schemeClr val="tx1"/>
                </a:solidFill>
              </a:rPr>
              <a:t>in the past </a:t>
            </a:r>
            <a:r>
              <a:rPr lang="en-US" dirty="0">
                <a:solidFill>
                  <a:schemeClr val="tx1"/>
                </a:solidFill>
              </a:rPr>
              <a:t>but </a:t>
            </a:r>
            <a:r>
              <a:rPr lang="en-US" u="sng" dirty="0">
                <a:solidFill>
                  <a:schemeClr val="tx1"/>
                </a:solidFill>
              </a:rPr>
              <a:t>don’t happen </a:t>
            </a:r>
            <a:r>
              <a:rPr lang="en-US" u="sng" dirty="0" smtClean="0">
                <a:solidFill>
                  <a:schemeClr val="tx1"/>
                </a:solidFill>
              </a:rPr>
              <a:t>anymore</a:t>
            </a:r>
          </a:p>
          <a:p>
            <a:pPr marL="457200" indent="-457200">
              <a:buFontTx/>
              <a:buChar char="-"/>
            </a:pPr>
            <a:r>
              <a:rPr lang="en-US" dirty="0">
                <a:solidFill>
                  <a:schemeClr val="tx1"/>
                </a:solidFill>
              </a:rPr>
              <a:t>We </a:t>
            </a:r>
            <a:r>
              <a:rPr lang="en-US" b="1" dirty="0">
                <a:solidFill>
                  <a:srgbClr val="C00000"/>
                </a:solidFill>
              </a:rPr>
              <a:t>used to live </a:t>
            </a:r>
            <a:r>
              <a:rPr lang="en-US" dirty="0">
                <a:solidFill>
                  <a:schemeClr val="tx1"/>
                </a:solidFill>
              </a:rPr>
              <a:t>in </a:t>
            </a:r>
            <a:r>
              <a:rPr lang="en-US" dirty="0" smtClean="0">
                <a:solidFill>
                  <a:schemeClr val="tx1"/>
                </a:solidFill>
              </a:rPr>
              <a:t>London </a:t>
            </a:r>
            <a:r>
              <a:rPr lang="en-US" u="sng" dirty="0" smtClean="0">
                <a:solidFill>
                  <a:schemeClr val="tx1"/>
                </a:solidFill>
              </a:rPr>
              <a:t>when </a:t>
            </a:r>
            <a:r>
              <a:rPr lang="en-US" u="sng" dirty="0">
                <a:solidFill>
                  <a:schemeClr val="tx1"/>
                </a:solidFill>
              </a:rPr>
              <a:t>I was a kid</a:t>
            </a:r>
            <a:r>
              <a:rPr lang="en-US" dirty="0" smtClean="0">
                <a:solidFill>
                  <a:schemeClr val="tx1"/>
                </a:solidFill>
              </a:rPr>
              <a:t>.</a:t>
            </a:r>
          </a:p>
          <a:p>
            <a:pPr marL="457200" indent="-457200">
              <a:buFontTx/>
              <a:buChar char="-"/>
            </a:pPr>
            <a:r>
              <a:rPr lang="en-US" dirty="0">
                <a:solidFill>
                  <a:schemeClr val="tx1"/>
                </a:solidFill>
              </a:rPr>
              <a:t>I </a:t>
            </a:r>
            <a:r>
              <a:rPr lang="en-US" b="1" dirty="0">
                <a:solidFill>
                  <a:srgbClr val="C00000"/>
                </a:solidFill>
              </a:rPr>
              <a:t>used to go </a:t>
            </a:r>
            <a:r>
              <a:rPr lang="en-US" dirty="0" smtClean="0">
                <a:solidFill>
                  <a:schemeClr val="tx1"/>
                </a:solidFill>
              </a:rPr>
              <a:t>dancing every </a:t>
            </a:r>
            <a:r>
              <a:rPr lang="en-US" dirty="0">
                <a:solidFill>
                  <a:schemeClr val="tx1"/>
                </a:solidFill>
              </a:rPr>
              <a:t>Thursday </a:t>
            </a:r>
            <a:r>
              <a:rPr lang="en-US" u="sng" dirty="0">
                <a:solidFill>
                  <a:schemeClr val="tx1"/>
                </a:solidFill>
              </a:rPr>
              <a:t>when I was at school</a:t>
            </a:r>
            <a:r>
              <a:rPr lang="en-US" dirty="0">
                <a:solidFill>
                  <a:schemeClr val="tx1"/>
                </a:solidFill>
              </a:rPr>
              <a:t>. </a:t>
            </a:r>
            <a:endParaRPr lang="en-US" dirty="0" smtClean="0">
              <a:solidFill>
                <a:schemeClr val="tx1"/>
              </a:solidFill>
            </a:endParaRPr>
          </a:p>
          <a:p>
            <a:pPr marL="457200" indent="-457200">
              <a:buFontTx/>
              <a:buChar char="-"/>
            </a:pPr>
            <a:r>
              <a:rPr lang="en-US" dirty="0">
                <a:solidFill>
                  <a:schemeClr val="tx1"/>
                </a:solidFill>
              </a:rPr>
              <a:t>t</a:t>
            </a:r>
            <a:r>
              <a:rPr lang="en-US" dirty="0" smtClean="0">
                <a:solidFill>
                  <a:schemeClr val="tx1"/>
                </a:solidFill>
              </a:rPr>
              <a:t>he </a:t>
            </a:r>
            <a:r>
              <a:rPr lang="en-US" dirty="0">
                <a:solidFill>
                  <a:schemeClr val="tx1"/>
                </a:solidFill>
              </a:rPr>
              <a:t>negative is ‘didn’t use to’ and questions are formed with ‘Did you use to </a:t>
            </a:r>
            <a:r>
              <a:rPr lang="en-US" dirty="0" smtClean="0">
                <a:solidFill>
                  <a:schemeClr val="tx1"/>
                </a:solidFill>
              </a:rPr>
              <a:t>…?’</a:t>
            </a:r>
            <a:endParaRPr lang="en-US" dirty="0">
              <a:solidFill>
                <a:schemeClr val="tx1"/>
              </a:solidFill>
            </a:endParaRPr>
          </a:p>
        </p:txBody>
      </p:sp>
    </p:spTree>
    <p:extLst>
      <p:ext uri="{BB962C8B-B14F-4D97-AF65-F5344CB8AC3E}">
        <p14:creationId xmlns:p14="http://schemas.microsoft.com/office/powerpoint/2010/main" val="3139891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533400"/>
            <a:ext cx="7772400" cy="1470025"/>
          </a:xfrm>
        </p:spPr>
        <p:txBody>
          <a:bodyPr/>
          <a:lstStyle/>
          <a:p>
            <a:r>
              <a:rPr lang="en-US" dirty="0"/>
              <a:t>be/get used to + ‘</a:t>
            </a:r>
            <a:r>
              <a:rPr lang="en-US" dirty="0" err="1"/>
              <a:t>ing</a:t>
            </a:r>
            <a:r>
              <a:rPr lang="en-US" dirty="0" smtClean="0"/>
              <a:t>’ or noun</a:t>
            </a:r>
            <a:endParaRPr lang="en-US" dirty="0"/>
          </a:p>
        </p:txBody>
      </p:sp>
      <p:sp>
        <p:nvSpPr>
          <p:cNvPr id="3" name="Subtitle 2"/>
          <p:cNvSpPr>
            <a:spLocks noGrp="1"/>
          </p:cNvSpPr>
          <p:nvPr>
            <p:ph type="subTitle" idx="1"/>
          </p:nvPr>
        </p:nvSpPr>
        <p:spPr>
          <a:xfrm>
            <a:off x="990600" y="2133600"/>
            <a:ext cx="6858000" cy="3657600"/>
          </a:xfrm>
        </p:spPr>
        <p:txBody>
          <a:bodyPr/>
          <a:lstStyle/>
          <a:p>
            <a:pPr marL="457200" indent="-457200">
              <a:buFontTx/>
              <a:buChar char="-"/>
            </a:pPr>
            <a:r>
              <a:rPr lang="en-US" dirty="0" smtClean="0">
                <a:solidFill>
                  <a:schemeClr val="tx1"/>
                </a:solidFill>
              </a:rPr>
              <a:t>if </a:t>
            </a:r>
            <a:r>
              <a:rPr lang="en-US" dirty="0">
                <a:solidFill>
                  <a:schemeClr val="tx1"/>
                </a:solidFill>
              </a:rPr>
              <a:t>you are used to </a:t>
            </a:r>
            <a:r>
              <a:rPr lang="en-US" dirty="0" smtClean="0">
                <a:solidFill>
                  <a:schemeClr val="tx1"/>
                </a:solidFill>
              </a:rPr>
              <a:t>(doing) something</a:t>
            </a:r>
            <a:r>
              <a:rPr lang="en-US" dirty="0">
                <a:solidFill>
                  <a:schemeClr val="tx1"/>
                </a:solidFill>
              </a:rPr>
              <a:t>, you are accustomed to it – you don’t find it </a:t>
            </a:r>
            <a:r>
              <a:rPr lang="en-US" dirty="0" smtClean="0">
                <a:solidFill>
                  <a:schemeClr val="tx1"/>
                </a:solidFill>
              </a:rPr>
              <a:t>unusual</a:t>
            </a:r>
            <a:r>
              <a:rPr lang="en-US" dirty="0">
                <a:solidFill>
                  <a:schemeClr val="tx1"/>
                </a:solidFill>
              </a:rPr>
              <a:t> </a:t>
            </a:r>
            <a:r>
              <a:rPr lang="en-US" dirty="0" smtClean="0">
                <a:solidFill>
                  <a:schemeClr val="tx1"/>
                </a:solidFill>
              </a:rPr>
              <a:t>anymore </a:t>
            </a:r>
          </a:p>
          <a:p>
            <a:pPr marL="457200" indent="-457200">
              <a:buFontTx/>
              <a:buChar char="-"/>
            </a:pPr>
            <a:r>
              <a:rPr lang="en-US" dirty="0">
                <a:solidFill>
                  <a:schemeClr val="tx1"/>
                </a:solidFill>
              </a:rPr>
              <a:t>I</a:t>
            </a:r>
            <a:r>
              <a:rPr lang="en-US" dirty="0">
                <a:solidFill>
                  <a:srgbClr val="C00000"/>
                </a:solidFill>
              </a:rPr>
              <a:t>’m </a:t>
            </a:r>
            <a:r>
              <a:rPr lang="en-US" dirty="0" smtClean="0">
                <a:solidFill>
                  <a:srgbClr val="C00000"/>
                </a:solidFill>
              </a:rPr>
              <a:t>used </a:t>
            </a:r>
            <a:r>
              <a:rPr lang="en-US" dirty="0">
                <a:solidFill>
                  <a:srgbClr val="C00000"/>
                </a:solidFill>
              </a:rPr>
              <a:t>to </a:t>
            </a:r>
            <a:r>
              <a:rPr lang="en-US" dirty="0" smtClean="0">
                <a:solidFill>
                  <a:srgbClr val="C00000"/>
                </a:solidFill>
              </a:rPr>
              <a:t>getting up </a:t>
            </a:r>
            <a:r>
              <a:rPr lang="en-US" dirty="0" smtClean="0">
                <a:solidFill>
                  <a:schemeClr val="tx1"/>
                </a:solidFill>
              </a:rPr>
              <a:t>early.</a:t>
            </a:r>
          </a:p>
          <a:p>
            <a:pPr marL="457200" indent="-457200">
              <a:buFontTx/>
              <a:buChar char="-"/>
            </a:pPr>
            <a:r>
              <a:rPr lang="en-US" dirty="0" smtClean="0">
                <a:solidFill>
                  <a:schemeClr val="tx1"/>
                </a:solidFill>
              </a:rPr>
              <a:t>I</a:t>
            </a:r>
            <a:r>
              <a:rPr lang="en-US" dirty="0" smtClean="0">
                <a:solidFill>
                  <a:srgbClr val="C00000"/>
                </a:solidFill>
              </a:rPr>
              <a:t>’m used to speaking </a:t>
            </a:r>
            <a:r>
              <a:rPr lang="en-US" dirty="0" smtClean="0">
                <a:solidFill>
                  <a:schemeClr val="tx1"/>
                </a:solidFill>
              </a:rPr>
              <a:t>in English during my Business English classes. </a:t>
            </a:r>
            <a:r>
              <a:rPr lang="en-US" dirty="0" smtClean="0">
                <a:solidFill>
                  <a:schemeClr val="tx1"/>
                </a:solidFill>
                <a:sym typeface="Wingdings" pitchFamily="2" charset="2"/>
              </a:rPr>
              <a:t></a:t>
            </a:r>
            <a:r>
              <a:rPr lang="en-US" dirty="0" smtClean="0">
                <a:solidFill>
                  <a:schemeClr val="tx1"/>
                </a:solidFill>
              </a:rPr>
              <a:t> </a:t>
            </a:r>
          </a:p>
          <a:p>
            <a:pPr marL="457200" indent="-457200">
              <a:buFontTx/>
              <a:buChar char="-"/>
            </a:pPr>
            <a:r>
              <a:rPr lang="en-US" dirty="0">
                <a:solidFill>
                  <a:schemeClr val="tx1"/>
                </a:solidFill>
              </a:rPr>
              <a:t>He</a:t>
            </a:r>
            <a:r>
              <a:rPr lang="en-US" dirty="0">
                <a:solidFill>
                  <a:srgbClr val="C00000"/>
                </a:solidFill>
              </a:rPr>
              <a:t>’s not used </a:t>
            </a:r>
            <a:r>
              <a:rPr lang="en-US" dirty="0">
                <a:solidFill>
                  <a:schemeClr val="tx1"/>
                </a:solidFill>
              </a:rPr>
              <a:t>to </a:t>
            </a:r>
            <a:r>
              <a:rPr lang="en-US" dirty="0">
                <a:solidFill>
                  <a:srgbClr val="C00000"/>
                </a:solidFill>
              </a:rPr>
              <a:t>the weather </a:t>
            </a:r>
            <a:r>
              <a:rPr lang="en-US" dirty="0">
                <a:solidFill>
                  <a:schemeClr val="tx1"/>
                </a:solidFill>
              </a:rPr>
              <a:t>here yet. He’s finding it very cold. </a:t>
            </a:r>
          </a:p>
        </p:txBody>
      </p:sp>
    </p:spTree>
    <p:extLst>
      <p:ext uri="{BB962C8B-B14F-4D97-AF65-F5344CB8AC3E}">
        <p14:creationId xmlns:p14="http://schemas.microsoft.com/office/powerpoint/2010/main" val="364950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USED TO vs. BE USED TO (-ING/NOUN)</a:t>
            </a:r>
            <a:endParaRPr lang="en-US" dirty="0"/>
          </a:p>
        </p:txBody>
      </p:sp>
      <p:sp>
        <p:nvSpPr>
          <p:cNvPr id="3" name="Content Placeholder 2"/>
          <p:cNvSpPr>
            <a:spLocks noGrp="1"/>
          </p:cNvSpPr>
          <p:nvPr>
            <p:ph sz="quarter" idx="1"/>
          </p:nvPr>
        </p:nvSpPr>
        <p:spPr>
          <a:xfrm>
            <a:off x="457200" y="1600200"/>
            <a:ext cx="7620000" cy="4873752"/>
          </a:xfrm>
        </p:spPr>
        <p:txBody>
          <a:bodyPr>
            <a:normAutofit fontScale="92500"/>
          </a:bodyPr>
          <a:lstStyle/>
          <a:p>
            <a:r>
              <a:rPr lang="en-US" dirty="0"/>
              <a:t>Fill the gaps with one of the </a:t>
            </a:r>
            <a:r>
              <a:rPr lang="en-US" dirty="0" smtClean="0"/>
              <a:t>phrases: </a:t>
            </a:r>
            <a:r>
              <a:rPr lang="en-US" dirty="0"/>
              <a:t>USED TO vs. </a:t>
            </a:r>
            <a:r>
              <a:rPr lang="en-US" dirty="0" smtClean="0"/>
              <a:t>BE USED </a:t>
            </a:r>
            <a:r>
              <a:rPr lang="en-US" dirty="0"/>
              <a:t>TO (</a:t>
            </a:r>
            <a:r>
              <a:rPr lang="en-US" u="sng" dirty="0"/>
              <a:t>-ING/NOUN</a:t>
            </a:r>
            <a:r>
              <a:rPr lang="en-US" dirty="0" smtClean="0"/>
              <a:t>) in the correct form. </a:t>
            </a:r>
            <a:endParaRPr lang="en-US" dirty="0"/>
          </a:p>
          <a:p>
            <a:r>
              <a:rPr lang="en-US" dirty="0" smtClean="0"/>
              <a:t>I _______________ work </a:t>
            </a:r>
            <a:r>
              <a:rPr lang="en-US" dirty="0"/>
              <a:t>in a bank but I left and got a job as a gardener</a:t>
            </a:r>
            <a:r>
              <a:rPr lang="en-US" dirty="0" smtClean="0"/>
              <a:t>.</a:t>
            </a:r>
          </a:p>
          <a:p>
            <a:r>
              <a:rPr lang="en-US" dirty="0"/>
              <a:t>I </a:t>
            </a:r>
            <a:r>
              <a:rPr lang="en-US" dirty="0" smtClean="0"/>
              <a:t>______________ like coffee. I don’t like it </a:t>
            </a:r>
            <a:r>
              <a:rPr lang="en-US" dirty="0"/>
              <a:t>now. </a:t>
            </a:r>
            <a:endParaRPr lang="en-US" dirty="0" smtClean="0"/>
          </a:p>
          <a:p>
            <a:r>
              <a:rPr lang="en-US" dirty="0" smtClean="0"/>
              <a:t>You </a:t>
            </a:r>
            <a:r>
              <a:rPr lang="en-US" dirty="0"/>
              <a:t>____________________ </a:t>
            </a:r>
            <a:r>
              <a:rPr lang="en-US" dirty="0" smtClean="0"/>
              <a:t>smoke</a:t>
            </a:r>
            <a:r>
              <a:rPr lang="en-US" dirty="0"/>
              <a:t>! When did you start</a:t>
            </a:r>
            <a:r>
              <a:rPr lang="en-US" dirty="0" smtClean="0"/>
              <a:t>?</a:t>
            </a:r>
          </a:p>
          <a:p>
            <a:r>
              <a:rPr lang="en-US" dirty="0"/>
              <a:t>The noise was deafening but the </a:t>
            </a:r>
            <a:r>
              <a:rPr lang="en-US" dirty="0" smtClean="0"/>
              <a:t>driver ____________________  </a:t>
            </a:r>
            <a:r>
              <a:rPr lang="en-US" dirty="0"/>
              <a:t>it</a:t>
            </a:r>
            <a:r>
              <a:rPr lang="en-US" dirty="0" smtClean="0"/>
              <a:t>.</a:t>
            </a:r>
          </a:p>
          <a:p>
            <a:r>
              <a:rPr lang="en-US" dirty="0"/>
              <a:t>When I was young we </a:t>
            </a:r>
            <a:r>
              <a:rPr lang="en-US" dirty="0" smtClean="0"/>
              <a:t>_________________ live in </a:t>
            </a:r>
            <a:r>
              <a:rPr lang="en-US" dirty="0"/>
              <a:t>a big house in the countryside</a:t>
            </a:r>
            <a:r>
              <a:rPr lang="en-US" dirty="0" smtClean="0"/>
              <a:t>.</a:t>
            </a:r>
          </a:p>
          <a:p>
            <a:r>
              <a:rPr lang="en-US" dirty="0" smtClean="0"/>
              <a:t>I _______________ living </a:t>
            </a:r>
            <a:r>
              <a:rPr lang="en-US" dirty="0"/>
              <a:t>in such a small flat and I found it really hard at first</a:t>
            </a:r>
            <a:r>
              <a:rPr lang="en-US" dirty="0" smtClean="0"/>
              <a:t>.</a:t>
            </a:r>
            <a:endParaRPr lang="en-US" dirty="0"/>
          </a:p>
        </p:txBody>
      </p:sp>
      <p:sp>
        <p:nvSpPr>
          <p:cNvPr id="4" name="TextBox 3"/>
          <p:cNvSpPr txBox="1"/>
          <p:nvPr/>
        </p:nvSpPr>
        <p:spPr>
          <a:xfrm>
            <a:off x="1122218" y="2313896"/>
            <a:ext cx="2133600" cy="369332"/>
          </a:xfrm>
          <a:prstGeom prst="rect">
            <a:avLst/>
          </a:prstGeom>
          <a:noFill/>
        </p:spPr>
        <p:txBody>
          <a:bodyPr wrap="square" rtlCol="0">
            <a:spAutoFit/>
          </a:bodyPr>
          <a:lstStyle/>
          <a:p>
            <a:pPr algn="ctr"/>
            <a:r>
              <a:rPr lang="en-US" dirty="0" smtClean="0"/>
              <a:t>USED TO</a:t>
            </a:r>
            <a:endParaRPr lang="en-US" dirty="0"/>
          </a:p>
        </p:txBody>
      </p:sp>
      <p:sp>
        <p:nvSpPr>
          <p:cNvPr id="8" name="TextBox 7"/>
          <p:cNvSpPr txBox="1"/>
          <p:nvPr/>
        </p:nvSpPr>
        <p:spPr>
          <a:xfrm>
            <a:off x="1752600" y="3491714"/>
            <a:ext cx="2133600" cy="369332"/>
          </a:xfrm>
          <a:prstGeom prst="rect">
            <a:avLst/>
          </a:prstGeom>
          <a:noFill/>
        </p:spPr>
        <p:txBody>
          <a:bodyPr wrap="square" rtlCol="0">
            <a:spAutoFit/>
          </a:bodyPr>
          <a:lstStyle/>
          <a:p>
            <a:pPr algn="ctr"/>
            <a:r>
              <a:rPr lang="en-US" dirty="0" smtClean="0"/>
              <a:t>DIDN’T USE TO</a:t>
            </a:r>
            <a:endParaRPr lang="en-US" dirty="0"/>
          </a:p>
        </p:txBody>
      </p:sp>
      <p:sp>
        <p:nvSpPr>
          <p:cNvPr id="9" name="TextBox 8"/>
          <p:cNvSpPr txBox="1"/>
          <p:nvPr/>
        </p:nvSpPr>
        <p:spPr>
          <a:xfrm>
            <a:off x="886690" y="4268123"/>
            <a:ext cx="2895600" cy="369332"/>
          </a:xfrm>
          <a:prstGeom prst="rect">
            <a:avLst/>
          </a:prstGeom>
          <a:noFill/>
        </p:spPr>
        <p:txBody>
          <a:bodyPr wrap="square" rtlCol="0">
            <a:spAutoFit/>
          </a:bodyPr>
          <a:lstStyle/>
          <a:p>
            <a:pPr algn="ctr"/>
            <a:r>
              <a:rPr lang="en-US" dirty="0" smtClean="0"/>
              <a:t>WAS USED TO</a:t>
            </a:r>
            <a:endParaRPr lang="en-US" dirty="0"/>
          </a:p>
        </p:txBody>
      </p:sp>
      <p:sp>
        <p:nvSpPr>
          <p:cNvPr id="10" name="TextBox 9"/>
          <p:cNvSpPr txBox="1"/>
          <p:nvPr/>
        </p:nvSpPr>
        <p:spPr>
          <a:xfrm>
            <a:off x="3886200" y="4637455"/>
            <a:ext cx="2133600" cy="369332"/>
          </a:xfrm>
          <a:prstGeom prst="rect">
            <a:avLst/>
          </a:prstGeom>
          <a:noFill/>
        </p:spPr>
        <p:txBody>
          <a:bodyPr wrap="square" rtlCol="0">
            <a:spAutoFit/>
          </a:bodyPr>
          <a:lstStyle/>
          <a:p>
            <a:pPr algn="ctr"/>
            <a:r>
              <a:rPr lang="en-US" dirty="0" smtClean="0"/>
              <a:t>USED TO</a:t>
            </a:r>
            <a:endParaRPr lang="en-US" dirty="0"/>
          </a:p>
        </p:txBody>
      </p:sp>
      <p:sp>
        <p:nvSpPr>
          <p:cNvPr id="11" name="TextBox 10"/>
          <p:cNvSpPr txBox="1"/>
          <p:nvPr/>
        </p:nvSpPr>
        <p:spPr>
          <a:xfrm>
            <a:off x="976745" y="3108343"/>
            <a:ext cx="2133600" cy="369332"/>
          </a:xfrm>
          <a:prstGeom prst="rect">
            <a:avLst/>
          </a:prstGeom>
          <a:noFill/>
        </p:spPr>
        <p:txBody>
          <a:bodyPr wrap="square" rtlCol="0">
            <a:spAutoFit/>
          </a:bodyPr>
          <a:lstStyle/>
          <a:p>
            <a:pPr algn="ctr"/>
            <a:r>
              <a:rPr lang="en-US" dirty="0" smtClean="0"/>
              <a:t>USED TO</a:t>
            </a:r>
            <a:endParaRPr lang="en-US" dirty="0"/>
          </a:p>
        </p:txBody>
      </p:sp>
      <p:sp>
        <p:nvSpPr>
          <p:cNvPr id="12" name="TextBox 11"/>
          <p:cNvSpPr txBox="1"/>
          <p:nvPr/>
        </p:nvSpPr>
        <p:spPr>
          <a:xfrm>
            <a:off x="765463" y="5454387"/>
            <a:ext cx="2556164" cy="369332"/>
          </a:xfrm>
          <a:prstGeom prst="rect">
            <a:avLst/>
          </a:prstGeom>
          <a:noFill/>
        </p:spPr>
        <p:txBody>
          <a:bodyPr wrap="square" rtlCol="0">
            <a:spAutoFit/>
          </a:bodyPr>
          <a:lstStyle/>
          <a:p>
            <a:pPr algn="ctr"/>
            <a:r>
              <a:rPr lang="en-US" dirty="0" smtClean="0"/>
              <a:t>WASN’T USED TO</a:t>
            </a:r>
            <a:endParaRPr lang="en-US" dirty="0"/>
          </a:p>
        </p:txBody>
      </p:sp>
    </p:spTree>
    <p:extLst>
      <p:ext uri="{BB962C8B-B14F-4D97-AF65-F5344CB8AC3E}">
        <p14:creationId xmlns:p14="http://schemas.microsoft.com/office/powerpoint/2010/main" val="3451138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23528" y="1340768"/>
            <a:ext cx="8568952" cy="4968552"/>
          </a:xfrm>
        </p:spPr>
        <p:txBody>
          <a:bodyPr>
            <a:normAutofit fontScale="92500" lnSpcReduction="20000"/>
          </a:bodyPr>
          <a:lstStyle/>
          <a:p>
            <a:r>
              <a:rPr lang="sr-Latn-RS" sz="2400" dirty="0" smtClean="0"/>
              <a:t>Complete the following sentences by combining the verb in brackets with the appropriate form of </a:t>
            </a:r>
            <a:r>
              <a:rPr lang="sr-Latn-RS" sz="2400" i="1" dirty="0" smtClean="0"/>
              <a:t>used to </a:t>
            </a:r>
            <a:r>
              <a:rPr lang="sr-Latn-RS" sz="2400" dirty="0" smtClean="0"/>
              <a:t>or (</a:t>
            </a:r>
            <a:r>
              <a:rPr lang="sr-Latn-RS" sz="2400" i="1" dirty="0" smtClean="0"/>
              <a:t>be used) to + ing</a:t>
            </a:r>
            <a:r>
              <a:rPr lang="sr-Latn-RS" sz="2400" dirty="0" smtClean="0"/>
              <a:t>.</a:t>
            </a:r>
          </a:p>
          <a:p>
            <a:pPr marL="457200" indent="-457200">
              <a:buFont typeface="+mj-lt"/>
              <a:buAutoNum type="arabicPeriod"/>
            </a:pPr>
            <a:r>
              <a:rPr lang="en-US" sz="2400" dirty="0" smtClean="0"/>
              <a:t>If you</a:t>
            </a:r>
            <a:r>
              <a:rPr lang="sr-Latn-RS" sz="2400" dirty="0" smtClean="0"/>
              <a:t>’re used</a:t>
            </a:r>
            <a:r>
              <a:rPr lang="en-US" sz="2400" dirty="0" smtClean="0"/>
              <a:t> </a:t>
            </a:r>
            <a:r>
              <a:rPr lang="en-US" sz="2400" dirty="0"/>
              <a:t>____________________ (have) money, it’s hard to be without it. </a:t>
            </a:r>
            <a:endParaRPr lang="sr-Latn-RS" sz="2400" dirty="0" smtClean="0"/>
          </a:p>
          <a:p>
            <a:pPr marL="457200" indent="-457200">
              <a:buFont typeface="+mj-lt"/>
              <a:buAutoNum type="arabicPeriod"/>
            </a:pPr>
            <a:r>
              <a:rPr lang="sr-Latn-RS" sz="2400" dirty="0" smtClean="0"/>
              <a:t>I’m used ____________________ (drive) in London. </a:t>
            </a:r>
          </a:p>
          <a:p>
            <a:pPr marL="457200" indent="-457200">
              <a:buFont typeface="+mj-lt"/>
              <a:buAutoNum type="arabicPeriod"/>
            </a:pPr>
            <a:r>
              <a:rPr lang="sr-Latn-RS" sz="2400" dirty="0" smtClean="0"/>
              <a:t>Aren’t you used </a:t>
            </a:r>
            <a:r>
              <a:rPr lang="sr-Latn-RS" sz="2400" dirty="0"/>
              <a:t>____________________ </a:t>
            </a:r>
            <a:r>
              <a:rPr lang="sr-Latn-RS" sz="2400" dirty="0" smtClean="0"/>
              <a:t> (walk) so far?</a:t>
            </a:r>
          </a:p>
          <a:p>
            <a:pPr marL="457200" lvl="0" indent="-457200">
              <a:buFont typeface="+mj-lt"/>
              <a:buAutoNum type="arabicPeriod"/>
            </a:pPr>
            <a:r>
              <a:rPr lang="sr-Latn-RS" sz="2400" dirty="0">
                <a:solidFill>
                  <a:prstClr val="black"/>
                </a:solidFill>
              </a:rPr>
              <a:t>I ____________________ (like) meat. Now I prefer fish. </a:t>
            </a:r>
            <a:endParaRPr lang="sr-Latn-RS" sz="2400" dirty="0" smtClean="0"/>
          </a:p>
          <a:p>
            <a:pPr marL="457200" indent="-457200">
              <a:buFont typeface="+mj-lt"/>
              <a:buAutoNum type="arabicPeriod"/>
            </a:pPr>
            <a:r>
              <a:rPr lang="sr-Latn-RS" sz="2400" dirty="0" smtClean="0"/>
              <a:t>Sean’s used  </a:t>
            </a:r>
            <a:r>
              <a:rPr lang="sr-Latn-RS" sz="2400" dirty="0"/>
              <a:t>____________________ </a:t>
            </a:r>
            <a:r>
              <a:rPr lang="sr-Latn-RS" sz="2400" dirty="0" smtClean="0"/>
              <a:t>(deal) with difficult kids. </a:t>
            </a:r>
          </a:p>
          <a:p>
            <a:pPr marL="457200" indent="-457200">
              <a:buFont typeface="+mj-lt"/>
              <a:buAutoNum type="arabicPeriod"/>
            </a:pPr>
            <a:r>
              <a:rPr lang="sr-Latn-RS" sz="2400" dirty="0" smtClean="0"/>
              <a:t>Penny </a:t>
            </a:r>
            <a:r>
              <a:rPr lang="sr-Latn-RS" sz="2400" dirty="0"/>
              <a:t>____________________ </a:t>
            </a:r>
            <a:r>
              <a:rPr lang="sr-Latn-RS" sz="2400" dirty="0" smtClean="0"/>
              <a:t>(play) badminton. Now she plays golf. </a:t>
            </a:r>
          </a:p>
          <a:p>
            <a:pPr marL="457200" lvl="0" indent="-457200">
              <a:buFont typeface="+mj-lt"/>
              <a:buAutoNum type="arabicPeriod"/>
            </a:pPr>
            <a:r>
              <a:rPr lang="sr-Latn-RS" sz="2400" dirty="0">
                <a:solidFill>
                  <a:prstClr val="black"/>
                </a:solidFill>
              </a:rPr>
              <a:t>I’m not sure where to turn. </a:t>
            </a:r>
            <a:r>
              <a:rPr lang="sr-Latn-RS" sz="2400" dirty="0" smtClean="0">
                <a:solidFill>
                  <a:prstClr val="black"/>
                </a:solidFill>
              </a:rPr>
              <a:t>I’m not used  ____________</a:t>
            </a:r>
            <a:r>
              <a:rPr lang="en-US" sz="2400" dirty="0" smtClean="0">
                <a:solidFill>
                  <a:prstClr val="black"/>
                </a:solidFill>
              </a:rPr>
              <a:t> </a:t>
            </a:r>
            <a:r>
              <a:rPr lang="sr-Latn-RS" sz="2400" dirty="0" smtClean="0">
                <a:solidFill>
                  <a:prstClr val="black"/>
                </a:solidFill>
              </a:rPr>
              <a:t>(come</a:t>
            </a:r>
            <a:r>
              <a:rPr lang="sr-Latn-RS" sz="2400" dirty="0">
                <a:solidFill>
                  <a:prstClr val="black"/>
                </a:solidFill>
              </a:rPr>
              <a:t>) this way. </a:t>
            </a:r>
          </a:p>
          <a:p>
            <a:pPr marL="457200" indent="-457200">
              <a:buFont typeface="+mj-lt"/>
              <a:buAutoNum type="arabicPeriod"/>
            </a:pPr>
            <a:r>
              <a:rPr lang="sr-Latn-RS" sz="2400" dirty="0" smtClean="0"/>
              <a:t>Claire </a:t>
            </a:r>
            <a:r>
              <a:rPr lang="sr-Latn-RS" sz="2400" dirty="0"/>
              <a:t>____________________ </a:t>
            </a:r>
            <a:r>
              <a:rPr lang="sr-Latn-RS" sz="2400" dirty="0" smtClean="0"/>
              <a:t>(live) in Scotland. Now she lives in Ireland. </a:t>
            </a:r>
            <a:endParaRPr lang="en-US" sz="2400" dirty="0"/>
          </a:p>
        </p:txBody>
      </p:sp>
      <p:sp>
        <p:nvSpPr>
          <p:cNvPr id="7" name="TextBox 6"/>
          <p:cNvSpPr txBox="1"/>
          <p:nvPr/>
        </p:nvSpPr>
        <p:spPr>
          <a:xfrm>
            <a:off x="1949980" y="2668599"/>
            <a:ext cx="2736304" cy="430887"/>
          </a:xfrm>
          <a:prstGeom prst="rect">
            <a:avLst/>
          </a:prstGeom>
          <a:noFill/>
        </p:spPr>
        <p:txBody>
          <a:bodyPr wrap="square" rtlCol="0">
            <a:spAutoFit/>
          </a:bodyPr>
          <a:lstStyle/>
          <a:p>
            <a:pPr algn="ctr"/>
            <a:r>
              <a:rPr lang="sr-Latn-RS" sz="2200" dirty="0" smtClean="0">
                <a:solidFill>
                  <a:prstClr val="black"/>
                </a:solidFill>
              </a:rPr>
              <a:t>to driving</a:t>
            </a:r>
            <a:endParaRPr lang="en-US" sz="2200" dirty="0">
              <a:solidFill>
                <a:prstClr val="black"/>
              </a:solidFill>
            </a:endParaRPr>
          </a:p>
        </p:txBody>
      </p:sp>
      <p:sp>
        <p:nvSpPr>
          <p:cNvPr id="8" name="TextBox 7"/>
          <p:cNvSpPr txBox="1"/>
          <p:nvPr/>
        </p:nvSpPr>
        <p:spPr>
          <a:xfrm>
            <a:off x="2978696" y="3046860"/>
            <a:ext cx="2736304" cy="430887"/>
          </a:xfrm>
          <a:prstGeom prst="rect">
            <a:avLst/>
          </a:prstGeom>
          <a:noFill/>
        </p:spPr>
        <p:txBody>
          <a:bodyPr wrap="square" rtlCol="0">
            <a:spAutoFit/>
          </a:bodyPr>
          <a:lstStyle/>
          <a:p>
            <a:pPr algn="ctr"/>
            <a:r>
              <a:rPr lang="sr-Latn-RS" sz="2200" dirty="0" smtClean="0">
                <a:solidFill>
                  <a:prstClr val="black"/>
                </a:solidFill>
              </a:rPr>
              <a:t>to walking</a:t>
            </a:r>
            <a:endParaRPr lang="en-US" sz="2200" dirty="0">
              <a:solidFill>
                <a:prstClr val="black"/>
              </a:solidFill>
            </a:endParaRPr>
          </a:p>
        </p:txBody>
      </p:sp>
      <p:sp>
        <p:nvSpPr>
          <p:cNvPr id="9" name="TextBox 8"/>
          <p:cNvSpPr txBox="1"/>
          <p:nvPr/>
        </p:nvSpPr>
        <p:spPr>
          <a:xfrm>
            <a:off x="1029932" y="3458641"/>
            <a:ext cx="2736304" cy="430887"/>
          </a:xfrm>
          <a:prstGeom prst="rect">
            <a:avLst/>
          </a:prstGeom>
          <a:noFill/>
        </p:spPr>
        <p:txBody>
          <a:bodyPr wrap="square" rtlCol="0">
            <a:spAutoFit/>
          </a:bodyPr>
          <a:lstStyle/>
          <a:p>
            <a:pPr algn="ctr"/>
            <a:r>
              <a:rPr lang="sr-Latn-RS" sz="2200" dirty="0" smtClean="0">
                <a:solidFill>
                  <a:prstClr val="black"/>
                </a:solidFill>
              </a:rPr>
              <a:t>used to like</a:t>
            </a:r>
            <a:endParaRPr lang="en-US" sz="2200" dirty="0">
              <a:solidFill>
                <a:prstClr val="black"/>
              </a:solidFill>
            </a:endParaRPr>
          </a:p>
        </p:txBody>
      </p:sp>
      <p:sp>
        <p:nvSpPr>
          <p:cNvPr id="10" name="TextBox 9"/>
          <p:cNvSpPr txBox="1"/>
          <p:nvPr/>
        </p:nvSpPr>
        <p:spPr>
          <a:xfrm>
            <a:off x="2407835" y="3746170"/>
            <a:ext cx="2736304" cy="430887"/>
          </a:xfrm>
          <a:prstGeom prst="rect">
            <a:avLst/>
          </a:prstGeom>
          <a:noFill/>
        </p:spPr>
        <p:txBody>
          <a:bodyPr wrap="square" rtlCol="0">
            <a:spAutoFit/>
          </a:bodyPr>
          <a:lstStyle/>
          <a:p>
            <a:pPr algn="ctr"/>
            <a:r>
              <a:rPr lang="sr-Latn-RS" sz="2200" dirty="0" smtClean="0">
                <a:solidFill>
                  <a:prstClr val="black"/>
                </a:solidFill>
              </a:rPr>
              <a:t>to dealing</a:t>
            </a:r>
            <a:endParaRPr lang="en-US" sz="2200" dirty="0">
              <a:solidFill>
                <a:prstClr val="black"/>
              </a:solidFill>
            </a:endParaRPr>
          </a:p>
        </p:txBody>
      </p:sp>
      <p:sp>
        <p:nvSpPr>
          <p:cNvPr id="11" name="TextBox 10"/>
          <p:cNvSpPr txBox="1"/>
          <p:nvPr/>
        </p:nvSpPr>
        <p:spPr>
          <a:xfrm>
            <a:off x="2645563" y="2139334"/>
            <a:ext cx="2736304" cy="430887"/>
          </a:xfrm>
          <a:prstGeom prst="rect">
            <a:avLst/>
          </a:prstGeom>
          <a:noFill/>
        </p:spPr>
        <p:txBody>
          <a:bodyPr wrap="square" rtlCol="0">
            <a:spAutoFit/>
          </a:bodyPr>
          <a:lstStyle/>
          <a:p>
            <a:pPr algn="ctr"/>
            <a:r>
              <a:rPr lang="sr-Latn-RS" sz="2200" dirty="0" smtClean="0">
                <a:solidFill>
                  <a:prstClr val="black"/>
                </a:solidFill>
              </a:rPr>
              <a:t>to having</a:t>
            </a:r>
            <a:endParaRPr lang="en-US" sz="2200" dirty="0">
              <a:solidFill>
                <a:prstClr val="black"/>
              </a:solidFill>
            </a:endParaRPr>
          </a:p>
        </p:txBody>
      </p:sp>
      <p:sp>
        <p:nvSpPr>
          <p:cNvPr id="13" name="TextBox 12"/>
          <p:cNvSpPr txBox="1"/>
          <p:nvPr/>
        </p:nvSpPr>
        <p:spPr>
          <a:xfrm>
            <a:off x="1763688" y="4135312"/>
            <a:ext cx="2736304" cy="430887"/>
          </a:xfrm>
          <a:prstGeom prst="rect">
            <a:avLst/>
          </a:prstGeom>
          <a:noFill/>
        </p:spPr>
        <p:txBody>
          <a:bodyPr wrap="square" rtlCol="0">
            <a:spAutoFit/>
          </a:bodyPr>
          <a:lstStyle/>
          <a:p>
            <a:pPr algn="ctr"/>
            <a:r>
              <a:rPr lang="sr-Latn-RS" sz="2200" dirty="0" smtClean="0">
                <a:solidFill>
                  <a:prstClr val="black"/>
                </a:solidFill>
              </a:rPr>
              <a:t>used to play</a:t>
            </a:r>
            <a:endParaRPr lang="en-US" sz="2200" dirty="0">
              <a:solidFill>
                <a:prstClr val="black"/>
              </a:solidFill>
            </a:endParaRPr>
          </a:p>
        </p:txBody>
      </p:sp>
      <p:sp>
        <p:nvSpPr>
          <p:cNvPr id="14" name="TextBox 13"/>
          <p:cNvSpPr txBox="1"/>
          <p:nvPr/>
        </p:nvSpPr>
        <p:spPr>
          <a:xfrm>
            <a:off x="5715000" y="4697821"/>
            <a:ext cx="2736304" cy="430887"/>
          </a:xfrm>
          <a:prstGeom prst="rect">
            <a:avLst/>
          </a:prstGeom>
          <a:noFill/>
        </p:spPr>
        <p:txBody>
          <a:bodyPr wrap="square" rtlCol="0">
            <a:spAutoFit/>
          </a:bodyPr>
          <a:lstStyle/>
          <a:p>
            <a:pPr algn="ctr"/>
            <a:r>
              <a:rPr lang="sr-Latn-RS" sz="2200" dirty="0" smtClean="0">
                <a:solidFill>
                  <a:prstClr val="black"/>
                </a:solidFill>
              </a:rPr>
              <a:t>to coming</a:t>
            </a:r>
            <a:endParaRPr lang="en-US" sz="2200" dirty="0">
              <a:solidFill>
                <a:prstClr val="black"/>
              </a:solidFill>
            </a:endParaRPr>
          </a:p>
        </p:txBody>
      </p:sp>
      <p:sp>
        <p:nvSpPr>
          <p:cNvPr id="15" name="TextBox 14"/>
          <p:cNvSpPr txBox="1"/>
          <p:nvPr/>
        </p:nvSpPr>
        <p:spPr>
          <a:xfrm>
            <a:off x="1763688" y="5300627"/>
            <a:ext cx="2736304" cy="430887"/>
          </a:xfrm>
          <a:prstGeom prst="rect">
            <a:avLst/>
          </a:prstGeom>
          <a:noFill/>
        </p:spPr>
        <p:txBody>
          <a:bodyPr wrap="square" rtlCol="0">
            <a:spAutoFit/>
          </a:bodyPr>
          <a:lstStyle/>
          <a:p>
            <a:pPr algn="ctr"/>
            <a:r>
              <a:rPr lang="sr-Latn-RS" sz="2200" dirty="0" smtClean="0">
                <a:solidFill>
                  <a:prstClr val="black"/>
                </a:solidFill>
              </a:rPr>
              <a:t>used to live</a:t>
            </a:r>
            <a:endParaRPr lang="en-US" sz="2200" dirty="0">
              <a:solidFill>
                <a:prstClr val="black"/>
              </a:solidFill>
            </a:endParaRPr>
          </a:p>
        </p:txBody>
      </p:sp>
      <p:sp>
        <p:nvSpPr>
          <p:cNvPr id="17" name="Rectangle 16"/>
          <p:cNvSpPr/>
          <p:nvPr/>
        </p:nvSpPr>
        <p:spPr>
          <a:xfrm>
            <a:off x="114284" y="5937615"/>
            <a:ext cx="7581916" cy="923330"/>
          </a:xfrm>
          <a:prstGeom prst="rect">
            <a:avLst/>
          </a:prstGeom>
        </p:spPr>
        <p:txBody>
          <a:bodyPr wrap="square">
            <a:spAutoFit/>
          </a:bodyPr>
          <a:lstStyle/>
          <a:p>
            <a:r>
              <a:rPr lang="en-US" dirty="0">
                <a:solidFill>
                  <a:prstClr val="black"/>
                </a:solidFill>
              </a:rPr>
              <a:t>Selection of sentences from: </a:t>
            </a:r>
          </a:p>
          <a:p>
            <a:r>
              <a:rPr lang="en-US" dirty="0">
                <a:solidFill>
                  <a:prstClr val="black"/>
                </a:solidFill>
              </a:rPr>
              <a:t>Swan, M. &amp; Walter C. (2011) OXFORD English Grammar Course</a:t>
            </a:r>
          </a:p>
          <a:p>
            <a:endParaRPr lang="en-US" dirty="0">
              <a:solidFill>
                <a:prstClr val="black"/>
              </a:solidFill>
            </a:endParaRPr>
          </a:p>
        </p:txBody>
      </p:sp>
      <p:sp>
        <p:nvSpPr>
          <p:cNvPr id="16" name="Title 1"/>
          <p:cNvSpPr txBox="1">
            <a:spLocks/>
          </p:cNvSpPr>
          <p:nvPr/>
        </p:nvSpPr>
        <p:spPr>
          <a:xfrm>
            <a:off x="457200" y="274638"/>
            <a:ext cx="7467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smtClean="0"/>
              <a:t>Practice, USED TO vs. BE USED TO (-ING/NOUN)</a:t>
            </a:r>
            <a:r>
              <a:rPr lang="sr-Latn-RS" sz="2800" dirty="0" smtClean="0"/>
              <a:t> – next class! </a:t>
            </a:r>
            <a:endParaRPr lang="en-US" sz="2800" dirty="0"/>
          </a:p>
        </p:txBody>
      </p:sp>
    </p:spTree>
    <p:extLst>
      <p:ext uri="{BB962C8B-B14F-4D97-AF65-F5344CB8AC3E}">
        <p14:creationId xmlns:p14="http://schemas.microsoft.com/office/powerpoint/2010/main" val="337867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66757"/>
            <a:ext cx="8363272" cy="1143000"/>
          </a:xfrm>
        </p:spPr>
        <p:txBody>
          <a:bodyPr>
            <a:noAutofit/>
          </a:bodyPr>
          <a:lstStyle/>
          <a:p>
            <a:r>
              <a:rPr lang="en-US" sz="2800" b="1" dirty="0" smtClean="0"/>
              <a:t>Tenses (revision)</a:t>
            </a:r>
            <a:r>
              <a:rPr lang="sr-Latn-RS" sz="2800" b="1" dirty="0" smtClean="0"/>
              <a:t> – next class!</a:t>
            </a:r>
            <a:r>
              <a:rPr lang="en-US" sz="2800" b="1" dirty="0" smtClean="0"/>
              <a:t/>
            </a:r>
            <a:br>
              <a:rPr lang="en-US" sz="2800" b="1" dirty="0" smtClean="0"/>
            </a:br>
            <a:r>
              <a:rPr lang="en-US" sz="2800" b="1" dirty="0"/>
              <a:t> </a:t>
            </a:r>
            <a:r>
              <a:rPr lang="en-US" sz="2400" b="1" dirty="0" smtClean="0"/>
              <a:t>Put </a:t>
            </a:r>
            <a:r>
              <a:rPr lang="en-US" sz="2400" b="1" dirty="0"/>
              <a:t>the verbs </a:t>
            </a:r>
            <a:r>
              <a:rPr lang="en-US" sz="2400" b="1" dirty="0" smtClean="0"/>
              <a:t>in brackets into the correct tense: Present Simple, Present Continuous, Past Simple, Present Perfect. </a:t>
            </a:r>
            <a:r>
              <a:rPr lang="en-US" sz="2800" b="1" dirty="0" smtClean="0"/>
              <a:t/>
            </a:r>
            <a:br>
              <a:rPr lang="en-US" sz="2800" b="1" dirty="0" smtClean="0"/>
            </a:br>
            <a:endParaRPr lang="en-US" sz="3200" b="1" dirty="0"/>
          </a:p>
        </p:txBody>
      </p:sp>
      <p:sp>
        <p:nvSpPr>
          <p:cNvPr id="3" name="Content Placeholder 2"/>
          <p:cNvSpPr>
            <a:spLocks noGrp="1"/>
          </p:cNvSpPr>
          <p:nvPr>
            <p:ph idx="1"/>
          </p:nvPr>
        </p:nvSpPr>
        <p:spPr>
          <a:xfrm>
            <a:off x="323528" y="1556792"/>
            <a:ext cx="8712968" cy="4968552"/>
          </a:xfrm>
        </p:spPr>
        <p:txBody>
          <a:bodyPr>
            <a:normAutofit fontScale="62500" lnSpcReduction="20000"/>
          </a:bodyPr>
          <a:lstStyle/>
          <a:p>
            <a:pPr marL="514350" indent="-514350">
              <a:buFont typeface="+mj-lt"/>
              <a:buAutoNum type="arabicParenR"/>
            </a:pPr>
            <a:r>
              <a:rPr lang="en-US" sz="4000" dirty="0" smtClean="0"/>
              <a:t>Last </a:t>
            </a:r>
            <a:r>
              <a:rPr lang="en-US" sz="4000" dirty="0"/>
              <a:t>year my firm </a:t>
            </a:r>
            <a:r>
              <a:rPr lang="en-US" sz="4000" dirty="0" smtClean="0"/>
              <a:t>______________ (</a:t>
            </a:r>
            <a:r>
              <a:rPr lang="en-US" sz="4000" dirty="0"/>
              <a:t>send) me to Japan. </a:t>
            </a:r>
            <a:endParaRPr lang="en-US" sz="4000" dirty="0" smtClean="0"/>
          </a:p>
          <a:p>
            <a:pPr marL="514350" indent="-514350">
              <a:buFont typeface="+mj-lt"/>
              <a:buAutoNum type="arabicParenR"/>
            </a:pPr>
            <a:r>
              <a:rPr lang="en-US" sz="4000" dirty="0"/>
              <a:t>What </a:t>
            </a:r>
            <a:r>
              <a:rPr lang="en-US" sz="4000" dirty="0" smtClean="0"/>
              <a:t>time ______________ they ______________ (</a:t>
            </a:r>
            <a:r>
              <a:rPr lang="en-US" sz="4000" dirty="0"/>
              <a:t>leave) the station yesterday?</a:t>
            </a:r>
          </a:p>
          <a:p>
            <a:pPr marL="514350" indent="-514350">
              <a:buFont typeface="+mj-lt"/>
              <a:buAutoNum type="arabicParenR"/>
            </a:pPr>
            <a:r>
              <a:rPr lang="en-US" sz="4000" dirty="0"/>
              <a:t>The train ______________ from Waterloo at </a:t>
            </a:r>
            <a:r>
              <a:rPr lang="en-US" sz="4000" dirty="0" smtClean="0"/>
              <a:t>17.59 . </a:t>
            </a:r>
            <a:r>
              <a:rPr lang="en-US" sz="4000" dirty="0"/>
              <a:t>(leave</a:t>
            </a:r>
            <a:r>
              <a:rPr lang="en-US" sz="4000" dirty="0" smtClean="0"/>
              <a:t>)</a:t>
            </a:r>
          </a:p>
          <a:p>
            <a:pPr marL="514350" indent="-514350">
              <a:buFont typeface="+mj-lt"/>
              <a:buAutoNum type="arabicParenR"/>
            </a:pPr>
            <a:r>
              <a:rPr lang="en-US" sz="4000" dirty="0"/>
              <a:t>He ______________ (work) as a consultant in Madrid this month.</a:t>
            </a:r>
          </a:p>
          <a:p>
            <a:pPr marL="514350" indent="-514350">
              <a:buFont typeface="+mj-lt"/>
              <a:buAutoNum type="arabicParenR"/>
            </a:pPr>
            <a:r>
              <a:rPr lang="en-US" sz="4000" dirty="0"/>
              <a:t>I ______________ </a:t>
            </a:r>
            <a:r>
              <a:rPr lang="en-US" sz="4000" dirty="0" smtClean="0"/>
              <a:t>(</a:t>
            </a:r>
            <a:r>
              <a:rPr lang="en-US" sz="4000" dirty="0"/>
              <a:t>not be) on a training seminar since 2008.</a:t>
            </a:r>
          </a:p>
          <a:p>
            <a:pPr marL="514350" indent="-514350">
              <a:buFont typeface="+mj-lt"/>
              <a:buAutoNum type="arabicParenR"/>
            </a:pPr>
            <a:r>
              <a:rPr lang="en-US" sz="4000" dirty="0" smtClean="0"/>
              <a:t>A </a:t>
            </a:r>
            <a:r>
              <a:rPr lang="en-US" sz="4000" dirty="0"/>
              <a:t>good leader always ______________ (inspire) the team.</a:t>
            </a:r>
          </a:p>
          <a:p>
            <a:pPr marL="514350" indent="-514350">
              <a:buFont typeface="+mj-lt"/>
              <a:buAutoNum type="arabicParenR"/>
            </a:pPr>
            <a:r>
              <a:rPr lang="en-US" sz="4000" dirty="0"/>
              <a:t>We ______________ (discover) the problem last night</a:t>
            </a:r>
            <a:r>
              <a:rPr lang="en-US" sz="4000" dirty="0" smtClean="0"/>
              <a:t>.</a:t>
            </a:r>
          </a:p>
          <a:p>
            <a:pPr marL="514350" indent="-514350">
              <a:buFont typeface="+mj-lt"/>
              <a:buAutoNum type="arabicParenR"/>
            </a:pPr>
            <a:r>
              <a:rPr lang="en-US" sz="4000" dirty="0" smtClean="0"/>
              <a:t>This </a:t>
            </a:r>
            <a:r>
              <a:rPr lang="en-US" sz="4000" dirty="0"/>
              <a:t>is the first time we _________ ever</a:t>
            </a:r>
            <a:r>
              <a:rPr lang="en-US" sz="4000" dirty="0" smtClean="0"/>
              <a:t>_______________ </a:t>
            </a:r>
            <a:r>
              <a:rPr lang="en-US" sz="4000" dirty="0"/>
              <a:t>a complaint. (receive</a:t>
            </a:r>
            <a:r>
              <a:rPr lang="en-US" sz="4000" dirty="0" smtClean="0"/>
              <a:t>)</a:t>
            </a:r>
          </a:p>
          <a:p>
            <a:pPr marL="514350" indent="-514350">
              <a:buFont typeface="+mj-lt"/>
              <a:buAutoNum type="arabicParenR"/>
            </a:pPr>
            <a:r>
              <a:rPr lang="en-US" sz="4000" dirty="0"/>
              <a:t>A: Is </a:t>
            </a:r>
            <a:r>
              <a:rPr lang="en-US" sz="4000" dirty="0" smtClean="0"/>
              <a:t>Mr. </a:t>
            </a:r>
            <a:r>
              <a:rPr lang="en-US" sz="4000" dirty="0"/>
              <a:t>Bohr here </a:t>
            </a:r>
            <a:r>
              <a:rPr lang="en-US" sz="4000" dirty="0" smtClean="0"/>
              <a:t>yet?</a:t>
            </a:r>
          </a:p>
          <a:p>
            <a:pPr marL="0" indent="0">
              <a:buNone/>
            </a:pPr>
            <a:r>
              <a:rPr lang="en-US" sz="4000" dirty="0"/>
              <a:t> </a:t>
            </a:r>
            <a:r>
              <a:rPr lang="en-US" sz="4000" dirty="0" smtClean="0"/>
              <a:t>      B</a:t>
            </a:r>
            <a:r>
              <a:rPr lang="en-US" sz="4000" dirty="0"/>
              <a:t>: Yes. He _________________ for us in reception. (wait) </a:t>
            </a:r>
          </a:p>
          <a:p>
            <a:pPr marL="514350" indent="-514350">
              <a:buFont typeface="+mj-lt"/>
              <a:buAutoNum type="arabicParenR"/>
            </a:pPr>
            <a:endParaRPr lang="en-US" dirty="0"/>
          </a:p>
          <a:p>
            <a:pPr marL="514350" indent="-514350">
              <a:buFont typeface="+mj-lt"/>
              <a:buAutoNum type="arabicParenR"/>
            </a:pPr>
            <a:endParaRPr lang="en-US" dirty="0"/>
          </a:p>
        </p:txBody>
      </p:sp>
      <p:sp>
        <p:nvSpPr>
          <p:cNvPr id="4" name="TextBox 3"/>
          <p:cNvSpPr txBox="1"/>
          <p:nvPr/>
        </p:nvSpPr>
        <p:spPr>
          <a:xfrm>
            <a:off x="3265598" y="1382048"/>
            <a:ext cx="2160240" cy="477054"/>
          </a:xfrm>
          <a:prstGeom prst="rect">
            <a:avLst/>
          </a:prstGeom>
          <a:noFill/>
        </p:spPr>
        <p:txBody>
          <a:bodyPr wrap="square" rtlCol="0">
            <a:spAutoFit/>
          </a:bodyPr>
          <a:lstStyle/>
          <a:p>
            <a:pPr algn="ctr"/>
            <a:r>
              <a:rPr lang="en-US" sz="2500" dirty="0" smtClean="0">
                <a:solidFill>
                  <a:prstClr val="black"/>
                </a:solidFill>
              </a:rPr>
              <a:t>sent</a:t>
            </a:r>
            <a:endParaRPr lang="en-US" sz="2500" dirty="0">
              <a:solidFill>
                <a:prstClr val="black"/>
              </a:solidFill>
            </a:endParaRPr>
          </a:p>
        </p:txBody>
      </p:sp>
      <p:sp>
        <p:nvSpPr>
          <p:cNvPr id="5" name="TextBox 4"/>
          <p:cNvSpPr txBox="1"/>
          <p:nvPr/>
        </p:nvSpPr>
        <p:spPr>
          <a:xfrm>
            <a:off x="2883526" y="1864733"/>
            <a:ext cx="1337173" cy="477054"/>
          </a:xfrm>
          <a:prstGeom prst="rect">
            <a:avLst/>
          </a:prstGeom>
          <a:noFill/>
        </p:spPr>
        <p:txBody>
          <a:bodyPr wrap="square" rtlCol="0">
            <a:spAutoFit/>
          </a:bodyPr>
          <a:lstStyle/>
          <a:p>
            <a:pPr algn="ctr"/>
            <a:r>
              <a:rPr lang="en-US" sz="2500" dirty="0" smtClean="0">
                <a:solidFill>
                  <a:prstClr val="black"/>
                </a:solidFill>
              </a:rPr>
              <a:t>did</a:t>
            </a:r>
            <a:endParaRPr lang="en-US" sz="2500" dirty="0">
              <a:solidFill>
                <a:prstClr val="black"/>
              </a:solidFill>
            </a:endParaRPr>
          </a:p>
        </p:txBody>
      </p:sp>
      <p:sp>
        <p:nvSpPr>
          <p:cNvPr id="6" name="TextBox 5"/>
          <p:cNvSpPr txBox="1"/>
          <p:nvPr/>
        </p:nvSpPr>
        <p:spPr>
          <a:xfrm>
            <a:off x="5746010" y="1859102"/>
            <a:ext cx="1656184" cy="477054"/>
          </a:xfrm>
          <a:prstGeom prst="rect">
            <a:avLst/>
          </a:prstGeom>
          <a:noFill/>
        </p:spPr>
        <p:txBody>
          <a:bodyPr wrap="square" rtlCol="0">
            <a:spAutoFit/>
          </a:bodyPr>
          <a:lstStyle/>
          <a:p>
            <a:pPr algn="ctr"/>
            <a:r>
              <a:rPr lang="en-US" sz="2500" dirty="0" smtClean="0">
                <a:solidFill>
                  <a:prstClr val="black"/>
                </a:solidFill>
              </a:rPr>
              <a:t>leave</a:t>
            </a:r>
            <a:endParaRPr lang="en-US" sz="2500" dirty="0">
              <a:solidFill>
                <a:prstClr val="black"/>
              </a:solidFill>
            </a:endParaRPr>
          </a:p>
        </p:txBody>
      </p:sp>
      <p:sp>
        <p:nvSpPr>
          <p:cNvPr id="7" name="TextBox 6"/>
          <p:cNvSpPr txBox="1"/>
          <p:nvPr/>
        </p:nvSpPr>
        <p:spPr>
          <a:xfrm>
            <a:off x="2473510" y="2519683"/>
            <a:ext cx="1523793" cy="477054"/>
          </a:xfrm>
          <a:prstGeom prst="rect">
            <a:avLst/>
          </a:prstGeom>
          <a:noFill/>
        </p:spPr>
        <p:txBody>
          <a:bodyPr wrap="square" rtlCol="0">
            <a:spAutoFit/>
          </a:bodyPr>
          <a:lstStyle/>
          <a:p>
            <a:pPr algn="ctr"/>
            <a:r>
              <a:rPr lang="en-US" sz="2500" dirty="0" smtClean="0">
                <a:solidFill>
                  <a:prstClr val="black"/>
                </a:solidFill>
              </a:rPr>
              <a:t>leaves</a:t>
            </a:r>
            <a:endParaRPr lang="en-US" sz="2500" dirty="0">
              <a:solidFill>
                <a:prstClr val="black"/>
              </a:solidFill>
            </a:endParaRPr>
          </a:p>
        </p:txBody>
      </p:sp>
      <p:sp>
        <p:nvSpPr>
          <p:cNvPr id="8" name="TextBox 7"/>
          <p:cNvSpPr txBox="1"/>
          <p:nvPr/>
        </p:nvSpPr>
        <p:spPr>
          <a:xfrm>
            <a:off x="1681422" y="2919221"/>
            <a:ext cx="1584176" cy="477054"/>
          </a:xfrm>
          <a:prstGeom prst="rect">
            <a:avLst/>
          </a:prstGeom>
          <a:noFill/>
        </p:spPr>
        <p:txBody>
          <a:bodyPr wrap="square" rtlCol="0">
            <a:spAutoFit/>
          </a:bodyPr>
          <a:lstStyle/>
          <a:p>
            <a:r>
              <a:rPr lang="en-US" sz="2500" dirty="0" smtClean="0">
                <a:solidFill>
                  <a:prstClr val="black"/>
                </a:solidFill>
              </a:rPr>
              <a:t>is working</a:t>
            </a:r>
            <a:endParaRPr lang="en-US" sz="2500" dirty="0">
              <a:solidFill>
                <a:prstClr val="black"/>
              </a:solidFill>
            </a:endParaRPr>
          </a:p>
        </p:txBody>
      </p:sp>
      <p:sp>
        <p:nvSpPr>
          <p:cNvPr id="9" name="TextBox 8"/>
          <p:cNvSpPr txBox="1"/>
          <p:nvPr/>
        </p:nvSpPr>
        <p:spPr>
          <a:xfrm>
            <a:off x="1170172" y="3626977"/>
            <a:ext cx="2221990" cy="477054"/>
          </a:xfrm>
          <a:prstGeom prst="rect">
            <a:avLst/>
          </a:prstGeom>
          <a:noFill/>
        </p:spPr>
        <p:txBody>
          <a:bodyPr wrap="square" rtlCol="0">
            <a:spAutoFit/>
          </a:bodyPr>
          <a:lstStyle/>
          <a:p>
            <a:r>
              <a:rPr lang="en-US" sz="2500" dirty="0" smtClean="0">
                <a:solidFill>
                  <a:prstClr val="black"/>
                </a:solidFill>
              </a:rPr>
              <a:t>have not been</a:t>
            </a:r>
            <a:endParaRPr lang="en-US" sz="2500" dirty="0">
              <a:solidFill>
                <a:prstClr val="black"/>
              </a:solidFill>
            </a:endParaRPr>
          </a:p>
        </p:txBody>
      </p:sp>
      <p:sp>
        <p:nvSpPr>
          <p:cNvPr id="10" name="TextBox 9"/>
          <p:cNvSpPr txBox="1"/>
          <p:nvPr/>
        </p:nvSpPr>
        <p:spPr>
          <a:xfrm>
            <a:off x="3997303" y="4013049"/>
            <a:ext cx="1748707" cy="477054"/>
          </a:xfrm>
          <a:prstGeom prst="rect">
            <a:avLst/>
          </a:prstGeom>
          <a:noFill/>
        </p:spPr>
        <p:txBody>
          <a:bodyPr wrap="square" rtlCol="0">
            <a:spAutoFit/>
          </a:bodyPr>
          <a:lstStyle/>
          <a:p>
            <a:pPr algn="ctr"/>
            <a:r>
              <a:rPr lang="en-US" sz="2500" dirty="0" smtClean="0">
                <a:solidFill>
                  <a:prstClr val="black"/>
                </a:solidFill>
              </a:rPr>
              <a:t>inspires</a:t>
            </a:r>
            <a:endParaRPr lang="en-US" sz="2500" dirty="0">
              <a:solidFill>
                <a:prstClr val="black"/>
              </a:solidFill>
            </a:endParaRPr>
          </a:p>
        </p:txBody>
      </p:sp>
      <p:sp>
        <p:nvSpPr>
          <p:cNvPr id="11" name="TextBox 10"/>
          <p:cNvSpPr txBox="1"/>
          <p:nvPr/>
        </p:nvSpPr>
        <p:spPr>
          <a:xfrm>
            <a:off x="1527149" y="4365104"/>
            <a:ext cx="1892723" cy="477054"/>
          </a:xfrm>
          <a:prstGeom prst="rect">
            <a:avLst/>
          </a:prstGeom>
          <a:noFill/>
        </p:spPr>
        <p:txBody>
          <a:bodyPr wrap="square" rtlCol="0">
            <a:spAutoFit/>
          </a:bodyPr>
          <a:lstStyle/>
          <a:p>
            <a:pPr algn="ctr"/>
            <a:r>
              <a:rPr lang="en-US" sz="2500" dirty="0" smtClean="0">
                <a:solidFill>
                  <a:prstClr val="black"/>
                </a:solidFill>
              </a:rPr>
              <a:t>discovered</a:t>
            </a:r>
            <a:endParaRPr lang="en-US" sz="2500" dirty="0">
              <a:solidFill>
                <a:prstClr val="black"/>
              </a:solidFill>
            </a:endParaRPr>
          </a:p>
        </p:txBody>
      </p:sp>
      <p:sp>
        <p:nvSpPr>
          <p:cNvPr id="12" name="TextBox 11"/>
          <p:cNvSpPr txBox="1"/>
          <p:nvPr/>
        </p:nvSpPr>
        <p:spPr>
          <a:xfrm>
            <a:off x="4078201" y="4725144"/>
            <a:ext cx="1152128" cy="477054"/>
          </a:xfrm>
          <a:prstGeom prst="rect">
            <a:avLst/>
          </a:prstGeom>
          <a:noFill/>
        </p:spPr>
        <p:txBody>
          <a:bodyPr wrap="square" rtlCol="0">
            <a:spAutoFit/>
          </a:bodyPr>
          <a:lstStyle/>
          <a:p>
            <a:pPr algn="ctr"/>
            <a:r>
              <a:rPr lang="en-US" sz="2500" dirty="0" smtClean="0">
                <a:solidFill>
                  <a:prstClr val="black"/>
                </a:solidFill>
              </a:rPr>
              <a:t>have</a:t>
            </a:r>
            <a:endParaRPr lang="en-US" sz="2500" dirty="0">
              <a:solidFill>
                <a:prstClr val="black"/>
              </a:solidFill>
            </a:endParaRPr>
          </a:p>
        </p:txBody>
      </p:sp>
      <p:sp>
        <p:nvSpPr>
          <p:cNvPr id="13" name="TextBox 12"/>
          <p:cNvSpPr txBox="1"/>
          <p:nvPr/>
        </p:nvSpPr>
        <p:spPr>
          <a:xfrm>
            <a:off x="6248400" y="4725144"/>
            <a:ext cx="1872208" cy="477054"/>
          </a:xfrm>
          <a:prstGeom prst="rect">
            <a:avLst/>
          </a:prstGeom>
          <a:noFill/>
        </p:spPr>
        <p:txBody>
          <a:bodyPr wrap="square" rtlCol="0">
            <a:spAutoFit/>
          </a:bodyPr>
          <a:lstStyle/>
          <a:p>
            <a:pPr algn="ctr"/>
            <a:r>
              <a:rPr lang="en-US" sz="2500" dirty="0" smtClean="0">
                <a:solidFill>
                  <a:prstClr val="black"/>
                </a:solidFill>
              </a:rPr>
              <a:t>received</a:t>
            </a:r>
            <a:endParaRPr lang="en-US" sz="2500" dirty="0">
              <a:solidFill>
                <a:prstClr val="black"/>
              </a:solidFill>
            </a:endParaRPr>
          </a:p>
        </p:txBody>
      </p:sp>
      <p:sp>
        <p:nvSpPr>
          <p:cNvPr id="14" name="TextBox 13"/>
          <p:cNvSpPr txBox="1"/>
          <p:nvPr/>
        </p:nvSpPr>
        <p:spPr>
          <a:xfrm>
            <a:off x="2574906" y="5805264"/>
            <a:ext cx="2221990" cy="477054"/>
          </a:xfrm>
          <a:prstGeom prst="rect">
            <a:avLst/>
          </a:prstGeom>
          <a:noFill/>
        </p:spPr>
        <p:txBody>
          <a:bodyPr wrap="square" rtlCol="0">
            <a:spAutoFit/>
          </a:bodyPr>
          <a:lstStyle/>
          <a:p>
            <a:pPr algn="ctr"/>
            <a:r>
              <a:rPr lang="en-US" sz="2500" dirty="0" smtClean="0">
                <a:solidFill>
                  <a:prstClr val="black"/>
                </a:solidFill>
              </a:rPr>
              <a:t>is waiting</a:t>
            </a:r>
            <a:endParaRPr lang="en-US" sz="2500" dirty="0">
              <a:solidFill>
                <a:prstClr val="black"/>
              </a:solidFill>
            </a:endParaRPr>
          </a:p>
        </p:txBody>
      </p:sp>
    </p:spTree>
    <p:extLst>
      <p:ext uri="{BB962C8B-B14F-4D97-AF65-F5344CB8AC3E}">
        <p14:creationId xmlns:p14="http://schemas.microsoft.com/office/powerpoint/2010/main" val="1477043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grayscl/>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l="19300" t="28298" r="58259" b="5358"/>
          <a:stretch/>
        </p:blipFill>
        <p:spPr bwMode="auto">
          <a:xfrm>
            <a:off x="0" y="0"/>
            <a:ext cx="5301759" cy="687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xfrm>
            <a:off x="5424055" y="5334000"/>
            <a:ext cx="3385041" cy="1265238"/>
          </a:xfrm>
        </p:spPr>
        <p:txBody>
          <a:bodyPr/>
          <a:lstStyle/>
          <a:p>
            <a:pPr algn="l"/>
            <a:r>
              <a:rPr lang="en-US" sz="1400" dirty="0" smtClean="0"/>
              <a:t>Grammar Check – New Insights into Business, p. 54</a:t>
            </a:r>
            <a:endParaRPr lang="en-US" sz="1400" dirty="0"/>
          </a:p>
        </p:txBody>
      </p:sp>
      <p:sp>
        <p:nvSpPr>
          <p:cNvPr id="6" name="Title 3"/>
          <p:cNvSpPr txBox="1">
            <a:spLocks/>
          </p:cNvSpPr>
          <p:nvPr/>
        </p:nvSpPr>
        <p:spPr bwMode="auto">
          <a:xfrm>
            <a:off x="5410200" y="838200"/>
            <a:ext cx="3385041"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just"/>
            <a:endParaRPr lang="en-US" sz="1800" dirty="0" smtClean="0">
              <a:solidFill>
                <a:prstClr val="black"/>
              </a:solidFill>
            </a:endParaRPr>
          </a:p>
          <a:p>
            <a:pPr algn="just"/>
            <a:endParaRPr lang="en-US" sz="1800" dirty="0">
              <a:solidFill>
                <a:prstClr val="black"/>
              </a:solidFill>
            </a:endParaRPr>
          </a:p>
          <a:p>
            <a:pPr algn="just"/>
            <a:endParaRPr lang="en-US" sz="1800" dirty="0" smtClean="0">
              <a:solidFill>
                <a:prstClr val="black"/>
              </a:solidFill>
            </a:endParaRPr>
          </a:p>
          <a:p>
            <a:pPr algn="just"/>
            <a:endParaRPr lang="en-US" sz="1800" dirty="0">
              <a:solidFill>
                <a:prstClr val="black"/>
              </a:solidFill>
            </a:endParaRPr>
          </a:p>
          <a:p>
            <a:pPr algn="just"/>
            <a:r>
              <a:rPr lang="en-US" sz="1800" dirty="0" smtClean="0">
                <a:solidFill>
                  <a:prstClr val="black"/>
                </a:solidFill>
              </a:rPr>
              <a:t>CHOOSE THE CORRECT FORMS OF THE WORDS </a:t>
            </a:r>
            <a:r>
              <a:rPr lang="en-US" sz="1800" i="1" dirty="0" smtClean="0">
                <a:solidFill>
                  <a:prstClr val="black"/>
                </a:solidFill>
              </a:rPr>
              <a:t>IN ITALICS</a:t>
            </a:r>
            <a:r>
              <a:rPr lang="en-US" sz="1800" dirty="0" smtClean="0">
                <a:solidFill>
                  <a:prstClr val="black"/>
                </a:solidFill>
              </a:rPr>
              <a:t>. </a:t>
            </a:r>
          </a:p>
          <a:p>
            <a:pPr marL="285750" indent="-285750" algn="just">
              <a:buFont typeface="Arial" pitchFamily="34" charset="0"/>
              <a:buChar char="•"/>
            </a:pPr>
            <a:r>
              <a:rPr lang="en-US" sz="1800" dirty="0" smtClean="0">
                <a:solidFill>
                  <a:srgbClr val="1F497D">
                    <a:lumMod val="75000"/>
                  </a:srgbClr>
                </a:solidFill>
              </a:rPr>
              <a:t>TENSES REVISION: PRESENT PERFECT, PAST SIMPLE, PRESENT CONTINUOUS, PRESENT SIMPLE </a:t>
            </a:r>
          </a:p>
          <a:p>
            <a:pPr marL="285750" indent="-285750" algn="just">
              <a:buFont typeface="Arial" pitchFamily="34" charset="0"/>
              <a:buChar char="•"/>
            </a:pPr>
            <a:r>
              <a:rPr lang="en-US" sz="1800" dirty="0" smtClean="0">
                <a:solidFill>
                  <a:srgbClr val="1F497D">
                    <a:lumMod val="75000"/>
                  </a:srgbClr>
                </a:solidFill>
              </a:rPr>
              <a:t>TIME ADVERBS – VREMENSKI PRILOZI</a:t>
            </a:r>
          </a:p>
          <a:p>
            <a:pPr marL="285750" indent="-285750" algn="just">
              <a:buFont typeface="Arial" pitchFamily="34" charset="0"/>
              <a:buChar char="•"/>
            </a:pPr>
            <a:r>
              <a:rPr lang="en-US" sz="1800" dirty="0" smtClean="0">
                <a:solidFill>
                  <a:srgbClr val="1F497D">
                    <a:lumMod val="75000"/>
                  </a:srgbClr>
                </a:solidFill>
              </a:rPr>
              <a:t>USED TO vs. BE USED TO + VERB + ING </a:t>
            </a:r>
          </a:p>
          <a:p>
            <a:pPr marL="285750" indent="-285750" algn="just">
              <a:buFont typeface="Arial" pitchFamily="34" charset="0"/>
              <a:buChar char="•"/>
            </a:pPr>
            <a:endParaRPr lang="en-US" sz="1800" dirty="0">
              <a:solidFill>
                <a:prstClr val="black"/>
              </a:solidFill>
            </a:endParaRPr>
          </a:p>
        </p:txBody>
      </p:sp>
    </p:spTree>
    <p:extLst>
      <p:ext uri="{BB962C8B-B14F-4D97-AF65-F5344CB8AC3E}">
        <p14:creationId xmlns:p14="http://schemas.microsoft.com/office/powerpoint/2010/main" val="333742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animEffect transition="in" filter="fade">
                                      <p:cBhvr>
                                        <p:cTn id="7" dur="500"/>
                                        <p:tgtEl>
                                          <p:spTgt spid="6">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6" end="6"/>
                                            </p:txEl>
                                          </p:spTgt>
                                        </p:tgtEl>
                                        <p:attrNameLst>
                                          <p:attrName>style.visibility</p:attrName>
                                        </p:attrNameLst>
                                      </p:cBhvr>
                                      <p:to>
                                        <p:strVal val="visible"/>
                                      </p:to>
                                    </p:set>
                                    <p:animEffect transition="in" filter="fade">
                                      <p:cBhvr>
                                        <p:cTn id="12" dur="500"/>
                                        <p:tgtEl>
                                          <p:spTgt spid="6">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7" end="7"/>
                                            </p:txEl>
                                          </p:spTgt>
                                        </p:tgtEl>
                                        <p:attrNameLst>
                                          <p:attrName>style.visibility</p:attrName>
                                        </p:attrNameLst>
                                      </p:cBhvr>
                                      <p:to>
                                        <p:strVal val="visible"/>
                                      </p:to>
                                    </p:set>
                                    <p:animEffect transition="in" filter="fade">
                                      <p:cBhvr>
                                        <p:cTn id="17"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Locating objects </a:t>
            </a:r>
            <a:endParaRPr lang="en-US" dirty="0"/>
          </a:p>
        </p:txBody>
      </p:sp>
      <p:pic>
        <p:nvPicPr>
          <p:cNvPr id="2050"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7586" t="31150" r="50000" b="8135"/>
          <a:stretch/>
        </p:blipFill>
        <p:spPr bwMode="auto">
          <a:xfrm>
            <a:off x="1427018" y="1274618"/>
            <a:ext cx="6486092" cy="52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39052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11632" y="836712"/>
            <a:ext cx="8222767" cy="766951"/>
          </a:xfrm>
        </p:spPr>
        <p:txBody>
          <a:bodyPr>
            <a:normAutofit fontScale="85000" lnSpcReduction="20000"/>
          </a:bodyPr>
          <a:lstStyle/>
          <a:p>
            <a:pPr algn="ctr"/>
            <a:r>
              <a:rPr lang="en-US" sz="2800" b="1" dirty="0" smtClean="0">
                <a:solidFill>
                  <a:schemeClr val="bg1"/>
                </a:solidFill>
              </a:rPr>
              <a:t>Source - </a:t>
            </a:r>
            <a:r>
              <a:rPr lang="en-US" sz="2800" b="1" i="1" dirty="0" smtClean="0">
                <a:solidFill>
                  <a:schemeClr val="bg1"/>
                </a:solidFill>
              </a:rPr>
              <a:t>New </a:t>
            </a:r>
            <a:r>
              <a:rPr lang="en-US" sz="2800" b="1" i="1" dirty="0">
                <a:solidFill>
                  <a:schemeClr val="bg1"/>
                </a:solidFill>
              </a:rPr>
              <a:t>Insights into </a:t>
            </a:r>
            <a:r>
              <a:rPr lang="en-US" sz="2800" b="1" i="1" dirty="0" smtClean="0">
                <a:solidFill>
                  <a:schemeClr val="bg1"/>
                </a:solidFill>
              </a:rPr>
              <a:t>Business, page 25 </a:t>
            </a:r>
          </a:p>
          <a:p>
            <a:pPr algn="ctr"/>
            <a:r>
              <a:rPr lang="en-US" sz="2800" b="1" dirty="0" smtClean="0">
                <a:solidFill>
                  <a:schemeClr val="bg1"/>
                </a:solidFill>
              </a:rPr>
              <a:t>Listening, Track 11</a:t>
            </a:r>
            <a:endParaRPr lang="en-US" sz="2400" b="1" dirty="0">
              <a:solidFill>
                <a:schemeClr val="bg1"/>
              </a:solidFill>
            </a:endParaRPr>
          </a:p>
        </p:txBody>
      </p:sp>
      <p:sp>
        <p:nvSpPr>
          <p:cNvPr id="24579" name="Title 1"/>
          <p:cNvSpPr>
            <a:spLocks noGrp="1"/>
          </p:cNvSpPr>
          <p:nvPr>
            <p:ph type="title"/>
          </p:nvPr>
        </p:nvSpPr>
        <p:spPr>
          <a:xfrm>
            <a:off x="179513" y="116632"/>
            <a:ext cx="8733448" cy="873969"/>
          </a:xfrm>
        </p:spPr>
        <p:txBody>
          <a:bodyPr>
            <a:normAutofit/>
          </a:bodyPr>
          <a:lstStyle/>
          <a:p>
            <a:r>
              <a:rPr lang="en-US" sz="4000" dirty="0" smtClean="0">
                <a:solidFill>
                  <a:schemeClr val="bg1"/>
                </a:solidFill>
              </a:rPr>
              <a:t>Unit 3. RETAILING</a:t>
            </a:r>
            <a:endParaRPr lang="en-US" sz="4000" i="1" dirty="0" smtClean="0">
              <a:solidFill>
                <a:schemeClr val="bg1"/>
              </a:solidFill>
            </a:endParaRPr>
          </a:p>
        </p:txBody>
      </p:sp>
      <p:sp>
        <p:nvSpPr>
          <p:cNvPr id="8" name="Oval 7"/>
          <p:cNvSpPr/>
          <p:nvPr/>
        </p:nvSpPr>
        <p:spPr>
          <a:xfrm>
            <a:off x="6586647" y="3084901"/>
            <a:ext cx="2265247" cy="1131303"/>
          </a:xfrm>
          <a:prstGeom prst="ellipse">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sz="2400" b="1" dirty="0">
                <a:solidFill>
                  <a:prstClr val="black"/>
                </a:solidFill>
              </a:rPr>
              <a:t>RETAIL CHAINS</a:t>
            </a:r>
          </a:p>
        </p:txBody>
      </p:sp>
      <p:sp>
        <p:nvSpPr>
          <p:cNvPr id="5" name="Oval 4"/>
          <p:cNvSpPr/>
          <p:nvPr/>
        </p:nvSpPr>
        <p:spPr>
          <a:xfrm>
            <a:off x="971601" y="2060848"/>
            <a:ext cx="2688672" cy="1104975"/>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2400" b="1" dirty="0">
                <a:solidFill>
                  <a:prstClr val="black"/>
                </a:solidFill>
              </a:rPr>
              <a:t>RETAILERS</a:t>
            </a:r>
            <a:endParaRPr lang="en-US" sz="2800" dirty="0">
              <a:solidFill>
                <a:prstClr val="black"/>
              </a:solidFill>
            </a:endParaRPr>
          </a:p>
        </p:txBody>
      </p:sp>
      <p:sp>
        <p:nvSpPr>
          <p:cNvPr id="13" name="Oval 12"/>
          <p:cNvSpPr/>
          <p:nvPr/>
        </p:nvSpPr>
        <p:spPr>
          <a:xfrm>
            <a:off x="6443288" y="1749815"/>
            <a:ext cx="2379828" cy="1274949"/>
          </a:xfrm>
          <a:prstGeom prst="ellipse">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sz="2400" b="1" dirty="0" smtClean="0">
              <a:solidFill>
                <a:prstClr val="black"/>
              </a:solidFill>
            </a:endParaRPr>
          </a:p>
          <a:p>
            <a:pPr algn="ctr">
              <a:defRPr/>
            </a:pPr>
            <a:r>
              <a:rPr lang="en-US" sz="2400" b="1" dirty="0" smtClean="0">
                <a:solidFill>
                  <a:prstClr val="black"/>
                </a:solidFill>
              </a:rPr>
              <a:t>OUTLETS</a:t>
            </a:r>
            <a:endParaRPr lang="en-US" sz="2400" b="1" dirty="0">
              <a:solidFill>
                <a:prstClr val="black"/>
              </a:solidFill>
            </a:endParaRPr>
          </a:p>
          <a:p>
            <a:pPr algn="ctr">
              <a:defRPr/>
            </a:pPr>
            <a:endParaRPr lang="en-US" sz="2800" b="1" dirty="0">
              <a:solidFill>
                <a:prstClr val="black"/>
              </a:solidFill>
            </a:endParaRPr>
          </a:p>
        </p:txBody>
      </p:sp>
      <p:sp>
        <p:nvSpPr>
          <p:cNvPr id="4" name="Oval 3"/>
          <p:cNvSpPr/>
          <p:nvPr/>
        </p:nvSpPr>
        <p:spPr>
          <a:xfrm>
            <a:off x="3065079" y="2986773"/>
            <a:ext cx="3464278" cy="1600200"/>
          </a:xfrm>
          <a:prstGeom prst="ellipse">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RETAILING</a:t>
            </a:r>
          </a:p>
        </p:txBody>
      </p:sp>
      <p:sp>
        <p:nvSpPr>
          <p:cNvPr id="19" name="Oval 18"/>
          <p:cNvSpPr/>
          <p:nvPr/>
        </p:nvSpPr>
        <p:spPr>
          <a:xfrm>
            <a:off x="611560" y="4407922"/>
            <a:ext cx="3922684" cy="1115196"/>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2400" b="1" dirty="0">
                <a:solidFill>
                  <a:prstClr val="black"/>
                </a:solidFill>
              </a:rPr>
              <a:t>HYPERMARKETS</a:t>
            </a:r>
          </a:p>
        </p:txBody>
      </p:sp>
      <p:sp>
        <p:nvSpPr>
          <p:cNvPr id="20" name="Oval 19"/>
          <p:cNvSpPr/>
          <p:nvPr/>
        </p:nvSpPr>
        <p:spPr>
          <a:xfrm>
            <a:off x="191505" y="3165823"/>
            <a:ext cx="2753446" cy="1242099"/>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2400" b="1" dirty="0">
                <a:solidFill>
                  <a:prstClr val="black"/>
                </a:solidFill>
              </a:rPr>
              <a:t>SHOPPING CENTRES (US MALLS)</a:t>
            </a:r>
          </a:p>
        </p:txBody>
      </p:sp>
      <p:sp>
        <p:nvSpPr>
          <p:cNvPr id="16" name="Oval 15"/>
          <p:cNvSpPr/>
          <p:nvPr/>
        </p:nvSpPr>
        <p:spPr>
          <a:xfrm>
            <a:off x="3576700" y="1734072"/>
            <a:ext cx="2795500" cy="1152128"/>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sz="2800" b="1" dirty="0" smtClean="0">
              <a:solidFill>
                <a:prstClr val="black"/>
              </a:solidFill>
            </a:endParaRPr>
          </a:p>
          <a:p>
            <a:pPr algn="ctr">
              <a:defRPr/>
            </a:pPr>
            <a:r>
              <a:rPr lang="en-US" sz="2400" b="1" dirty="0" smtClean="0">
                <a:solidFill>
                  <a:prstClr val="black"/>
                </a:solidFill>
              </a:rPr>
              <a:t>SHOPS/</a:t>
            </a:r>
          </a:p>
          <a:p>
            <a:pPr algn="ctr">
              <a:defRPr/>
            </a:pPr>
            <a:r>
              <a:rPr lang="en-US" sz="2400" b="1" dirty="0" smtClean="0">
                <a:solidFill>
                  <a:prstClr val="black"/>
                </a:solidFill>
              </a:rPr>
              <a:t>STORES</a:t>
            </a:r>
            <a:endParaRPr lang="en-US" sz="2400" b="1" dirty="0">
              <a:solidFill>
                <a:prstClr val="black"/>
              </a:solidFill>
            </a:endParaRPr>
          </a:p>
          <a:p>
            <a:pPr algn="ctr">
              <a:defRPr/>
            </a:pPr>
            <a:endParaRPr lang="en-US" sz="2800" dirty="0">
              <a:solidFill>
                <a:prstClr val="black"/>
              </a:solidFill>
            </a:endParaRPr>
          </a:p>
        </p:txBody>
      </p:sp>
      <p:sp>
        <p:nvSpPr>
          <p:cNvPr id="21" name="Oval 20"/>
          <p:cNvSpPr/>
          <p:nvPr/>
        </p:nvSpPr>
        <p:spPr>
          <a:xfrm>
            <a:off x="1092684" y="5237192"/>
            <a:ext cx="3704534" cy="1209404"/>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2400" b="1" dirty="0">
                <a:solidFill>
                  <a:prstClr val="black"/>
                </a:solidFill>
              </a:rPr>
              <a:t>SUPERSTORES</a:t>
            </a:r>
          </a:p>
        </p:txBody>
      </p:sp>
      <p:sp>
        <p:nvSpPr>
          <p:cNvPr id="14" name="Oval 13"/>
          <p:cNvSpPr/>
          <p:nvPr/>
        </p:nvSpPr>
        <p:spPr>
          <a:xfrm>
            <a:off x="6156176" y="4216204"/>
            <a:ext cx="2444732" cy="1115196"/>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2400" b="1" dirty="0">
                <a:solidFill>
                  <a:prstClr val="black"/>
                </a:solidFill>
              </a:rPr>
              <a:t>RETAIL PARK</a:t>
            </a:r>
          </a:p>
        </p:txBody>
      </p:sp>
      <p:sp>
        <p:nvSpPr>
          <p:cNvPr id="15" name="Oval 14"/>
          <p:cNvSpPr/>
          <p:nvPr/>
        </p:nvSpPr>
        <p:spPr>
          <a:xfrm>
            <a:off x="4958992" y="5237192"/>
            <a:ext cx="3275130" cy="1115196"/>
          </a:xfrm>
          <a:prstGeom prst="ellipse">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2400" b="1" dirty="0">
                <a:solidFill>
                  <a:prstClr val="black"/>
                </a:solidFill>
              </a:rPr>
              <a:t>DEPARTMENT STORES</a:t>
            </a:r>
          </a:p>
        </p:txBody>
      </p:sp>
    </p:spTree>
    <p:extLst>
      <p:ext uri="{BB962C8B-B14F-4D97-AF65-F5344CB8AC3E}">
        <p14:creationId xmlns:p14="http://schemas.microsoft.com/office/powerpoint/2010/main" val="447527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P spid="13" grpId="0" animBg="1"/>
      <p:bldP spid="4" grpId="0" animBg="1"/>
      <p:bldP spid="19" grpId="0" animBg="1"/>
      <p:bldP spid="20" grpId="0" animBg="1"/>
      <p:bldP spid="16" grpId="0" animBg="1"/>
      <p:bldP spid="21" grpId="0" animBg="1"/>
      <p:bldP spid="14" grpId="0" animBg="1"/>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Locating objects </a:t>
            </a:r>
          </a:p>
        </p:txBody>
      </p:sp>
      <p:sp>
        <p:nvSpPr>
          <p:cNvPr id="6" name="Content Placeholder 5"/>
          <p:cNvSpPr>
            <a:spLocks noGrp="1"/>
          </p:cNvSpPr>
          <p:nvPr>
            <p:ph sz="half" idx="2"/>
          </p:nvPr>
        </p:nvSpPr>
        <p:spPr/>
        <p:txBody>
          <a:bodyPr>
            <a:normAutofit fontScale="92500" lnSpcReduction="20000"/>
          </a:bodyPr>
          <a:lstStyle/>
          <a:p>
            <a:r>
              <a:rPr lang="en-US" dirty="0" smtClean="0"/>
              <a:t>Do you know British equivalents?</a:t>
            </a:r>
          </a:p>
          <a:p>
            <a:r>
              <a:rPr lang="en-US" dirty="0" smtClean="0"/>
              <a:t>US English     </a:t>
            </a:r>
          </a:p>
          <a:p>
            <a:r>
              <a:rPr lang="en-US" dirty="0" smtClean="0"/>
              <a:t>first floor</a:t>
            </a:r>
            <a:endParaRPr lang="en-US" dirty="0"/>
          </a:p>
          <a:p>
            <a:r>
              <a:rPr lang="en-US" dirty="0" smtClean="0"/>
              <a:t>elevator </a:t>
            </a:r>
          </a:p>
          <a:p>
            <a:r>
              <a:rPr lang="en-US" dirty="0" smtClean="0"/>
              <a:t>restroom</a:t>
            </a:r>
          </a:p>
          <a:p>
            <a:endParaRPr lang="en-US" dirty="0"/>
          </a:p>
          <a:p>
            <a:r>
              <a:rPr lang="en-US" dirty="0" smtClean="0"/>
              <a:t> UK English</a:t>
            </a:r>
          </a:p>
          <a:p>
            <a:r>
              <a:rPr lang="en-US" dirty="0" smtClean="0"/>
              <a:t>ground floor </a:t>
            </a:r>
          </a:p>
          <a:p>
            <a:r>
              <a:rPr lang="en-US" dirty="0" smtClean="0"/>
              <a:t>lift</a:t>
            </a:r>
          </a:p>
          <a:p>
            <a:r>
              <a:rPr lang="en-US" dirty="0" smtClean="0"/>
              <a:t>toilet </a:t>
            </a:r>
            <a:endParaRPr lang="en-US" dirty="0"/>
          </a:p>
        </p:txBody>
      </p:sp>
      <p:pic>
        <p:nvPicPr>
          <p:cNvPr id="3074" name="Picture 2"/>
          <p:cNvPicPr>
            <a:picLocks noGrp="1" noChangeAspect="1" noChangeArrowheads="1"/>
          </p:cNvPicPr>
          <p:nvPr>
            <p:ph sz="half" idx="1"/>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1336" t="3675" r="2446" b="2491"/>
          <a:stretch/>
        </p:blipFill>
        <p:spPr bwMode="auto">
          <a:xfrm>
            <a:off x="360218" y="2327564"/>
            <a:ext cx="3990109" cy="3006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84877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
                                            <p:txEl>
                                              <p:pRg st="7" end="7"/>
                                            </p:txEl>
                                          </p:spTgt>
                                        </p:tgtEl>
                                        <p:attrNameLst>
                                          <p:attrName>style.visibility</p:attrName>
                                        </p:attrNameLst>
                                      </p:cBhvr>
                                      <p:to>
                                        <p:strVal val="visible"/>
                                      </p:to>
                                    </p:set>
                                    <p:animEffect transition="in" filter="wheel(1)">
                                      <p:cBhvr>
                                        <p:cTn id="7" dur="2000"/>
                                        <p:tgtEl>
                                          <p:spTgt spid="6">
                                            <p:txEl>
                                              <p:pRg st="7"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6">
                                            <p:txEl>
                                              <p:pRg st="8" end="8"/>
                                            </p:txEl>
                                          </p:spTgt>
                                        </p:tgtEl>
                                        <p:attrNameLst>
                                          <p:attrName>style.visibility</p:attrName>
                                        </p:attrNameLst>
                                      </p:cBhvr>
                                      <p:to>
                                        <p:strVal val="visible"/>
                                      </p:to>
                                    </p:set>
                                    <p:animEffect transition="in" filter="wheel(1)">
                                      <p:cBhvr>
                                        <p:cTn id="12" dur="2000"/>
                                        <p:tgtEl>
                                          <p:spTgt spid="6">
                                            <p:txEl>
                                              <p:pRg st="8" end="8"/>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6">
                                            <p:txEl>
                                              <p:pRg st="9" end="9"/>
                                            </p:txEl>
                                          </p:spTgt>
                                        </p:tgtEl>
                                        <p:attrNameLst>
                                          <p:attrName>style.visibility</p:attrName>
                                        </p:attrNameLst>
                                      </p:cBhvr>
                                      <p:to>
                                        <p:strVal val="visible"/>
                                      </p:to>
                                    </p:set>
                                    <p:animEffect transition="in" filter="wheel(1)">
                                      <p:cBhvr>
                                        <p:cTn id="17" dur="20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40382" t="10119" r="4846" b="6250"/>
          <a:stretch/>
        </p:blipFill>
        <p:spPr bwMode="auto">
          <a:xfrm>
            <a:off x="990598" y="152400"/>
            <a:ext cx="7674279" cy="6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84530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sr-Latn-RS" sz="2800" dirty="0" smtClean="0"/>
              <a:t>Vocabulary development: c</a:t>
            </a:r>
            <a:r>
              <a:rPr lang="en-US" sz="2800" dirty="0" err="1" smtClean="0"/>
              <a:t>ompound</a:t>
            </a:r>
            <a:r>
              <a:rPr lang="en-US" sz="2800" dirty="0" smtClean="0"/>
              <a:t> nouns</a:t>
            </a:r>
            <a:r>
              <a:rPr lang="sr-Latn-RS" sz="2800" dirty="0" smtClean="0"/>
              <a:t> - </a:t>
            </a:r>
            <a:r>
              <a:rPr lang="en-US" sz="2800" dirty="0" err="1" smtClean="0"/>
              <a:t>slo</a:t>
            </a:r>
            <a:r>
              <a:rPr lang="sr-Latn-RS" sz="2800" dirty="0" smtClean="0"/>
              <a:t>ženice</a:t>
            </a:r>
            <a:endParaRPr lang="en-US" sz="2800" dirty="0"/>
          </a:p>
        </p:txBody>
      </p:sp>
      <p:sp>
        <p:nvSpPr>
          <p:cNvPr id="3" name="Content Placeholder 2"/>
          <p:cNvSpPr>
            <a:spLocks noGrp="1"/>
          </p:cNvSpPr>
          <p:nvPr>
            <p:ph idx="1"/>
          </p:nvPr>
        </p:nvSpPr>
        <p:spPr>
          <a:xfrm>
            <a:off x="381000" y="1295400"/>
            <a:ext cx="8305800" cy="4830763"/>
          </a:xfrm>
        </p:spPr>
        <p:txBody>
          <a:bodyPr/>
          <a:lstStyle/>
          <a:p>
            <a:pPr marL="0" indent="0">
              <a:buNone/>
            </a:pPr>
            <a:r>
              <a:rPr lang="sr-Latn-RS" sz="2400" dirty="0" smtClean="0"/>
              <a:t>Match the noun from each sentence to form a compound noun. </a:t>
            </a:r>
          </a:p>
          <a:p>
            <a:pPr marL="0" indent="0">
              <a:buNone/>
            </a:pPr>
            <a:r>
              <a:rPr lang="sr-Latn-RS" sz="2400" dirty="0" smtClean="0"/>
              <a:t>Example.</a:t>
            </a:r>
          </a:p>
          <a:p>
            <a:pPr marL="0" indent="0">
              <a:buNone/>
            </a:pPr>
            <a:r>
              <a:rPr lang="en-US" sz="2400" dirty="0"/>
              <a:t>She faces ​long ​hours and extreme ​pressure in her ​position as the ​top </a:t>
            </a:r>
            <a:r>
              <a:rPr lang="en-US" sz="2400" b="1" dirty="0" smtClean="0"/>
              <a:t>decision-</a:t>
            </a:r>
            <a:r>
              <a:rPr lang="sr-Latn-RS" sz="2400" dirty="0" smtClean="0"/>
              <a:t>________</a:t>
            </a:r>
            <a:r>
              <a:rPr lang="en-US" sz="2400" dirty="0" smtClean="0"/>
              <a:t> </a:t>
            </a:r>
            <a:r>
              <a:rPr lang="en-US" sz="2400" dirty="0"/>
              <a:t>in the ​company</a:t>
            </a:r>
            <a:r>
              <a:rPr lang="en-US" sz="2400" dirty="0" smtClean="0"/>
              <a:t>.</a:t>
            </a:r>
            <a:endParaRPr lang="sr-Latn-RS" sz="2400" dirty="0" smtClean="0"/>
          </a:p>
          <a:p>
            <a:pPr marL="0" indent="0">
              <a:buNone/>
            </a:pPr>
            <a:r>
              <a:rPr lang="sr-Latn-RS" sz="2400" dirty="0" smtClean="0"/>
              <a:t>a) maker	b) solver	c) programmer</a:t>
            </a:r>
          </a:p>
          <a:p>
            <a:pPr marL="514350" indent="-514350">
              <a:buFont typeface="+mj-lt"/>
              <a:buAutoNum type="arabicPeriod"/>
            </a:pPr>
            <a:r>
              <a:rPr lang="en-US" sz="2000" dirty="0"/>
              <a:t>They are risk-________ </a:t>
            </a:r>
            <a:r>
              <a:rPr lang="en-US" sz="2000" dirty="0" smtClean="0"/>
              <a:t>who </a:t>
            </a:r>
            <a:r>
              <a:rPr lang="en-US" sz="2000" b="1" dirty="0"/>
              <a:t>either make a lot of ​money or ​lose a lot</a:t>
            </a:r>
            <a:r>
              <a:rPr lang="en-US" sz="2000" dirty="0" smtClean="0"/>
              <a:t>.</a:t>
            </a:r>
            <a:endParaRPr lang="sr-Latn-RS" sz="2000" dirty="0" smtClean="0"/>
          </a:p>
          <a:p>
            <a:pPr marL="457200" indent="-457200">
              <a:buAutoNum type="alphaLcParenR"/>
            </a:pPr>
            <a:r>
              <a:rPr lang="sr-Latn-RS" sz="2000" dirty="0" smtClean="0"/>
              <a:t>solvers		b) takers		c) earners</a:t>
            </a:r>
          </a:p>
          <a:p>
            <a:pPr marL="457200" indent="-457200">
              <a:buFont typeface="+mj-lt"/>
              <a:buAutoNum type="arabicPeriod" startAt="2"/>
            </a:pPr>
            <a:r>
              <a:rPr lang="sr-Latn-RS" sz="2000" dirty="0"/>
              <a:t>Wage ________ </a:t>
            </a:r>
            <a:r>
              <a:rPr lang="sr-Latn-RS" sz="2000" dirty="0" smtClean="0"/>
              <a:t>is </a:t>
            </a:r>
            <a:r>
              <a:rPr lang="en-US" sz="2000" dirty="0" smtClean="0"/>
              <a:t>a </a:t>
            </a:r>
            <a:r>
              <a:rPr lang="en-US" sz="2000" dirty="0"/>
              <a:t>​person who ​</a:t>
            </a:r>
            <a:r>
              <a:rPr lang="en-US" sz="2000" b="1" dirty="0"/>
              <a:t>works at a ​job for ​</a:t>
            </a:r>
            <a:r>
              <a:rPr lang="en-US" sz="2000" b="1" dirty="0" smtClean="0"/>
              <a:t>money</a:t>
            </a:r>
            <a:r>
              <a:rPr lang="sr-Latn-RS" sz="2000" b="1" dirty="0" smtClean="0"/>
              <a:t>. </a:t>
            </a:r>
          </a:p>
          <a:p>
            <a:pPr marL="457200" indent="-457200">
              <a:buFont typeface="+mj-lt"/>
              <a:buAutoNum type="alphaLcParenR"/>
            </a:pPr>
            <a:r>
              <a:rPr lang="sr-Latn-RS" sz="2000" dirty="0" smtClean="0"/>
              <a:t>shooter		b) taker		c) earner </a:t>
            </a:r>
          </a:p>
          <a:p>
            <a:pPr marL="457200" indent="-457200">
              <a:buFont typeface="+mj-lt"/>
              <a:buAutoNum type="arabicPeriod" startAt="3"/>
            </a:pPr>
            <a:r>
              <a:rPr lang="sr-Latn-RS" sz="2000" dirty="0"/>
              <a:t>Trouble-________  </a:t>
            </a:r>
            <a:r>
              <a:rPr lang="sr-Latn-RS" sz="2000" dirty="0" smtClean="0"/>
              <a:t>is </a:t>
            </a:r>
            <a:r>
              <a:rPr lang="en-US" sz="2000" dirty="0" smtClean="0"/>
              <a:t>a </a:t>
            </a:r>
            <a:r>
              <a:rPr lang="en-US" sz="2000" dirty="0"/>
              <a:t>​person whose ​job is to </a:t>
            </a:r>
            <a:r>
              <a:rPr lang="en-US" sz="2000" b="1" dirty="0"/>
              <a:t>solve problems for a ​company or an ​</a:t>
            </a:r>
            <a:r>
              <a:rPr lang="en-US" sz="2000" b="1" dirty="0" smtClean="0"/>
              <a:t>organization</a:t>
            </a:r>
            <a:r>
              <a:rPr lang="sr-Latn-RS" sz="2000" b="1" dirty="0" smtClean="0"/>
              <a:t>.</a:t>
            </a:r>
          </a:p>
          <a:p>
            <a:pPr marL="457200" indent="-457200">
              <a:buFont typeface="+mj-lt"/>
              <a:buAutoNum type="alphaLcParenR"/>
            </a:pPr>
            <a:r>
              <a:rPr lang="sr-Latn-RS" sz="2000" dirty="0" smtClean="0"/>
              <a:t>shooter		b) taker		c) earner </a:t>
            </a:r>
          </a:p>
          <a:p>
            <a:pPr marL="514350" indent="-514350">
              <a:buFont typeface="+mj-lt"/>
              <a:buAutoNum type="arabicPeriod"/>
            </a:pPr>
            <a:endParaRPr lang="en-US" dirty="0"/>
          </a:p>
        </p:txBody>
      </p:sp>
      <p:sp>
        <p:nvSpPr>
          <p:cNvPr id="4" name="Oval 3"/>
          <p:cNvSpPr/>
          <p:nvPr/>
        </p:nvSpPr>
        <p:spPr>
          <a:xfrm>
            <a:off x="374073" y="3089564"/>
            <a:ext cx="304800" cy="30480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5" name="Oval 4"/>
          <p:cNvSpPr/>
          <p:nvPr/>
        </p:nvSpPr>
        <p:spPr>
          <a:xfrm>
            <a:off x="3124200" y="3823855"/>
            <a:ext cx="304800" cy="30480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6" name="Oval 5"/>
          <p:cNvSpPr/>
          <p:nvPr/>
        </p:nvSpPr>
        <p:spPr>
          <a:xfrm>
            <a:off x="4953000" y="4585855"/>
            <a:ext cx="304800" cy="30480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 name="Oval 6"/>
          <p:cNvSpPr/>
          <p:nvPr/>
        </p:nvSpPr>
        <p:spPr>
          <a:xfrm>
            <a:off x="374073" y="5569527"/>
            <a:ext cx="304800" cy="30480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205170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sr-Latn-RS" sz="2800" dirty="0" smtClean="0"/>
              <a:t>Vocabulary development: c</a:t>
            </a:r>
            <a:r>
              <a:rPr lang="en-US" sz="2800" dirty="0" err="1" smtClean="0"/>
              <a:t>ompound</a:t>
            </a:r>
            <a:r>
              <a:rPr lang="en-US" sz="2800" dirty="0" smtClean="0"/>
              <a:t> nouns</a:t>
            </a:r>
            <a:r>
              <a:rPr lang="sr-Latn-RS" sz="2800" dirty="0" smtClean="0"/>
              <a:t> - </a:t>
            </a:r>
            <a:r>
              <a:rPr lang="en-US" sz="2800" dirty="0" err="1" smtClean="0"/>
              <a:t>slo</a:t>
            </a:r>
            <a:r>
              <a:rPr lang="sr-Latn-RS" sz="2800" dirty="0" smtClean="0"/>
              <a:t>ženice</a:t>
            </a:r>
            <a:endParaRPr lang="en-US" sz="2800" dirty="0"/>
          </a:p>
        </p:txBody>
      </p:sp>
      <p:sp>
        <p:nvSpPr>
          <p:cNvPr id="3" name="Content Placeholder 2"/>
          <p:cNvSpPr>
            <a:spLocks noGrp="1"/>
          </p:cNvSpPr>
          <p:nvPr>
            <p:ph idx="1"/>
          </p:nvPr>
        </p:nvSpPr>
        <p:spPr>
          <a:xfrm>
            <a:off x="381000" y="1295400"/>
            <a:ext cx="8305800" cy="5181600"/>
          </a:xfrm>
        </p:spPr>
        <p:txBody>
          <a:bodyPr>
            <a:normAutofit fontScale="92500" lnSpcReduction="20000"/>
          </a:bodyPr>
          <a:lstStyle/>
          <a:p>
            <a:pPr marL="0" indent="0">
              <a:buNone/>
            </a:pPr>
            <a:r>
              <a:rPr lang="sr-Latn-RS" sz="2400" dirty="0" smtClean="0"/>
              <a:t>Match the noun from each sentence to form a compound noun. </a:t>
            </a:r>
          </a:p>
          <a:p>
            <a:pPr marL="0" indent="0">
              <a:buNone/>
            </a:pPr>
            <a:r>
              <a:rPr lang="sr-Latn-RS" sz="2400" dirty="0" smtClean="0"/>
              <a:t>Example.</a:t>
            </a:r>
          </a:p>
          <a:p>
            <a:pPr marL="0" indent="0">
              <a:buNone/>
            </a:pPr>
            <a:r>
              <a:rPr lang="en-US" sz="2400" dirty="0"/>
              <a:t>She faces ​long ​hours and extreme ​pressure in her ​position as the ​top </a:t>
            </a:r>
            <a:r>
              <a:rPr lang="en-US" sz="2400" b="1" dirty="0" smtClean="0"/>
              <a:t>decision-</a:t>
            </a:r>
            <a:r>
              <a:rPr lang="sr-Latn-RS" sz="2400" dirty="0" smtClean="0"/>
              <a:t>________</a:t>
            </a:r>
            <a:r>
              <a:rPr lang="en-US" sz="2400" dirty="0" smtClean="0"/>
              <a:t> </a:t>
            </a:r>
            <a:r>
              <a:rPr lang="en-US" sz="2400" dirty="0"/>
              <a:t>in the ​company</a:t>
            </a:r>
            <a:r>
              <a:rPr lang="en-US" sz="2400" dirty="0" smtClean="0"/>
              <a:t>.</a:t>
            </a:r>
            <a:endParaRPr lang="sr-Latn-RS" sz="2400" dirty="0" smtClean="0"/>
          </a:p>
          <a:p>
            <a:pPr marL="0" indent="0">
              <a:buNone/>
            </a:pPr>
            <a:r>
              <a:rPr lang="sr-Latn-RS" sz="2400" dirty="0" smtClean="0"/>
              <a:t>a) maker	b) solver	c) programmer</a:t>
            </a:r>
          </a:p>
          <a:p>
            <a:pPr marL="514350" indent="-514350">
              <a:buFont typeface="+mj-lt"/>
              <a:buAutoNum type="arabicPeriod"/>
            </a:pPr>
            <a:r>
              <a:rPr lang="sr-Latn-RS" sz="2000" dirty="0" smtClean="0"/>
              <a:t>Customer </a:t>
            </a:r>
            <a:r>
              <a:rPr lang="en-US" sz="2000" dirty="0" smtClean="0"/>
              <a:t>________  </a:t>
            </a:r>
            <a:r>
              <a:rPr lang="sr-Latn-RS" sz="2000" dirty="0" smtClean="0"/>
              <a:t>is </a:t>
            </a:r>
            <a:r>
              <a:rPr lang="en-US" sz="2000" dirty="0" smtClean="0"/>
              <a:t>the </a:t>
            </a:r>
            <a:r>
              <a:rPr lang="en-US" sz="2000" dirty="0"/>
              <a:t>​part of an ​</a:t>
            </a:r>
            <a:r>
              <a:rPr lang="en-US" sz="2000" dirty="0" smtClean="0"/>
              <a:t>organization</a:t>
            </a:r>
            <a:r>
              <a:rPr lang="sr-Latn-RS" sz="2000" dirty="0" smtClean="0"/>
              <a:t> </a:t>
            </a:r>
            <a:r>
              <a:rPr lang="en-US" sz="2000" dirty="0" smtClean="0"/>
              <a:t>that </a:t>
            </a:r>
            <a:r>
              <a:rPr lang="en-US" sz="2000" dirty="0"/>
              <a:t>​</a:t>
            </a:r>
            <a:r>
              <a:rPr lang="en-US" sz="2000" b="1" dirty="0"/>
              <a:t>answers ​customers' ​questions, ​exchanges ​goods that are not ​satisfactory</a:t>
            </a:r>
            <a:r>
              <a:rPr lang="en-US" sz="2000" dirty="0" smtClean="0"/>
              <a:t>.</a:t>
            </a:r>
            <a:r>
              <a:rPr lang="sr-Latn-RS" sz="2000" dirty="0" smtClean="0"/>
              <a:t>..</a:t>
            </a:r>
          </a:p>
          <a:p>
            <a:pPr marL="457200" indent="-457200">
              <a:buAutoNum type="alphaLcParenR"/>
            </a:pPr>
            <a:r>
              <a:rPr lang="sr-Latn-RS" sz="2000" dirty="0" smtClean="0"/>
              <a:t>power		b) service		c) goods </a:t>
            </a:r>
          </a:p>
          <a:p>
            <a:pPr marL="457200" indent="-457200">
              <a:buFont typeface="+mj-lt"/>
              <a:buAutoNum type="arabicPeriod" startAt="2"/>
            </a:pPr>
            <a:r>
              <a:rPr lang="sr-Latn-RS" sz="2000" dirty="0"/>
              <a:t>The ​purchasing________ </a:t>
            </a:r>
            <a:r>
              <a:rPr lang="en-US" sz="2000" dirty="0" smtClean="0"/>
              <a:t>​of </a:t>
            </a:r>
            <a:r>
              <a:rPr lang="en-US" sz="2000" b="1" dirty="0"/>
              <a:t>the ​dollar was much greater </a:t>
            </a:r>
            <a:r>
              <a:rPr lang="en-US" sz="2000" dirty="0"/>
              <a:t>in the 1960s than </a:t>
            </a:r>
            <a:r>
              <a:rPr lang="en-US" sz="2000" dirty="0" smtClean="0"/>
              <a:t>now.</a:t>
            </a:r>
            <a:endParaRPr lang="sr-Latn-RS" sz="2000" dirty="0" smtClean="0"/>
          </a:p>
          <a:p>
            <a:pPr marL="457200" lvl="0" indent="-457200">
              <a:buFont typeface="Arial" pitchFamily="34" charset="0"/>
              <a:buAutoNum type="alphaLcParenR"/>
            </a:pPr>
            <a:r>
              <a:rPr lang="sr-Latn-RS" sz="2100" dirty="0">
                <a:solidFill>
                  <a:prstClr val="black"/>
                </a:solidFill>
              </a:rPr>
              <a:t>power		b) service	</a:t>
            </a:r>
            <a:r>
              <a:rPr lang="sr-Latn-RS" sz="2100" dirty="0" smtClean="0">
                <a:solidFill>
                  <a:prstClr val="black"/>
                </a:solidFill>
              </a:rPr>
              <a:t>	c</a:t>
            </a:r>
            <a:r>
              <a:rPr lang="sr-Latn-RS" sz="2100" dirty="0">
                <a:solidFill>
                  <a:prstClr val="black"/>
                </a:solidFill>
              </a:rPr>
              <a:t>) goods </a:t>
            </a:r>
          </a:p>
          <a:p>
            <a:pPr marL="457200" indent="-457200">
              <a:buFont typeface="+mj-lt"/>
              <a:buAutoNum type="arabicPeriod" startAt="3"/>
            </a:pPr>
            <a:r>
              <a:rPr lang="sr-Latn-RS" sz="2000" dirty="0" smtClean="0"/>
              <a:t>Sales ________  represent </a:t>
            </a:r>
            <a:r>
              <a:rPr lang="en-US" sz="2000" b="1" dirty="0" smtClean="0"/>
              <a:t>the </a:t>
            </a:r>
            <a:r>
              <a:rPr lang="en-US" sz="2000" b="1" dirty="0"/>
              <a:t>​value or ​amount of the ​total ​sales of an industry's or company's ​products for a particular ​</a:t>
            </a:r>
            <a:r>
              <a:rPr lang="en-US" sz="2000" b="1" dirty="0" smtClean="0"/>
              <a:t>period</a:t>
            </a:r>
            <a:r>
              <a:rPr lang="sr-Latn-RS" sz="2000" b="1" dirty="0" smtClean="0"/>
              <a:t>.</a:t>
            </a:r>
          </a:p>
          <a:p>
            <a:pPr marL="457200" indent="-457200">
              <a:buFont typeface="+mj-lt"/>
              <a:buAutoNum type="alphaLcParenR"/>
            </a:pPr>
            <a:r>
              <a:rPr lang="sr-Latn-RS" sz="2000" dirty="0" smtClean="0"/>
              <a:t>margin		b) figures		c) goods</a:t>
            </a:r>
          </a:p>
          <a:p>
            <a:pPr marL="457200" indent="-457200">
              <a:buFont typeface="+mj-lt"/>
              <a:buAutoNum type="arabicPeriod" startAt="4"/>
            </a:pPr>
            <a:r>
              <a:rPr lang="sr-Latn-RS" sz="2000" dirty="0"/>
              <a:t>Profit ________ </a:t>
            </a:r>
            <a:r>
              <a:rPr lang="sr-Latn-RS" sz="2000" dirty="0" smtClean="0"/>
              <a:t>is </a:t>
            </a:r>
            <a:r>
              <a:rPr lang="en-US" sz="2000" dirty="0" smtClean="0"/>
              <a:t>the </a:t>
            </a:r>
            <a:r>
              <a:rPr lang="en-US" sz="2000" dirty="0"/>
              <a:t>​difference between </a:t>
            </a:r>
            <a:r>
              <a:rPr lang="en-US" sz="2000" b="1" dirty="0"/>
              <a:t>the ​total ​cost of making and ​selling something and the ​price it is ​sold </a:t>
            </a:r>
            <a:r>
              <a:rPr lang="en-US" sz="2000" b="1" dirty="0" smtClean="0"/>
              <a:t>for</a:t>
            </a:r>
            <a:r>
              <a:rPr lang="sr-Latn-RS" sz="2000" dirty="0" smtClean="0"/>
              <a:t>.</a:t>
            </a:r>
          </a:p>
          <a:p>
            <a:pPr marL="457200" lvl="0" indent="-457200">
              <a:buFont typeface="+mj-lt"/>
              <a:buAutoNum type="alphaLcParenR"/>
            </a:pPr>
            <a:r>
              <a:rPr lang="sr-Latn-RS" sz="2000" dirty="0" smtClean="0"/>
              <a:t> </a:t>
            </a:r>
            <a:r>
              <a:rPr lang="sr-Latn-RS" sz="2000" dirty="0">
                <a:solidFill>
                  <a:prstClr val="black"/>
                </a:solidFill>
              </a:rPr>
              <a:t>margin		b) figures	</a:t>
            </a:r>
            <a:r>
              <a:rPr lang="sr-Latn-RS" sz="2000" dirty="0" smtClean="0">
                <a:solidFill>
                  <a:prstClr val="black"/>
                </a:solidFill>
              </a:rPr>
              <a:t>	c</a:t>
            </a:r>
            <a:r>
              <a:rPr lang="sr-Latn-RS" sz="2000" dirty="0">
                <a:solidFill>
                  <a:prstClr val="black"/>
                </a:solidFill>
              </a:rPr>
              <a:t>) goods</a:t>
            </a:r>
          </a:p>
          <a:p>
            <a:pPr marL="0" indent="0">
              <a:buNone/>
            </a:pPr>
            <a:endParaRPr lang="sr-Latn-RS" sz="2000" dirty="0" smtClean="0"/>
          </a:p>
          <a:p>
            <a:pPr marL="514350" indent="-514350">
              <a:buFont typeface="+mj-lt"/>
              <a:buAutoNum type="arabicPeriod"/>
            </a:pPr>
            <a:endParaRPr lang="en-US" dirty="0"/>
          </a:p>
        </p:txBody>
      </p:sp>
      <p:sp>
        <p:nvSpPr>
          <p:cNvPr id="4" name="Oval 3"/>
          <p:cNvSpPr/>
          <p:nvPr/>
        </p:nvSpPr>
        <p:spPr>
          <a:xfrm>
            <a:off x="387929" y="2604676"/>
            <a:ext cx="304800" cy="30480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endParaRPr>
          </a:p>
        </p:txBody>
      </p:sp>
      <p:sp>
        <p:nvSpPr>
          <p:cNvPr id="8" name="Oval 7"/>
          <p:cNvSpPr/>
          <p:nvPr/>
        </p:nvSpPr>
        <p:spPr>
          <a:xfrm>
            <a:off x="3117272" y="3657599"/>
            <a:ext cx="304800" cy="30480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endParaRPr>
          </a:p>
        </p:txBody>
      </p:sp>
      <p:sp>
        <p:nvSpPr>
          <p:cNvPr id="9" name="Oval 8"/>
          <p:cNvSpPr/>
          <p:nvPr/>
        </p:nvSpPr>
        <p:spPr>
          <a:xfrm>
            <a:off x="429493" y="4419601"/>
            <a:ext cx="304800" cy="30480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endParaRPr>
          </a:p>
        </p:txBody>
      </p:sp>
      <p:sp>
        <p:nvSpPr>
          <p:cNvPr id="10" name="Oval 9"/>
          <p:cNvSpPr/>
          <p:nvPr/>
        </p:nvSpPr>
        <p:spPr>
          <a:xfrm>
            <a:off x="3103418" y="5257800"/>
            <a:ext cx="304800" cy="30480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endParaRPr>
          </a:p>
        </p:txBody>
      </p:sp>
      <p:sp>
        <p:nvSpPr>
          <p:cNvPr id="11" name="Oval 10"/>
          <p:cNvSpPr/>
          <p:nvPr/>
        </p:nvSpPr>
        <p:spPr>
          <a:xfrm>
            <a:off x="387929" y="6096000"/>
            <a:ext cx="304800" cy="30480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solidFill>
                <a:prstClr val="black"/>
              </a:solidFill>
            </a:endParaRPr>
          </a:p>
        </p:txBody>
      </p:sp>
    </p:spTree>
    <p:extLst>
      <p:ext uri="{BB962C8B-B14F-4D97-AF65-F5344CB8AC3E}">
        <p14:creationId xmlns:p14="http://schemas.microsoft.com/office/powerpoint/2010/main" val="287858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animBg="1"/>
      <p:bldP spid="10"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4" name="TextBox 3"/>
          <p:cNvSpPr txBox="1"/>
          <p:nvPr/>
        </p:nvSpPr>
        <p:spPr>
          <a:xfrm>
            <a:off x="1891867" y="2286000"/>
            <a:ext cx="6193038" cy="4154984"/>
          </a:xfrm>
          <a:prstGeom prst="rect">
            <a:avLst/>
          </a:prstGeom>
          <a:noFill/>
        </p:spPr>
        <p:txBody>
          <a:bodyPr wrap="square" rtlCol="0">
            <a:spAutoFit/>
            <a:scene3d>
              <a:camera prst="orthographicFront"/>
              <a:lightRig rig="soft" dir="t">
                <a:rot lat="0" lon="0" rev="17400000"/>
              </a:lightRig>
            </a:scene3d>
            <a:sp3d prstMaterial="dkEdge">
              <a:bevelT w="63500" h="38100" prst="relaxedInset"/>
              <a:extrusionClr>
                <a:schemeClr val="accent6">
                  <a:lumMod val="60000"/>
                  <a:lumOff val="40000"/>
                </a:schemeClr>
              </a:extrusionClr>
            </a:sp3d>
          </a:bodyPr>
          <a:lstStyle/>
          <a:p>
            <a:pPr algn="ctr">
              <a:lnSpc>
                <a:spcPct val="60000"/>
              </a:lnSpc>
            </a:pPr>
            <a:r>
              <a:rPr lang="en-US" sz="8800" b="1" dirty="0" smtClean="0">
                <a:solidFill>
                  <a:prstClr val="white"/>
                </a:solidFill>
                <a:latin typeface="Garamond" pitchFamily="18" charset="0"/>
              </a:rPr>
              <a:t>Thank </a:t>
            </a:r>
          </a:p>
          <a:p>
            <a:pPr algn="ctr">
              <a:lnSpc>
                <a:spcPct val="60000"/>
              </a:lnSpc>
            </a:pPr>
            <a:r>
              <a:rPr lang="en-US" sz="8800" b="1" dirty="0" smtClean="0">
                <a:solidFill>
                  <a:prstClr val="white"/>
                </a:solidFill>
                <a:latin typeface="Garamond" pitchFamily="18" charset="0"/>
              </a:rPr>
              <a:t>You for your attention!</a:t>
            </a:r>
            <a:r>
              <a:rPr lang="sr-Latn-RS" sz="8800" b="1" dirty="0" smtClean="0">
                <a:solidFill>
                  <a:prstClr val="white"/>
                </a:solidFill>
                <a:latin typeface="Garamond" pitchFamily="18" charset="0"/>
              </a:rPr>
              <a:t> See you next </a:t>
            </a:r>
            <a:r>
              <a:rPr lang="en-US" sz="8800" b="1" dirty="0" smtClean="0">
                <a:solidFill>
                  <a:prstClr val="white"/>
                </a:solidFill>
                <a:latin typeface="Garamond" pitchFamily="18" charset="0"/>
              </a:rPr>
              <a:t>class</a:t>
            </a:r>
            <a:r>
              <a:rPr lang="sr-Latn-RS" sz="8800" b="1" dirty="0" smtClean="0">
                <a:solidFill>
                  <a:prstClr val="white"/>
                </a:solidFill>
                <a:latin typeface="Garamond" pitchFamily="18" charset="0"/>
              </a:rPr>
              <a:t>!</a:t>
            </a:r>
            <a:endParaRPr lang="en-US" sz="8800" b="1" dirty="0">
              <a:solidFill>
                <a:prstClr val="white"/>
              </a:solidFill>
              <a:latin typeface="Garamond" pitchFamily="18" charset="0"/>
            </a:endParaRPr>
          </a:p>
        </p:txBody>
      </p:sp>
    </p:spTree>
    <p:extLst>
      <p:ext uri="{BB962C8B-B14F-4D97-AF65-F5344CB8AC3E}">
        <p14:creationId xmlns:p14="http://schemas.microsoft.com/office/powerpoint/2010/main" val="1444085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14746" y="2636912"/>
            <a:ext cx="8605726" cy="4022651"/>
          </a:xfrm>
        </p:spPr>
        <p:txBody>
          <a:bodyPr>
            <a:normAutofit fontScale="55000" lnSpcReduction="20000"/>
          </a:bodyPr>
          <a:lstStyle/>
          <a:p>
            <a:pPr marL="0" marR="0" indent="0">
              <a:spcBef>
                <a:spcPts val="0"/>
              </a:spcBef>
              <a:spcAft>
                <a:spcPts val="0"/>
              </a:spcAft>
              <a:buNone/>
            </a:pPr>
            <a:endParaRPr lang="en-US" sz="3800" dirty="0">
              <a:solidFill>
                <a:schemeClr val="tx1"/>
              </a:solidFill>
              <a:latin typeface="Times New Roman"/>
              <a:ea typeface="Times New Roman"/>
            </a:endParaRPr>
          </a:p>
          <a:p>
            <a:pPr marL="0" marR="0" indent="449580">
              <a:spcBef>
                <a:spcPts val="0"/>
              </a:spcBef>
              <a:spcAft>
                <a:spcPts val="0"/>
              </a:spcAft>
            </a:pPr>
            <a:r>
              <a:rPr lang="en-US" sz="3800" b="1" dirty="0" smtClean="0">
                <a:solidFill>
                  <a:schemeClr val="tx1"/>
                </a:solidFill>
                <a:latin typeface="Times New Roman"/>
                <a:ea typeface="Times New Roman"/>
              </a:rPr>
              <a:t>_______________ </a:t>
            </a:r>
            <a:r>
              <a:rPr lang="en-US" sz="3800" dirty="0" smtClean="0">
                <a:solidFill>
                  <a:schemeClr val="tx1"/>
                </a:solidFill>
                <a:latin typeface="Times New Roman"/>
                <a:ea typeface="Times New Roman"/>
              </a:rPr>
              <a:t>is </a:t>
            </a:r>
            <a:r>
              <a:rPr lang="en-US" sz="3800" dirty="0">
                <a:solidFill>
                  <a:schemeClr val="tx1"/>
                </a:solidFill>
                <a:latin typeface="Times New Roman"/>
                <a:ea typeface="Times New Roman"/>
              </a:rPr>
              <a:t>the business of selling products to the general public. Most </a:t>
            </a:r>
            <a:r>
              <a:rPr lang="en-US" sz="3800" b="1" dirty="0">
                <a:solidFill>
                  <a:schemeClr val="tx1"/>
                </a:solidFill>
                <a:latin typeface="Times New Roman"/>
                <a:ea typeface="Times New Roman"/>
              </a:rPr>
              <a:t>_______________ </a:t>
            </a:r>
            <a:r>
              <a:rPr lang="en-US" sz="3800" dirty="0" smtClean="0">
                <a:solidFill>
                  <a:schemeClr val="tx1"/>
                </a:solidFill>
                <a:latin typeface="Times New Roman"/>
                <a:ea typeface="Times New Roman"/>
              </a:rPr>
              <a:t>sell </a:t>
            </a:r>
            <a:r>
              <a:rPr lang="en-US" sz="3800" dirty="0">
                <a:solidFill>
                  <a:schemeClr val="tx1"/>
                </a:solidFill>
                <a:latin typeface="Times New Roman"/>
                <a:ea typeface="Times New Roman"/>
              </a:rPr>
              <a:t>from shops or stores, which are called </a:t>
            </a:r>
            <a:r>
              <a:rPr lang="en-US" sz="3800" b="1" dirty="0" smtClean="0">
                <a:solidFill>
                  <a:schemeClr val="tx1"/>
                </a:solidFill>
                <a:latin typeface="Times New Roman"/>
                <a:ea typeface="Times New Roman"/>
              </a:rPr>
              <a:t>_______________</a:t>
            </a:r>
            <a:r>
              <a:rPr lang="en-US" sz="3800" dirty="0" smtClean="0">
                <a:solidFill>
                  <a:schemeClr val="tx1"/>
                </a:solidFill>
                <a:latin typeface="Times New Roman"/>
                <a:ea typeface="Times New Roman"/>
              </a:rPr>
              <a:t>. </a:t>
            </a:r>
            <a:r>
              <a:rPr lang="en-US" sz="3800" dirty="0">
                <a:solidFill>
                  <a:schemeClr val="tx1"/>
                </a:solidFill>
                <a:latin typeface="Times New Roman"/>
                <a:ea typeface="Times New Roman"/>
              </a:rPr>
              <a:t>Many countries have large retail </a:t>
            </a:r>
            <a:r>
              <a:rPr lang="en-US" sz="3800" b="1" dirty="0">
                <a:solidFill>
                  <a:schemeClr val="tx1"/>
                </a:solidFill>
                <a:latin typeface="Times New Roman"/>
                <a:ea typeface="Times New Roman"/>
              </a:rPr>
              <a:t>_______________ </a:t>
            </a:r>
            <a:r>
              <a:rPr lang="en-US" sz="3800" dirty="0" smtClean="0">
                <a:solidFill>
                  <a:schemeClr val="tx1"/>
                </a:solidFill>
                <a:latin typeface="Times New Roman"/>
                <a:ea typeface="Times New Roman"/>
              </a:rPr>
              <a:t>, </a:t>
            </a:r>
            <a:r>
              <a:rPr lang="en-US" sz="3800" dirty="0">
                <a:solidFill>
                  <a:schemeClr val="tx1"/>
                </a:solidFill>
                <a:latin typeface="Times New Roman"/>
                <a:ea typeface="Times New Roman"/>
              </a:rPr>
              <a:t>which are organized nationally and sell </a:t>
            </a:r>
            <a:r>
              <a:rPr lang="en-US" sz="3800" b="1" dirty="0">
                <a:solidFill>
                  <a:schemeClr val="tx1"/>
                </a:solidFill>
                <a:latin typeface="Times New Roman"/>
                <a:ea typeface="Times New Roman"/>
              </a:rPr>
              <a:t>_______________ </a:t>
            </a:r>
            <a:r>
              <a:rPr lang="en-US" sz="3800" dirty="0" smtClean="0">
                <a:solidFill>
                  <a:schemeClr val="tx1"/>
                </a:solidFill>
                <a:latin typeface="Times New Roman"/>
                <a:ea typeface="Times New Roman"/>
              </a:rPr>
              <a:t>selection </a:t>
            </a:r>
            <a:r>
              <a:rPr lang="en-US" sz="3800" dirty="0">
                <a:solidFill>
                  <a:schemeClr val="tx1"/>
                </a:solidFill>
                <a:latin typeface="Times New Roman"/>
                <a:ea typeface="Times New Roman"/>
              </a:rPr>
              <a:t>of products. Their outlets are often in </a:t>
            </a:r>
            <a:r>
              <a:rPr lang="en-US" sz="3800" b="1" dirty="0">
                <a:solidFill>
                  <a:schemeClr val="tx1"/>
                </a:solidFill>
                <a:latin typeface="Times New Roman"/>
                <a:ea typeface="Times New Roman"/>
              </a:rPr>
              <a:t>_______________ </a:t>
            </a:r>
            <a:r>
              <a:rPr lang="en-US" sz="3800" b="1" dirty="0" smtClean="0">
                <a:solidFill>
                  <a:schemeClr val="tx1"/>
                </a:solidFill>
                <a:latin typeface="Times New Roman"/>
                <a:ea typeface="Times New Roman"/>
              </a:rPr>
              <a:t>    </a:t>
            </a:r>
            <a:r>
              <a:rPr lang="en-US" sz="3800" dirty="0" smtClean="0">
                <a:solidFill>
                  <a:schemeClr val="tx1"/>
                </a:solidFill>
                <a:latin typeface="Times New Roman"/>
                <a:ea typeface="Times New Roman"/>
              </a:rPr>
              <a:t>(</a:t>
            </a:r>
            <a:r>
              <a:rPr lang="en-US" sz="3800" dirty="0">
                <a:solidFill>
                  <a:schemeClr val="tx1"/>
                </a:solidFill>
                <a:latin typeface="Times New Roman"/>
                <a:ea typeface="Times New Roman"/>
              </a:rPr>
              <a:t>US </a:t>
            </a:r>
            <a:r>
              <a:rPr lang="en-US" sz="3800" b="1" dirty="0">
                <a:solidFill>
                  <a:schemeClr val="tx1"/>
                </a:solidFill>
                <a:latin typeface="Times New Roman"/>
                <a:ea typeface="Times New Roman"/>
              </a:rPr>
              <a:t>malls</a:t>
            </a:r>
            <a:r>
              <a:rPr lang="en-US" sz="3800" dirty="0">
                <a:solidFill>
                  <a:schemeClr val="tx1"/>
                </a:solidFill>
                <a:latin typeface="Times New Roman"/>
                <a:ea typeface="Times New Roman"/>
              </a:rPr>
              <a:t>), where there is a large variety of stores in the same </a:t>
            </a:r>
            <a:r>
              <a:rPr lang="en-US" sz="3800" b="1" dirty="0" smtClean="0">
                <a:latin typeface="Times New Roman"/>
                <a:ea typeface="Times New Roman"/>
              </a:rPr>
              <a:t>_________________________.</a:t>
            </a:r>
            <a:endParaRPr lang="en-US" sz="3800" dirty="0">
              <a:solidFill>
                <a:schemeClr val="tx1"/>
              </a:solidFill>
              <a:latin typeface="Times New Roman"/>
              <a:ea typeface="Times New Roman"/>
            </a:endParaRPr>
          </a:p>
          <a:p>
            <a:pPr marL="0" marR="0" indent="449580">
              <a:spcBef>
                <a:spcPts val="0"/>
              </a:spcBef>
              <a:spcAft>
                <a:spcPts val="0"/>
              </a:spcAft>
            </a:pPr>
            <a:r>
              <a:rPr lang="en-US" sz="3800" dirty="0">
                <a:solidFill>
                  <a:schemeClr val="tx1"/>
                </a:solidFill>
                <a:latin typeface="Times New Roman"/>
                <a:ea typeface="Times New Roman"/>
              </a:rPr>
              <a:t>Many large retailers operate from out of town locations with parking facilities, known as either hypermarkets (</a:t>
            </a:r>
            <a:r>
              <a:rPr lang="en-US" sz="3800" dirty="0" smtClean="0">
                <a:solidFill>
                  <a:schemeClr val="tx1"/>
                </a:solidFill>
                <a:latin typeface="Times New Roman"/>
                <a:ea typeface="Times New Roman"/>
              </a:rPr>
              <a:t>over </a:t>
            </a:r>
            <a:r>
              <a:rPr lang="en-US" sz="3800" dirty="0">
                <a:solidFill>
                  <a:schemeClr val="tx1"/>
                </a:solidFill>
                <a:latin typeface="Times New Roman"/>
                <a:ea typeface="Times New Roman"/>
              </a:rPr>
              <a:t>30,000 square </a:t>
            </a:r>
            <a:r>
              <a:rPr lang="en-US" sz="3800" dirty="0" err="1">
                <a:solidFill>
                  <a:schemeClr val="tx1"/>
                </a:solidFill>
                <a:latin typeface="Times New Roman"/>
                <a:ea typeface="Times New Roman"/>
              </a:rPr>
              <a:t>metres</a:t>
            </a:r>
            <a:r>
              <a:rPr lang="en-US" sz="3800" dirty="0">
                <a:solidFill>
                  <a:schemeClr val="tx1"/>
                </a:solidFill>
                <a:latin typeface="Times New Roman"/>
                <a:ea typeface="Times New Roman"/>
              </a:rPr>
              <a:t>) or superstores (under 30,000 square </a:t>
            </a:r>
            <a:r>
              <a:rPr lang="en-US" sz="3800" dirty="0" err="1">
                <a:solidFill>
                  <a:schemeClr val="tx1"/>
                </a:solidFill>
                <a:latin typeface="Times New Roman"/>
                <a:ea typeface="Times New Roman"/>
              </a:rPr>
              <a:t>metres</a:t>
            </a:r>
            <a:r>
              <a:rPr lang="en-US" sz="3800" dirty="0">
                <a:solidFill>
                  <a:schemeClr val="tx1"/>
                </a:solidFill>
                <a:latin typeface="Times New Roman"/>
                <a:ea typeface="Times New Roman"/>
              </a:rPr>
              <a:t>). They may be on a </a:t>
            </a:r>
            <a:r>
              <a:rPr lang="en-US" sz="3800" b="1" dirty="0" smtClean="0">
                <a:solidFill>
                  <a:schemeClr val="tx1"/>
                </a:solidFill>
                <a:latin typeface="Times New Roman"/>
                <a:ea typeface="Times New Roman"/>
              </a:rPr>
              <a:t>_______________,</a:t>
            </a:r>
            <a:r>
              <a:rPr lang="en-US" sz="3800" dirty="0" smtClean="0">
                <a:solidFill>
                  <a:schemeClr val="tx1"/>
                </a:solidFill>
                <a:latin typeface="Times New Roman"/>
                <a:ea typeface="Times New Roman"/>
              </a:rPr>
              <a:t> </a:t>
            </a:r>
            <a:r>
              <a:rPr lang="en-US" sz="3800" dirty="0">
                <a:solidFill>
                  <a:schemeClr val="tx1"/>
                </a:solidFill>
                <a:latin typeface="Times New Roman"/>
                <a:ea typeface="Times New Roman"/>
              </a:rPr>
              <a:t>where there are a number of large stores.</a:t>
            </a:r>
          </a:p>
          <a:p>
            <a:pPr marL="0" marR="0" indent="449580">
              <a:spcBef>
                <a:spcPts val="0"/>
              </a:spcBef>
              <a:spcAft>
                <a:spcPts val="0"/>
              </a:spcAft>
            </a:pPr>
            <a:r>
              <a:rPr lang="en-US" sz="3800" b="1" dirty="0" smtClean="0">
                <a:solidFill>
                  <a:schemeClr val="tx1"/>
                </a:solidFill>
                <a:latin typeface="Times New Roman"/>
                <a:ea typeface="Times New Roman"/>
              </a:rPr>
              <a:t>__________________ </a:t>
            </a:r>
            <a:r>
              <a:rPr lang="en-US" sz="3800" dirty="0" smtClean="0">
                <a:solidFill>
                  <a:schemeClr val="tx1"/>
                </a:solidFill>
                <a:latin typeface="Times New Roman"/>
                <a:ea typeface="Times New Roman"/>
              </a:rPr>
              <a:t>such </a:t>
            </a:r>
            <a:r>
              <a:rPr lang="en-US" sz="3800" dirty="0">
                <a:solidFill>
                  <a:schemeClr val="tx1"/>
                </a:solidFill>
                <a:latin typeface="Times New Roman"/>
                <a:ea typeface="Times New Roman"/>
              </a:rPr>
              <a:t>as Harrods in London are large shops, which sell a wide variety of products, usually from a city center location. As the name suggests, they are organized in departments, each with its own manager.</a:t>
            </a:r>
          </a:p>
          <a:p>
            <a:endParaRPr lang="en-US" dirty="0"/>
          </a:p>
        </p:txBody>
      </p:sp>
      <p:sp>
        <p:nvSpPr>
          <p:cNvPr id="2" name="Title 1"/>
          <p:cNvSpPr>
            <a:spLocks noGrp="1"/>
          </p:cNvSpPr>
          <p:nvPr>
            <p:ph type="title"/>
          </p:nvPr>
        </p:nvSpPr>
        <p:spPr>
          <a:xfrm>
            <a:off x="426027" y="0"/>
            <a:ext cx="8229600" cy="1033272"/>
          </a:xfrm>
        </p:spPr>
        <p:txBody>
          <a:bodyPr>
            <a:noAutofit/>
          </a:bodyPr>
          <a:lstStyle/>
          <a:p>
            <a:r>
              <a:rPr lang="en-US" sz="2400" dirty="0" smtClean="0"/>
              <a:t/>
            </a:r>
            <a:br>
              <a:rPr lang="en-US" sz="2400" dirty="0" smtClean="0"/>
            </a:br>
            <a:r>
              <a:rPr lang="en-US" sz="2400" dirty="0" smtClean="0">
                <a:solidFill>
                  <a:schemeClr val="accent6"/>
                </a:solidFill>
              </a:rPr>
              <a:t>Fill in the gaps with the keywords given below: </a:t>
            </a:r>
            <a:endParaRPr lang="en-US" sz="2400" dirty="0">
              <a:solidFill>
                <a:schemeClr val="accent6"/>
              </a:solidFill>
            </a:endParaRPr>
          </a:p>
        </p:txBody>
      </p:sp>
      <p:sp>
        <p:nvSpPr>
          <p:cNvPr id="6" name="Rectangle 5"/>
          <p:cNvSpPr/>
          <p:nvPr/>
        </p:nvSpPr>
        <p:spPr>
          <a:xfrm>
            <a:off x="179512" y="1183779"/>
            <a:ext cx="8839200" cy="1506158"/>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2800" dirty="0">
                <a:solidFill>
                  <a:prstClr val="white"/>
                </a:solidFill>
              </a:rPr>
              <a:t>DEPARTMENT STORES</a:t>
            </a:r>
            <a:r>
              <a:rPr lang="en-US" sz="2800" b="1" dirty="0" smtClean="0">
                <a:solidFill>
                  <a:srgbClr val="FFFFFF"/>
                </a:solidFill>
              </a:rPr>
              <a:t>,</a:t>
            </a:r>
            <a:r>
              <a:rPr lang="en-US" sz="2800" dirty="0" smtClean="0">
                <a:solidFill>
                  <a:prstClr val="white"/>
                </a:solidFill>
              </a:rPr>
              <a:t>  </a:t>
            </a:r>
            <a:r>
              <a:rPr lang="en-US" sz="2800" dirty="0">
                <a:solidFill>
                  <a:prstClr val="white"/>
                </a:solidFill>
              </a:rPr>
              <a:t>RETAILERS</a:t>
            </a:r>
            <a:r>
              <a:rPr lang="en-US" sz="2800" b="1" dirty="0">
                <a:solidFill>
                  <a:srgbClr val="FFFFFF"/>
                </a:solidFill>
              </a:rPr>
              <a:t>, </a:t>
            </a:r>
            <a:r>
              <a:rPr lang="en-US" sz="2800" dirty="0">
                <a:solidFill>
                  <a:prstClr val="white"/>
                </a:solidFill>
              </a:rPr>
              <a:t>STANDARDIZED</a:t>
            </a:r>
            <a:r>
              <a:rPr lang="en-US" sz="2800" b="1" dirty="0">
                <a:solidFill>
                  <a:srgbClr val="FFFFFF"/>
                </a:solidFill>
              </a:rPr>
              <a:t>,</a:t>
            </a:r>
            <a:r>
              <a:rPr lang="en-US" sz="2800" dirty="0">
                <a:solidFill>
                  <a:prstClr val="white"/>
                </a:solidFill>
              </a:rPr>
              <a:t> </a:t>
            </a:r>
            <a:r>
              <a:rPr lang="en-US" sz="2800" dirty="0" smtClean="0">
                <a:solidFill>
                  <a:prstClr val="white"/>
                </a:solidFill>
              </a:rPr>
              <a:t>LOCATION</a:t>
            </a:r>
            <a:r>
              <a:rPr lang="en-US" sz="2800" b="1" dirty="0">
                <a:solidFill>
                  <a:srgbClr val="FFFFFF"/>
                </a:solidFill>
              </a:rPr>
              <a:t>,</a:t>
            </a:r>
            <a:r>
              <a:rPr lang="en-US" sz="2800" dirty="0">
                <a:solidFill>
                  <a:prstClr val="white"/>
                </a:solidFill>
              </a:rPr>
              <a:t> OUTLETS</a:t>
            </a:r>
            <a:r>
              <a:rPr lang="en-US" sz="2800" b="1" dirty="0">
                <a:solidFill>
                  <a:srgbClr val="FFFFFF"/>
                </a:solidFill>
              </a:rPr>
              <a:t>,</a:t>
            </a:r>
            <a:r>
              <a:rPr lang="en-US" sz="2800" dirty="0">
                <a:solidFill>
                  <a:prstClr val="white"/>
                </a:solidFill>
              </a:rPr>
              <a:t> SHOPPING CENTERS</a:t>
            </a:r>
            <a:r>
              <a:rPr lang="en-US" sz="2800" b="1" dirty="0">
                <a:solidFill>
                  <a:srgbClr val="FFFFFF"/>
                </a:solidFill>
              </a:rPr>
              <a:t>,</a:t>
            </a:r>
            <a:r>
              <a:rPr lang="en-US" sz="2800" dirty="0">
                <a:solidFill>
                  <a:prstClr val="white"/>
                </a:solidFill>
              </a:rPr>
              <a:t> CHAINS</a:t>
            </a:r>
            <a:r>
              <a:rPr lang="en-US" sz="2800" b="1" dirty="0">
                <a:solidFill>
                  <a:srgbClr val="FFFFFF"/>
                </a:solidFill>
              </a:rPr>
              <a:t>,</a:t>
            </a:r>
            <a:r>
              <a:rPr lang="en-US" sz="2800" dirty="0">
                <a:solidFill>
                  <a:prstClr val="white"/>
                </a:solidFill>
              </a:rPr>
              <a:t> </a:t>
            </a:r>
            <a:r>
              <a:rPr lang="en-US" sz="2800" dirty="0" smtClean="0">
                <a:solidFill>
                  <a:prstClr val="white"/>
                </a:solidFill>
              </a:rPr>
              <a:t>RETAILING</a:t>
            </a:r>
            <a:r>
              <a:rPr lang="en-US" sz="2800" b="1" dirty="0" smtClean="0">
                <a:solidFill>
                  <a:srgbClr val="FFFFFF"/>
                </a:solidFill>
              </a:rPr>
              <a:t>,</a:t>
            </a:r>
            <a:r>
              <a:rPr lang="en-US" sz="2800" dirty="0" smtClean="0">
                <a:solidFill>
                  <a:prstClr val="white"/>
                </a:solidFill>
              </a:rPr>
              <a:t> </a:t>
            </a:r>
            <a:r>
              <a:rPr lang="en-US" sz="2800" dirty="0">
                <a:solidFill>
                  <a:prstClr val="white"/>
                </a:solidFill>
              </a:rPr>
              <a:t>RETAIL PARK </a:t>
            </a:r>
          </a:p>
        </p:txBody>
      </p:sp>
      <p:sp>
        <p:nvSpPr>
          <p:cNvPr id="9" name="TextBox 8"/>
          <p:cNvSpPr txBox="1"/>
          <p:nvPr/>
        </p:nvSpPr>
        <p:spPr>
          <a:xfrm>
            <a:off x="670133" y="2744198"/>
            <a:ext cx="1905000" cy="461665"/>
          </a:xfrm>
          <a:prstGeom prst="rect">
            <a:avLst/>
          </a:prstGeom>
          <a:noFill/>
        </p:spPr>
        <p:txBody>
          <a:bodyPr wrap="square" rtlCol="0">
            <a:spAutoFit/>
          </a:bodyPr>
          <a:lstStyle/>
          <a:p>
            <a:r>
              <a:rPr lang="en-US" sz="2400" dirty="0">
                <a:solidFill>
                  <a:prstClr val="black"/>
                </a:solidFill>
              </a:rPr>
              <a:t>RETAILING</a:t>
            </a:r>
            <a:endParaRPr lang="en-US" dirty="0">
              <a:solidFill>
                <a:prstClr val="black"/>
              </a:solidFill>
            </a:endParaRPr>
          </a:p>
        </p:txBody>
      </p:sp>
      <p:sp>
        <p:nvSpPr>
          <p:cNvPr id="10" name="TextBox 9"/>
          <p:cNvSpPr txBox="1"/>
          <p:nvPr/>
        </p:nvSpPr>
        <p:spPr>
          <a:xfrm>
            <a:off x="1819479" y="3064238"/>
            <a:ext cx="1905000" cy="461665"/>
          </a:xfrm>
          <a:prstGeom prst="rect">
            <a:avLst/>
          </a:prstGeom>
          <a:noFill/>
        </p:spPr>
        <p:txBody>
          <a:bodyPr wrap="square" rtlCol="0">
            <a:spAutoFit/>
          </a:bodyPr>
          <a:lstStyle/>
          <a:p>
            <a:r>
              <a:rPr lang="en-US" sz="2400" dirty="0">
                <a:solidFill>
                  <a:prstClr val="black"/>
                </a:solidFill>
              </a:rPr>
              <a:t>RETAILERS</a:t>
            </a:r>
            <a:endParaRPr lang="en-US" dirty="0">
              <a:solidFill>
                <a:prstClr val="black"/>
              </a:solidFill>
            </a:endParaRPr>
          </a:p>
        </p:txBody>
      </p:sp>
      <p:sp>
        <p:nvSpPr>
          <p:cNvPr id="11" name="TextBox 10"/>
          <p:cNvSpPr txBox="1"/>
          <p:nvPr/>
        </p:nvSpPr>
        <p:spPr>
          <a:xfrm>
            <a:off x="304800" y="3328632"/>
            <a:ext cx="1905000" cy="461665"/>
          </a:xfrm>
          <a:prstGeom prst="rect">
            <a:avLst/>
          </a:prstGeom>
          <a:noFill/>
        </p:spPr>
        <p:txBody>
          <a:bodyPr wrap="square" rtlCol="0">
            <a:spAutoFit/>
          </a:bodyPr>
          <a:lstStyle/>
          <a:p>
            <a:r>
              <a:rPr lang="en-US" sz="2400" dirty="0">
                <a:solidFill>
                  <a:prstClr val="black"/>
                </a:solidFill>
              </a:rPr>
              <a:t>OUTLETS</a:t>
            </a:r>
            <a:endParaRPr lang="en-US" dirty="0">
              <a:solidFill>
                <a:prstClr val="black"/>
              </a:solidFill>
            </a:endParaRPr>
          </a:p>
        </p:txBody>
      </p:sp>
      <p:sp>
        <p:nvSpPr>
          <p:cNvPr id="12" name="TextBox 11"/>
          <p:cNvSpPr txBox="1"/>
          <p:nvPr/>
        </p:nvSpPr>
        <p:spPr>
          <a:xfrm>
            <a:off x="5868144" y="3361498"/>
            <a:ext cx="1905000" cy="461665"/>
          </a:xfrm>
          <a:prstGeom prst="rect">
            <a:avLst/>
          </a:prstGeom>
          <a:noFill/>
        </p:spPr>
        <p:txBody>
          <a:bodyPr wrap="square" rtlCol="0">
            <a:spAutoFit/>
          </a:bodyPr>
          <a:lstStyle/>
          <a:p>
            <a:pPr algn="ctr"/>
            <a:r>
              <a:rPr lang="en-US" sz="2400" dirty="0">
                <a:solidFill>
                  <a:prstClr val="black"/>
                </a:solidFill>
              </a:rPr>
              <a:t>CHAINS</a:t>
            </a:r>
            <a:endParaRPr lang="en-US" dirty="0">
              <a:solidFill>
                <a:prstClr val="black"/>
              </a:solidFill>
            </a:endParaRPr>
          </a:p>
        </p:txBody>
      </p:sp>
      <p:sp>
        <p:nvSpPr>
          <p:cNvPr id="13" name="TextBox 12"/>
          <p:cNvSpPr txBox="1"/>
          <p:nvPr/>
        </p:nvSpPr>
        <p:spPr>
          <a:xfrm>
            <a:off x="4518625" y="3623108"/>
            <a:ext cx="2213101" cy="400110"/>
          </a:xfrm>
          <a:prstGeom prst="rect">
            <a:avLst/>
          </a:prstGeom>
          <a:noFill/>
        </p:spPr>
        <p:txBody>
          <a:bodyPr wrap="square" rtlCol="0">
            <a:spAutoFit/>
          </a:bodyPr>
          <a:lstStyle/>
          <a:p>
            <a:r>
              <a:rPr lang="en-US" sz="2000" dirty="0">
                <a:solidFill>
                  <a:prstClr val="black"/>
                </a:solidFill>
              </a:rPr>
              <a:t>STANDARDIZED</a:t>
            </a:r>
            <a:endParaRPr lang="en-US" sz="1600" dirty="0">
              <a:solidFill>
                <a:prstClr val="black"/>
              </a:solidFill>
            </a:endParaRPr>
          </a:p>
        </p:txBody>
      </p:sp>
      <p:sp>
        <p:nvSpPr>
          <p:cNvPr id="14" name="TextBox 13"/>
          <p:cNvSpPr txBox="1"/>
          <p:nvPr/>
        </p:nvSpPr>
        <p:spPr>
          <a:xfrm>
            <a:off x="3895223" y="3869018"/>
            <a:ext cx="3378516" cy="369332"/>
          </a:xfrm>
          <a:prstGeom prst="rect">
            <a:avLst/>
          </a:prstGeom>
          <a:noFill/>
        </p:spPr>
        <p:txBody>
          <a:bodyPr wrap="square" rtlCol="0">
            <a:spAutoFit/>
          </a:bodyPr>
          <a:lstStyle/>
          <a:p>
            <a:r>
              <a:rPr lang="en-US" dirty="0">
                <a:solidFill>
                  <a:prstClr val="black"/>
                </a:solidFill>
              </a:rPr>
              <a:t>SHOPPING </a:t>
            </a:r>
            <a:r>
              <a:rPr lang="en-US" dirty="0" smtClean="0">
                <a:solidFill>
                  <a:prstClr val="black"/>
                </a:solidFill>
              </a:rPr>
              <a:t>CENTRES</a:t>
            </a:r>
            <a:endParaRPr lang="en-US" sz="1400" dirty="0">
              <a:solidFill>
                <a:prstClr val="black"/>
              </a:solidFill>
            </a:endParaRPr>
          </a:p>
        </p:txBody>
      </p:sp>
      <p:sp>
        <p:nvSpPr>
          <p:cNvPr id="15" name="TextBox 14"/>
          <p:cNvSpPr txBox="1"/>
          <p:nvPr/>
        </p:nvSpPr>
        <p:spPr>
          <a:xfrm>
            <a:off x="5617454" y="4099025"/>
            <a:ext cx="2177528" cy="461665"/>
          </a:xfrm>
          <a:prstGeom prst="rect">
            <a:avLst/>
          </a:prstGeom>
          <a:noFill/>
        </p:spPr>
        <p:txBody>
          <a:bodyPr wrap="square" rtlCol="0">
            <a:spAutoFit/>
          </a:bodyPr>
          <a:lstStyle/>
          <a:p>
            <a:r>
              <a:rPr lang="en-US" sz="2400" dirty="0">
                <a:solidFill>
                  <a:prstClr val="black"/>
                </a:solidFill>
              </a:rPr>
              <a:t>LOCATION</a:t>
            </a:r>
            <a:endParaRPr lang="en-US" dirty="0">
              <a:solidFill>
                <a:prstClr val="black"/>
              </a:solidFill>
            </a:endParaRPr>
          </a:p>
        </p:txBody>
      </p:sp>
      <p:sp>
        <p:nvSpPr>
          <p:cNvPr id="16" name="TextBox 15"/>
          <p:cNvSpPr txBox="1"/>
          <p:nvPr/>
        </p:nvSpPr>
        <p:spPr>
          <a:xfrm>
            <a:off x="240581" y="5113211"/>
            <a:ext cx="2294981" cy="461665"/>
          </a:xfrm>
          <a:prstGeom prst="rect">
            <a:avLst/>
          </a:prstGeom>
          <a:noFill/>
        </p:spPr>
        <p:txBody>
          <a:bodyPr wrap="square" rtlCol="0">
            <a:spAutoFit/>
          </a:bodyPr>
          <a:lstStyle/>
          <a:p>
            <a:r>
              <a:rPr lang="en-US" sz="2400" dirty="0">
                <a:solidFill>
                  <a:prstClr val="black"/>
                </a:solidFill>
              </a:rPr>
              <a:t>RETAIL PARK</a:t>
            </a:r>
            <a:endParaRPr lang="en-US" dirty="0">
              <a:solidFill>
                <a:prstClr val="black"/>
              </a:solidFill>
            </a:endParaRPr>
          </a:p>
        </p:txBody>
      </p:sp>
      <p:sp>
        <p:nvSpPr>
          <p:cNvPr id="17" name="TextBox 16"/>
          <p:cNvSpPr txBox="1"/>
          <p:nvPr/>
        </p:nvSpPr>
        <p:spPr>
          <a:xfrm>
            <a:off x="439220" y="5446726"/>
            <a:ext cx="2760518" cy="369332"/>
          </a:xfrm>
          <a:prstGeom prst="rect">
            <a:avLst/>
          </a:prstGeom>
          <a:noFill/>
        </p:spPr>
        <p:txBody>
          <a:bodyPr wrap="square" rtlCol="0">
            <a:spAutoFit/>
          </a:bodyPr>
          <a:lstStyle/>
          <a:p>
            <a:r>
              <a:rPr lang="en-US" dirty="0">
                <a:solidFill>
                  <a:prstClr val="black"/>
                </a:solidFill>
              </a:rPr>
              <a:t>DEPARTMENT STORES</a:t>
            </a:r>
            <a:endParaRPr lang="en-US" sz="1400" dirty="0">
              <a:solidFill>
                <a:prstClr val="black"/>
              </a:solidFill>
            </a:endParaRPr>
          </a:p>
        </p:txBody>
      </p:sp>
    </p:spTree>
    <p:extLst>
      <p:ext uri="{BB962C8B-B14F-4D97-AF65-F5344CB8AC3E}">
        <p14:creationId xmlns:p14="http://schemas.microsoft.com/office/powerpoint/2010/main" val="1257770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16"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22960" y="365760"/>
            <a:ext cx="8092440" cy="548640"/>
          </a:xfrm>
        </p:spPr>
        <p:txBody>
          <a:bodyPr/>
          <a:lstStyle/>
          <a:p>
            <a:pPr algn="l"/>
            <a:r>
              <a:rPr lang="en-US" sz="3200" dirty="0" smtClean="0"/>
              <a:t>Connect the words with their definitions. </a:t>
            </a:r>
            <a:endParaRPr lang="en-US" sz="3200" dirty="0"/>
          </a:p>
        </p:txBody>
      </p:sp>
      <p:sp>
        <p:nvSpPr>
          <p:cNvPr id="6" name="Content Placeholder 5"/>
          <p:cNvSpPr>
            <a:spLocks noGrp="1"/>
          </p:cNvSpPr>
          <p:nvPr>
            <p:ph sz="half" idx="1"/>
          </p:nvPr>
        </p:nvSpPr>
        <p:spPr>
          <a:xfrm>
            <a:off x="457200" y="1097280"/>
            <a:ext cx="3566160" cy="5303520"/>
          </a:xfrm>
        </p:spPr>
        <p:txBody>
          <a:bodyPr>
            <a:normAutofit fontScale="92500"/>
          </a:bodyPr>
          <a:lstStyle/>
          <a:p>
            <a:pPr marL="457200" indent="-457200">
              <a:buFont typeface="Arial" pitchFamily="34" charset="0"/>
              <a:buChar char="•"/>
            </a:pPr>
            <a:r>
              <a:rPr lang="en-US" dirty="0" smtClean="0"/>
              <a:t>department stores</a:t>
            </a:r>
          </a:p>
          <a:p>
            <a:pPr marL="457200" indent="-457200">
              <a:buFont typeface="Arial" pitchFamily="34" charset="0"/>
              <a:buChar char="•"/>
            </a:pPr>
            <a:endParaRPr lang="en-US" dirty="0" smtClean="0"/>
          </a:p>
          <a:p>
            <a:pPr marL="457200" indent="-457200">
              <a:buFont typeface="Arial" pitchFamily="34" charset="0"/>
              <a:buChar char="•"/>
            </a:pPr>
            <a:r>
              <a:rPr lang="en-US" dirty="0" smtClean="0"/>
              <a:t>retailing</a:t>
            </a:r>
          </a:p>
          <a:p>
            <a:pPr marL="457200" indent="-457200">
              <a:buFont typeface="Arial" pitchFamily="34" charset="0"/>
              <a:buChar char="•"/>
            </a:pPr>
            <a:endParaRPr lang="en-US" dirty="0" smtClean="0"/>
          </a:p>
          <a:p>
            <a:pPr marL="457200" indent="-457200">
              <a:buFont typeface="Arial" pitchFamily="34" charset="0"/>
              <a:buChar char="•"/>
            </a:pPr>
            <a:r>
              <a:rPr lang="en-US" dirty="0" smtClean="0"/>
              <a:t>superstores</a:t>
            </a:r>
          </a:p>
          <a:p>
            <a:pPr marL="457200" indent="-457200">
              <a:buFont typeface="Arial" pitchFamily="34" charset="0"/>
              <a:buChar char="•"/>
            </a:pPr>
            <a:endParaRPr lang="en-US" dirty="0" smtClean="0"/>
          </a:p>
          <a:p>
            <a:pPr marL="457200" indent="-457200">
              <a:buFont typeface="Arial" pitchFamily="34" charset="0"/>
              <a:buChar char="•"/>
            </a:pPr>
            <a:r>
              <a:rPr lang="en-US" dirty="0" smtClean="0"/>
              <a:t>hypermarkets</a:t>
            </a:r>
          </a:p>
          <a:p>
            <a:pPr marL="0" indent="0">
              <a:buNone/>
            </a:pPr>
            <a:endParaRPr lang="en-US" dirty="0"/>
          </a:p>
          <a:p>
            <a:pPr marL="457200" indent="-457200">
              <a:buFont typeface="Arial" pitchFamily="34" charset="0"/>
              <a:buChar char="•"/>
            </a:pPr>
            <a:r>
              <a:rPr lang="en-US" dirty="0" smtClean="0"/>
              <a:t>retail chains</a:t>
            </a:r>
          </a:p>
          <a:p>
            <a:pPr marL="457200" indent="-457200">
              <a:buFont typeface="Arial" pitchFamily="34" charset="0"/>
              <a:buChar char="•"/>
            </a:pPr>
            <a:endParaRPr lang="en-US" dirty="0"/>
          </a:p>
        </p:txBody>
      </p:sp>
      <p:sp>
        <p:nvSpPr>
          <p:cNvPr id="7" name="Content Placeholder 6"/>
          <p:cNvSpPr>
            <a:spLocks noGrp="1"/>
          </p:cNvSpPr>
          <p:nvPr>
            <p:ph sz="half" idx="2"/>
          </p:nvPr>
        </p:nvSpPr>
        <p:spPr>
          <a:xfrm>
            <a:off x="4419600" y="990600"/>
            <a:ext cx="4572000" cy="4876800"/>
          </a:xfrm>
        </p:spPr>
        <p:txBody>
          <a:bodyPr>
            <a:normAutofit fontScale="92500"/>
          </a:bodyPr>
          <a:lstStyle/>
          <a:p>
            <a:r>
              <a:rPr lang="en-US" dirty="0" smtClean="0"/>
              <a:t>over 30, 000 square meters</a:t>
            </a:r>
          </a:p>
          <a:p>
            <a:r>
              <a:rPr lang="en-US" dirty="0" err="1" smtClean="0"/>
              <a:t>organised</a:t>
            </a:r>
            <a:r>
              <a:rPr lang="en-US" dirty="0" smtClean="0"/>
              <a:t> nationally, </a:t>
            </a:r>
            <a:r>
              <a:rPr lang="en-US" u="sng" dirty="0" smtClean="0"/>
              <a:t>sell a </a:t>
            </a:r>
            <a:r>
              <a:rPr lang="en-US" u="sng" dirty="0" err="1" smtClean="0"/>
              <a:t>standardised</a:t>
            </a:r>
            <a:r>
              <a:rPr lang="en-US" u="sng" dirty="0" smtClean="0"/>
              <a:t> selection of products</a:t>
            </a:r>
          </a:p>
          <a:p>
            <a:r>
              <a:rPr lang="en-US" dirty="0" smtClean="0"/>
              <a:t>the business of selling products to the general public</a:t>
            </a:r>
          </a:p>
          <a:p>
            <a:r>
              <a:rPr lang="en-US" dirty="0" smtClean="0"/>
              <a:t>under </a:t>
            </a:r>
            <a:r>
              <a:rPr lang="en-US" dirty="0"/>
              <a:t>30, 000 square </a:t>
            </a:r>
            <a:r>
              <a:rPr lang="en-US" dirty="0" smtClean="0"/>
              <a:t>meters</a:t>
            </a:r>
          </a:p>
          <a:p>
            <a:r>
              <a:rPr lang="en-US" dirty="0" smtClean="0"/>
              <a:t>large shops, </a:t>
            </a:r>
            <a:r>
              <a:rPr lang="en-US" u="sng" dirty="0" smtClean="0"/>
              <a:t>sell a wide variety of products </a:t>
            </a:r>
            <a:endParaRPr lang="en-US" u="sng" dirty="0"/>
          </a:p>
        </p:txBody>
      </p:sp>
      <p:sp>
        <p:nvSpPr>
          <p:cNvPr id="4" name="Slide Number Placeholder 3"/>
          <p:cNvSpPr>
            <a:spLocks noGrp="1"/>
          </p:cNvSpPr>
          <p:nvPr>
            <p:ph type="sldNum" sz="quarter" idx="12"/>
          </p:nvPr>
        </p:nvSpPr>
        <p:spPr/>
        <p:txBody>
          <a:bodyPr/>
          <a:lstStyle/>
          <a:p>
            <a:fld id="{2754ED01-E2A0-4C1E-8E21-014B99041579}" type="slidenum">
              <a:rPr lang="en-US" smtClean="0"/>
              <a:pPr/>
              <a:t>4</a:t>
            </a:fld>
            <a:endParaRPr lang="en-US"/>
          </a:p>
        </p:txBody>
      </p:sp>
      <p:cxnSp>
        <p:nvCxnSpPr>
          <p:cNvPr id="9" name="Straight Arrow Connector 8"/>
          <p:cNvCxnSpPr/>
          <p:nvPr/>
        </p:nvCxnSpPr>
        <p:spPr>
          <a:xfrm>
            <a:off x="3549645" y="1465490"/>
            <a:ext cx="993157" cy="363991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1" name="Straight Arrow Connector 10"/>
          <p:cNvCxnSpPr/>
          <p:nvPr/>
        </p:nvCxnSpPr>
        <p:spPr>
          <a:xfrm>
            <a:off x="2253776" y="2389909"/>
            <a:ext cx="2256802" cy="6096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5" name="Straight Arrow Connector 14"/>
          <p:cNvCxnSpPr/>
          <p:nvPr/>
        </p:nvCxnSpPr>
        <p:spPr>
          <a:xfrm>
            <a:off x="2288412" y="3502302"/>
            <a:ext cx="2286000" cy="76489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8" name="Straight Arrow Connector 17"/>
          <p:cNvCxnSpPr/>
          <p:nvPr/>
        </p:nvCxnSpPr>
        <p:spPr>
          <a:xfrm flipV="1">
            <a:off x="2987824" y="1196752"/>
            <a:ext cx="1584176" cy="280831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4" name="Straight Arrow Connector 23"/>
          <p:cNvCxnSpPr/>
          <p:nvPr/>
        </p:nvCxnSpPr>
        <p:spPr>
          <a:xfrm flipV="1">
            <a:off x="2828739" y="1717964"/>
            <a:ext cx="1752600" cy="33528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960972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55576" y="411909"/>
            <a:ext cx="8229600" cy="487362"/>
          </a:xfrm>
        </p:spPr>
        <p:txBody>
          <a:bodyPr>
            <a:normAutofit fontScale="90000"/>
          </a:bodyPr>
          <a:lstStyle/>
          <a:p>
            <a:pPr marL="0" marR="0">
              <a:spcBef>
                <a:spcPts val="0"/>
              </a:spcBef>
              <a:spcAft>
                <a:spcPts val="0"/>
              </a:spcAft>
            </a:pPr>
            <a:r>
              <a:rPr lang="en-US" b="1" dirty="0" smtClean="0">
                <a:solidFill>
                  <a:srgbClr val="000066"/>
                </a:solidFill>
                <a:effectLst/>
              </a:rPr>
              <a:t>Retail Sales Phrases</a:t>
            </a:r>
            <a:r>
              <a:rPr lang="en-US" b="1" dirty="0" smtClean="0">
                <a:solidFill>
                  <a:srgbClr val="000000"/>
                </a:solidFill>
                <a:effectLst/>
              </a:rPr>
              <a:t/>
            </a:r>
            <a:br>
              <a:rPr lang="en-US" b="1" dirty="0" smtClean="0">
                <a:solidFill>
                  <a:srgbClr val="000000"/>
                </a:solidFill>
                <a:effectLst/>
              </a:rPr>
            </a:br>
            <a:endParaRPr lang="en-US" dirty="0"/>
          </a:p>
        </p:txBody>
      </p:sp>
      <p:pic>
        <p:nvPicPr>
          <p:cNvPr id="1026" name="Picture 2" descr="http://www.swlearning.com/web_resources/images/retailing.jpg"/>
          <p:cNvPicPr>
            <a:picLocks noChangeAspect="1" noChangeArrowheads="1"/>
          </p:cNvPicPr>
          <p:nvPr/>
        </p:nvPicPr>
        <p:blipFill rotWithShape="1">
          <a:blip r:embed="rId2">
            <a:extLst>
              <a:ext uri="{28A0092B-C50C-407E-A947-70E740481C1C}">
                <a14:useLocalDpi xmlns:a14="http://schemas.microsoft.com/office/drawing/2010/main" val="0"/>
              </a:ext>
            </a:extLst>
          </a:blip>
          <a:srcRect r="46981"/>
          <a:stretch/>
        </p:blipFill>
        <p:spPr bwMode="auto">
          <a:xfrm>
            <a:off x="0" y="0"/>
            <a:ext cx="1704109" cy="1737360"/>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228600" y="914400"/>
            <a:ext cx="8458200" cy="5791200"/>
          </a:xfrm>
        </p:spPr>
        <p:txBody>
          <a:bodyPr>
            <a:normAutofit/>
          </a:bodyPr>
          <a:lstStyle/>
          <a:p>
            <a:pPr marL="0" indent="0">
              <a:buNone/>
            </a:pPr>
            <a:r>
              <a:rPr lang="en-US" sz="2400" dirty="0" smtClean="0"/>
              <a:t>	        Answer the questions. Choose between a), b) or c).</a:t>
            </a:r>
          </a:p>
          <a:p>
            <a:r>
              <a:rPr lang="en-US" sz="2000" dirty="0" smtClean="0"/>
              <a:t>                   </a:t>
            </a:r>
          </a:p>
          <a:p>
            <a:r>
              <a:rPr lang="en-US" sz="2000" dirty="0" smtClean="0"/>
              <a:t>Which of the following persons </a:t>
            </a:r>
            <a:r>
              <a:rPr lang="en-US" sz="2000" b="1" dirty="0" smtClean="0"/>
              <a:t>does not work </a:t>
            </a:r>
            <a:r>
              <a:rPr lang="en-US" sz="2000" dirty="0" smtClean="0"/>
              <a:t>at a shop? ..........</a:t>
            </a:r>
          </a:p>
          <a:p>
            <a:pPr marL="0" indent="0">
              <a:buNone/>
            </a:pPr>
            <a:r>
              <a:rPr lang="en-US" sz="2000" dirty="0" smtClean="0"/>
              <a:t>(a)  A cashier</a:t>
            </a:r>
          </a:p>
          <a:p>
            <a:pPr marL="0" indent="0">
              <a:buNone/>
            </a:pPr>
            <a:r>
              <a:rPr lang="en-US" sz="2000" dirty="0" smtClean="0"/>
              <a:t>(b)  A shop-assistant</a:t>
            </a:r>
          </a:p>
          <a:p>
            <a:pPr marL="457200" indent="-457200">
              <a:buAutoNum type="alphaLcParenBoth" startAt="3"/>
            </a:pPr>
            <a:r>
              <a:rPr lang="en-US" sz="2000" dirty="0" smtClean="0"/>
              <a:t>A window shopper</a:t>
            </a:r>
          </a:p>
          <a:p>
            <a:r>
              <a:rPr lang="en-US" sz="2000" dirty="0" smtClean="0"/>
              <a:t>Which of the following phrases is not a good way to greet a customer? .........</a:t>
            </a:r>
          </a:p>
          <a:p>
            <a:pPr marL="0" indent="0">
              <a:buNone/>
            </a:pPr>
            <a:r>
              <a:rPr lang="en-US" sz="2000" dirty="0" smtClean="0"/>
              <a:t>(a)  Hi, what's going on today?</a:t>
            </a:r>
          </a:p>
          <a:p>
            <a:pPr marL="0" indent="0">
              <a:buNone/>
            </a:pPr>
            <a:r>
              <a:rPr lang="en-US" sz="2000" dirty="0" smtClean="0"/>
              <a:t>(b)  Good afternoon, sir. May I help you?</a:t>
            </a:r>
          </a:p>
          <a:p>
            <a:pPr marL="457200" indent="-457200">
              <a:buAutoNum type="alphaLcParenBoth" startAt="3"/>
            </a:pPr>
            <a:r>
              <a:rPr lang="en-US" sz="2000" dirty="0" smtClean="0"/>
              <a:t>Good morning. What would you like, ma'am?</a:t>
            </a:r>
          </a:p>
          <a:p>
            <a:r>
              <a:rPr lang="en-US" sz="2000" dirty="0" smtClean="0"/>
              <a:t>Customer: "Excuse me. Could you tell me where the coffee is?" </a:t>
            </a:r>
          </a:p>
          <a:p>
            <a:pPr marL="0" indent="0">
              <a:buNone/>
            </a:pPr>
            <a:r>
              <a:rPr lang="en-US" sz="2000" dirty="0" smtClean="0"/>
              <a:t>      Sales clerk: "Certainly, it's in the next aisle opposite ......... the bread."</a:t>
            </a:r>
          </a:p>
          <a:p>
            <a:pPr marL="0" indent="0">
              <a:buNone/>
            </a:pPr>
            <a:r>
              <a:rPr lang="en-US" sz="2000" dirty="0" smtClean="0"/>
              <a:t>(a)  at</a:t>
            </a:r>
          </a:p>
          <a:p>
            <a:pPr marL="0" indent="0">
              <a:buNone/>
            </a:pPr>
            <a:r>
              <a:rPr lang="en-US" sz="2000" dirty="0" smtClean="0"/>
              <a:t>(b)  / </a:t>
            </a:r>
          </a:p>
          <a:p>
            <a:pPr marL="0" indent="0">
              <a:buNone/>
            </a:pPr>
            <a:r>
              <a:rPr lang="en-US" sz="2000" dirty="0" smtClean="0"/>
              <a:t>(c)  from</a:t>
            </a:r>
          </a:p>
          <a:p>
            <a:endParaRPr lang="en-US" sz="2000" dirty="0"/>
          </a:p>
        </p:txBody>
      </p:sp>
      <p:sp>
        <p:nvSpPr>
          <p:cNvPr id="6" name="Oval 5"/>
          <p:cNvSpPr/>
          <p:nvPr/>
        </p:nvSpPr>
        <p:spPr>
          <a:xfrm>
            <a:off x="304800" y="2895600"/>
            <a:ext cx="304800" cy="2895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Oval 11"/>
          <p:cNvSpPr/>
          <p:nvPr/>
        </p:nvSpPr>
        <p:spPr>
          <a:xfrm>
            <a:off x="304800" y="3581400"/>
            <a:ext cx="304800" cy="2895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Oval 12"/>
          <p:cNvSpPr/>
          <p:nvPr/>
        </p:nvSpPr>
        <p:spPr>
          <a:xfrm>
            <a:off x="304800" y="5805749"/>
            <a:ext cx="304800" cy="2895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940586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87624" y="381318"/>
            <a:ext cx="7183651" cy="487362"/>
          </a:xfrm>
        </p:spPr>
        <p:txBody>
          <a:bodyPr>
            <a:normAutofit fontScale="90000"/>
          </a:bodyPr>
          <a:lstStyle/>
          <a:p>
            <a:pPr marL="0" marR="0">
              <a:spcBef>
                <a:spcPts val="0"/>
              </a:spcBef>
              <a:spcAft>
                <a:spcPts val="0"/>
              </a:spcAft>
            </a:pPr>
            <a:r>
              <a:rPr lang="en-US" b="1" dirty="0" smtClean="0">
                <a:solidFill>
                  <a:srgbClr val="000066"/>
                </a:solidFill>
                <a:effectLst/>
              </a:rPr>
              <a:t>Retail Sales Phrases</a:t>
            </a:r>
            <a:r>
              <a:rPr lang="en-US" b="1" dirty="0" smtClean="0">
                <a:solidFill>
                  <a:srgbClr val="000000"/>
                </a:solidFill>
                <a:effectLst/>
              </a:rPr>
              <a:t/>
            </a:r>
            <a:br>
              <a:rPr lang="en-US" b="1" dirty="0" smtClean="0">
                <a:solidFill>
                  <a:srgbClr val="000000"/>
                </a:solidFill>
                <a:effectLst/>
              </a:rPr>
            </a:br>
            <a:endParaRPr lang="en-US" dirty="0"/>
          </a:p>
        </p:txBody>
      </p:sp>
      <p:sp>
        <p:nvSpPr>
          <p:cNvPr id="2" name="Content Placeholder 1"/>
          <p:cNvSpPr>
            <a:spLocks noGrp="1"/>
          </p:cNvSpPr>
          <p:nvPr>
            <p:ph idx="1"/>
          </p:nvPr>
        </p:nvSpPr>
        <p:spPr>
          <a:xfrm>
            <a:off x="228600" y="914400"/>
            <a:ext cx="8458200" cy="5791200"/>
          </a:xfrm>
        </p:spPr>
        <p:txBody>
          <a:bodyPr>
            <a:normAutofit/>
          </a:bodyPr>
          <a:lstStyle/>
          <a:p>
            <a:pPr marL="0" indent="0">
              <a:buNone/>
            </a:pPr>
            <a:r>
              <a:rPr lang="en-US" sz="2400" dirty="0" smtClean="0"/>
              <a:t>                      Answer </a:t>
            </a:r>
            <a:r>
              <a:rPr lang="en-US" sz="2400" dirty="0"/>
              <a:t>the questions. Choose between a), b) or c).</a:t>
            </a:r>
          </a:p>
          <a:p>
            <a:r>
              <a:rPr lang="en-US" sz="2000" dirty="0" smtClean="0"/>
              <a:t>                        </a:t>
            </a:r>
          </a:p>
          <a:p>
            <a:r>
              <a:rPr lang="en-US" sz="2000" dirty="0" smtClean="0"/>
              <a:t>Customer: "Good morning. I need some tissues." </a:t>
            </a:r>
          </a:p>
          <a:p>
            <a:pPr marL="0" indent="0">
              <a:buNone/>
            </a:pPr>
            <a:r>
              <a:rPr lang="en-US" sz="2000" dirty="0"/>
              <a:t> </a:t>
            </a:r>
            <a:r>
              <a:rPr lang="en-US" sz="2000" dirty="0" smtClean="0"/>
              <a:t>      Sales clerk: "Of course, how ......... packets would you like?“</a:t>
            </a:r>
          </a:p>
          <a:p>
            <a:pPr marL="0" indent="0">
              <a:buNone/>
            </a:pPr>
            <a:r>
              <a:rPr lang="en-US" sz="2000" dirty="0" smtClean="0"/>
              <a:t>(a)  many</a:t>
            </a:r>
          </a:p>
          <a:p>
            <a:pPr marL="0" indent="0">
              <a:buNone/>
            </a:pPr>
            <a:r>
              <a:rPr lang="en-US" sz="2000" dirty="0" smtClean="0"/>
              <a:t>(b)  lots of</a:t>
            </a:r>
          </a:p>
          <a:p>
            <a:pPr marL="457200" indent="-457200">
              <a:buAutoNum type="alphaLcParenBoth" startAt="3"/>
            </a:pPr>
            <a:r>
              <a:rPr lang="en-US" sz="2000" dirty="0" smtClean="0"/>
              <a:t>much</a:t>
            </a:r>
          </a:p>
          <a:p>
            <a:r>
              <a:rPr lang="en-US" sz="2000" dirty="0" smtClean="0"/>
              <a:t>If you think this is too big, we have a ......... size too.</a:t>
            </a:r>
          </a:p>
          <a:p>
            <a:pPr marL="0" indent="0">
              <a:buNone/>
            </a:pPr>
            <a:r>
              <a:rPr lang="en-US" sz="2000" dirty="0" smtClean="0"/>
              <a:t>(a)  lesser</a:t>
            </a:r>
          </a:p>
          <a:p>
            <a:pPr marL="0" indent="0">
              <a:buNone/>
            </a:pPr>
            <a:r>
              <a:rPr lang="en-US" sz="2000" dirty="0" smtClean="0"/>
              <a:t>(b)  bigger</a:t>
            </a:r>
          </a:p>
          <a:p>
            <a:pPr marL="457200" indent="-457200">
              <a:buAutoNum type="alphaLcParenBoth" startAt="3"/>
            </a:pPr>
            <a:r>
              <a:rPr lang="en-US" sz="2000" dirty="0" smtClean="0"/>
              <a:t>smaller</a:t>
            </a:r>
          </a:p>
          <a:p>
            <a:r>
              <a:rPr lang="en-US" sz="2000" dirty="0" smtClean="0"/>
              <a:t>You will find meat and sausages ......... next door.</a:t>
            </a:r>
          </a:p>
          <a:p>
            <a:pPr marL="0" indent="0">
              <a:buNone/>
            </a:pPr>
            <a:r>
              <a:rPr lang="en-US" sz="2000" dirty="0" smtClean="0"/>
              <a:t>(a)  by the butcher's</a:t>
            </a:r>
          </a:p>
          <a:p>
            <a:pPr marL="0" indent="0">
              <a:buNone/>
            </a:pPr>
            <a:r>
              <a:rPr lang="en-US" sz="2000" dirty="0" smtClean="0"/>
              <a:t>(b)  at the butcher's</a:t>
            </a:r>
          </a:p>
          <a:p>
            <a:pPr marL="0" indent="0">
              <a:buNone/>
            </a:pPr>
            <a:r>
              <a:rPr lang="en-US" sz="2000" dirty="0" smtClean="0"/>
              <a:t>(c)  for the butcher's</a:t>
            </a:r>
            <a:endParaRPr lang="en-US" sz="2000" dirty="0"/>
          </a:p>
        </p:txBody>
      </p:sp>
      <p:sp>
        <p:nvSpPr>
          <p:cNvPr id="6" name="Oval 5"/>
          <p:cNvSpPr/>
          <p:nvPr/>
        </p:nvSpPr>
        <p:spPr>
          <a:xfrm>
            <a:off x="304800" y="2539549"/>
            <a:ext cx="304800" cy="2895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Oval 11"/>
          <p:cNvSpPr/>
          <p:nvPr/>
        </p:nvSpPr>
        <p:spPr>
          <a:xfrm>
            <a:off x="304800" y="4712623"/>
            <a:ext cx="304800" cy="2895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Oval 12"/>
          <p:cNvSpPr/>
          <p:nvPr/>
        </p:nvSpPr>
        <p:spPr>
          <a:xfrm>
            <a:off x="304800" y="5825836"/>
            <a:ext cx="304800" cy="2895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8" name="Picture 2" descr="http://www.swlearning.com/web_resources/images/retailing.jpg"/>
          <p:cNvPicPr>
            <a:picLocks noChangeAspect="1" noChangeArrowheads="1"/>
          </p:cNvPicPr>
          <p:nvPr/>
        </p:nvPicPr>
        <p:blipFill rotWithShape="1">
          <a:blip r:embed="rId2">
            <a:extLst>
              <a:ext uri="{28A0092B-C50C-407E-A947-70E740481C1C}">
                <a14:useLocalDpi xmlns:a14="http://schemas.microsoft.com/office/drawing/2010/main" val="0"/>
              </a:ext>
            </a:extLst>
          </a:blip>
          <a:srcRect r="46981"/>
          <a:stretch/>
        </p:blipFill>
        <p:spPr bwMode="auto">
          <a:xfrm>
            <a:off x="0" y="0"/>
            <a:ext cx="1704109" cy="1737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1287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43608" y="381318"/>
            <a:ext cx="7183651" cy="487362"/>
          </a:xfrm>
        </p:spPr>
        <p:txBody>
          <a:bodyPr>
            <a:normAutofit fontScale="90000"/>
          </a:bodyPr>
          <a:lstStyle/>
          <a:p>
            <a:pPr marL="0" marR="0">
              <a:spcBef>
                <a:spcPts val="0"/>
              </a:spcBef>
              <a:spcAft>
                <a:spcPts val="0"/>
              </a:spcAft>
            </a:pPr>
            <a:r>
              <a:rPr lang="en-US" b="1" dirty="0" smtClean="0">
                <a:solidFill>
                  <a:srgbClr val="000066"/>
                </a:solidFill>
                <a:effectLst/>
              </a:rPr>
              <a:t>Retail Sales Phrases</a:t>
            </a:r>
            <a:r>
              <a:rPr lang="en-US" b="1" dirty="0" smtClean="0">
                <a:solidFill>
                  <a:srgbClr val="000000"/>
                </a:solidFill>
                <a:effectLst/>
              </a:rPr>
              <a:t/>
            </a:r>
            <a:br>
              <a:rPr lang="en-US" b="1" dirty="0" smtClean="0">
                <a:solidFill>
                  <a:srgbClr val="000000"/>
                </a:solidFill>
                <a:effectLst/>
              </a:rPr>
            </a:br>
            <a:endParaRPr lang="en-US" dirty="0"/>
          </a:p>
        </p:txBody>
      </p:sp>
      <p:sp>
        <p:nvSpPr>
          <p:cNvPr id="2" name="Content Placeholder 1"/>
          <p:cNvSpPr>
            <a:spLocks noGrp="1"/>
          </p:cNvSpPr>
          <p:nvPr>
            <p:ph idx="1"/>
          </p:nvPr>
        </p:nvSpPr>
        <p:spPr>
          <a:xfrm>
            <a:off x="228600" y="914400"/>
            <a:ext cx="8458200" cy="5791200"/>
          </a:xfrm>
        </p:spPr>
        <p:txBody>
          <a:bodyPr>
            <a:normAutofit/>
          </a:bodyPr>
          <a:lstStyle/>
          <a:p>
            <a:pPr marL="0" indent="0">
              <a:buNone/>
            </a:pPr>
            <a:endParaRPr lang="en-US" sz="2400" dirty="0" smtClean="0"/>
          </a:p>
          <a:p>
            <a:r>
              <a:rPr lang="en-US" sz="2000" dirty="0" smtClean="0"/>
              <a:t>                   </a:t>
            </a:r>
          </a:p>
          <a:p>
            <a:r>
              <a:rPr lang="en-US" sz="2000" dirty="0" smtClean="0"/>
              <a:t>Customer: "Excuse me. When do you close today?" Sales clerk: "We close ......... 10 o'clock."</a:t>
            </a:r>
          </a:p>
          <a:p>
            <a:pPr marL="0" indent="0">
              <a:buNone/>
            </a:pPr>
            <a:r>
              <a:rPr lang="en-US" sz="2000" dirty="0" smtClean="0"/>
              <a:t>(a)  for</a:t>
            </a:r>
          </a:p>
          <a:p>
            <a:pPr marL="0" indent="0">
              <a:buNone/>
            </a:pPr>
            <a:r>
              <a:rPr lang="en-US" sz="2000" dirty="0" smtClean="0"/>
              <a:t>(b)  to</a:t>
            </a:r>
          </a:p>
          <a:p>
            <a:pPr marL="457200" indent="-457200">
              <a:buAutoNum type="alphaLcParenBoth" startAt="3"/>
            </a:pPr>
            <a:r>
              <a:rPr lang="en-US" sz="2000" dirty="0" smtClean="0"/>
              <a:t>at </a:t>
            </a:r>
          </a:p>
          <a:p>
            <a:r>
              <a:rPr lang="en-US" sz="2000" dirty="0" smtClean="0"/>
              <a:t>Would you like to pay cash or ......... credit card?</a:t>
            </a:r>
          </a:p>
          <a:p>
            <a:pPr marL="0" indent="0">
              <a:buNone/>
            </a:pPr>
            <a:r>
              <a:rPr lang="en-US" sz="2000" dirty="0" smtClean="0"/>
              <a:t>(a)  by</a:t>
            </a:r>
          </a:p>
          <a:p>
            <a:pPr marL="0" indent="0">
              <a:buNone/>
            </a:pPr>
            <a:r>
              <a:rPr lang="en-US" sz="2000" dirty="0" smtClean="0"/>
              <a:t>(b)  on</a:t>
            </a:r>
          </a:p>
          <a:p>
            <a:pPr marL="457200" indent="-457200">
              <a:buAutoNum type="alphaLcParenBoth" startAt="3"/>
            </a:pPr>
            <a:r>
              <a:rPr lang="en-US" sz="2000" dirty="0" smtClean="0"/>
              <a:t>to</a:t>
            </a:r>
          </a:p>
          <a:p>
            <a:r>
              <a:rPr lang="en-US" sz="2000" dirty="0" smtClean="0"/>
              <a:t>Thank you, here is your change and your ..........</a:t>
            </a:r>
          </a:p>
          <a:p>
            <a:pPr marL="0" indent="0">
              <a:buNone/>
            </a:pPr>
            <a:r>
              <a:rPr lang="en-US" sz="2000" dirty="0" smtClean="0"/>
              <a:t>(a)  recipe /</a:t>
            </a:r>
            <a:r>
              <a:rPr lang="en-US" sz="2000" dirty="0" err="1" smtClean="0"/>
              <a:t>resƏpi</a:t>
            </a:r>
            <a:r>
              <a:rPr lang="en-US" sz="2000" dirty="0" smtClean="0"/>
              <a:t>/</a:t>
            </a:r>
          </a:p>
          <a:p>
            <a:pPr marL="0" indent="0">
              <a:buNone/>
            </a:pPr>
            <a:r>
              <a:rPr lang="en-US" sz="2000" dirty="0" smtClean="0"/>
              <a:t>(b)  receipt /</a:t>
            </a:r>
            <a:r>
              <a:rPr lang="en-US" sz="2000" dirty="0" err="1" smtClean="0"/>
              <a:t>rIsi:t</a:t>
            </a:r>
            <a:r>
              <a:rPr lang="en-US" sz="2000" dirty="0" smtClean="0"/>
              <a:t>/</a:t>
            </a:r>
          </a:p>
          <a:p>
            <a:pPr marL="0" indent="0">
              <a:buNone/>
            </a:pPr>
            <a:r>
              <a:rPr lang="en-US" sz="2000" dirty="0" smtClean="0"/>
              <a:t>(c)  recheck</a:t>
            </a:r>
            <a:endParaRPr lang="en-US" sz="2000" dirty="0"/>
          </a:p>
        </p:txBody>
      </p:sp>
      <p:sp>
        <p:nvSpPr>
          <p:cNvPr id="6" name="Oval 5"/>
          <p:cNvSpPr/>
          <p:nvPr/>
        </p:nvSpPr>
        <p:spPr>
          <a:xfrm>
            <a:off x="304800" y="3200400"/>
            <a:ext cx="304800" cy="2895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Oval 11"/>
          <p:cNvSpPr/>
          <p:nvPr/>
        </p:nvSpPr>
        <p:spPr>
          <a:xfrm>
            <a:off x="304800" y="3886200"/>
            <a:ext cx="304800" cy="2895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Oval 12"/>
          <p:cNvSpPr/>
          <p:nvPr/>
        </p:nvSpPr>
        <p:spPr>
          <a:xfrm>
            <a:off x="304800" y="5719156"/>
            <a:ext cx="304800" cy="2895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Rectangle 3"/>
          <p:cNvSpPr/>
          <p:nvPr/>
        </p:nvSpPr>
        <p:spPr>
          <a:xfrm>
            <a:off x="1905000" y="1066800"/>
            <a:ext cx="6781800" cy="461665"/>
          </a:xfrm>
          <a:prstGeom prst="rect">
            <a:avLst/>
          </a:prstGeom>
        </p:spPr>
        <p:txBody>
          <a:bodyPr wrap="square">
            <a:spAutoFit/>
          </a:bodyPr>
          <a:lstStyle/>
          <a:p>
            <a:pPr>
              <a:spcBef>
                <a:spcPct val="20000"/>
              </a:spcBef>
            </a:pPr>
            <a:r>
              <a:rPr lang="en-US" sz="2400" dirty="0">
                <a:solidFill>
                  <a:prstClr val="black"/>
                </a:solidFill>
              </a:rPr>
              <a:t>Answer the questions. Choose between a), b) or c).</a:t>
            </a:r>
          </a:p>
        </p:txBody>
      </p:sp>
      <p:pic>
        <p:nvPicPr>
          <p:cNvPr id="9" name="Picture 2" descr="http://www.swlearning.com/web_resources/images/retailing.jpg"/>
          <p:cNvPicPr>
            <a:picLocks noChangeAspect="1" noChangeArrowheads="1"/>
          </p:cNvPicPr>
          <p:nvPr/>
        </p:nvPicPr>
        <p:blipFill rotWithShape="1">
          <a:blip r:embed="rId2">
            <a:extLst>
              <a:ext uri="{28A0092B-C50C-407E-A947-70E740481C1C}">
                <a14:useLocalDpi xmlns:a14="http://schemas.microsoft.com/office/drawing/2010/main" val="0"/>
              </a:ext>
            </a:extLst>
          </a:blip>
          <a:srcRect r="46981"/>
          <a:stretch/>
        </p:blipFill>
        <p:spPr bwMode="auto">
          <a:xfrm>
            <a:off x="0" y="0"/>
            <a:ext cx="1704109" cy="1737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7264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0648"/>
            <a:ext cx="8496944" cy="1152128"/>
          </a:xfrm>
        </p:spPr>
        <p:txBody>
          <a:bodyPr>
            <a:noAutofit/>
          </a:bodyPr>
          <a:lstStyle/>
          <a:p>
            <a:pPr algn="ctr"/>
            <a:r>
              <a:rPr lang="en-US" sz="2400" dirty="0" smtClean="0"/>
              <a:t/>
            </a:r>
            <a:br>
              <a:rPr lang="en-US" sz="2400" dirty="0" smtClean="0"/>
            </a:br>
            <a:r>
              <a:rPr lang="en-US" sz="2400" dirty="0" smtClean="0"/>
              <a:t>Recipe/</a:t>
            </a:r>
            <a:r>
              <a:rPr lang="en-US" sz="2400" dirty="0" err="1" smtClean="0"/>
              <a:t>resƏpi</a:t>
            </a:r>
            <a:r>
              <a:rPr lang="en-US" sz="2400" dirty="0" smtClean="0"/>
              <a:t>/, a medical prescription</a:t>
            </a:r>
            <a:r>
              <a:rPr lang="sr-Latn-RS" sz="2400" dirty="0"/>
              <a:t> </a:t>
            </a:r>
            <a:r>
              <a:rPr lang="sr-Latn-RS" sz="2400" dirty="0" smtClean="0"/>
              <a:t>and </a:t>
            </a:r>
            <a:r>
              <a:rPr lang="en-US" sz="2400" dirty="0" smtClean="0"/>
              <a:t>receipt /</a:t>
            </a:r>
            <a:r>
              <a:rPr lang="en-US" sz="2400" dirty="0" err="1"/>
              <a:t>rIsi:t</a:t>
            </a:r>
            <a:r>
              <a:rPr lang="en-US" sz="2400" dirty="0"/>
              <a:t>/</a:t>
            </a:r>
            <a:br>
              <a:rPr lang="en-US" sz="2400" dirty="0"/>
            </a:br>
            <a:r>
              <a:rPr lang="en-US" sz="2400" dirty="0"/>
              <a:t> </a:t>
            </a:r>
          </a:p>
        </p:txBody>
      </p:sp>
      <p:sp>
        <p:nvSpPr>
          <p:cNvPr id="4" name="Content Placeholder 3"/>
          <p:cNvSpPr>
            <a:spLocks noGrp="1"/>
          </p:cNvSpPr>
          <p:nvPr>
            <p:ph idx="1"/>
          </p:nvPr>
        </p:nvSpPr>
        <p:spPr>
          <a:xfrm>
            <a:off x="1979712" y="1412776"/>
            <a:ext cx="6940905" cy="4556969"/>
          </a:xfrm>
        </p:spPr>
        <p:txBody>
          <a:bodyPr>
            <a:normAutofit fontScale="25000" lnSpcReduction="20000"/>
          </a:bodyPr>
          <a:lstStyle/>
          <a:p>
            <a:pPr algn="just"/>
            <a:r>
              <a:rPr lang="en-US" sz="8800" dirty="0" smtClean="0"/>
              <a:t>Pro</a:t>
            </a:r>
            <a:r>
              <a:rPr lang="sr-Latn-RS" sz="8800" dirty="0" smtClean="0"/>
              <a:t>čitajte tekst i pokušajte da prevedete i objasnite značenje reči „</a:t>
            </a:r>
            <a:r>
              <a:rPr lang="sr-Latn-RS" sz="8800" b="1" dirty="0" smtClean="0"/>
              <a:t>recipe</a:t>
            </a:r>
            <a:r>
              <a:rPr lang="sr-Latn-RS" sz="8800" dirty="0" smtClean="0"/>
              <a:t>“. </a:t>
            </a:r>
          </a:p>
          <a:p>
            <a:pPr algn="just"/>
            <a:r>
              <a:rPr lang="en-US" sz="8800" dirty="0" smtClean="0"/>
              <a:t>“</a:t>
            </a:r>
            <a:r>
              <a:rPr lang="en-US" sz="8800" dirty="0"/>
              <a:t>Tracing the origin of this </a:t>
            </a:r>
            <a:r>
              <a:rPr lang="en-US" sz="8800" dirty="0" smtClean="0"/>
              <a:t>word, </a:t>
            </a:r>
            <a:r>
              <a:rPr lang="en-US" sz="8800" dirty="0"/>
              <a:t>one </a:t>
            </a:r>
            <a:r>
              <a:rPr lang="en-US" sz="8800" dirty="0" err="1"/>
              <a:t>visualises</a:t>
            </a:r>
            <a:r>
              <a:rPr lang="en-US" sz="8800" dirty="0"/>
              <a:t> spice cupboards, kitchens, chefs notebooks, even TV dinners. More surprisingly perhaps, we're also transported to medicine cabinets and apothecary's shops. The word derives from the Latin verb </a:t>
            </a:r>
            <a:r>
              <a:rPr lang="en-US" sz="8800" dirty="0" err="1"/>
              <a:t>recipre</a:t>
            </a:r>
            <a:r>
              <a:rPr lang="en-US" sz="8800" dirty="0"/>
              <a:t>, meaning to receive. As this </a:t>
            </a:r>
            <a:r>
              <a:rPr lang="en-US" sz="8800" dirty="0" smtClean="0"/>
              <a:t>OED</a:t>
            </a:r>
            <a:r>
              <a:rPr lang="sr-Latn-RS" sz="8800" b="1" dirty="0" smtClean="0"/>
              <a:t>*</a:t>
            </a:r>
            <a:r>
              <a:rPr lang="en-US" sz="8800" dirty="0" smtClean="0"/>
              <a:t> </a:t>
            </a:r>
            <a:r>
              <a:rPr lang="en-US" sz="8800" dirty="0"/>
              <a:t>entry tells us, recipe appears to have entered the English language in the 1400s. At this time it was common for physicians to place the word recipe (the 2nd person singular imperative of the verb </a:t>
            </a:r>
            <a:r>
              <a:rPr lang="en-US" sz="8800" dirty="0" err="1"/>
              <a:t>recipere</a:t>
            </a:r>
            <a:r>
              <a:rPr lang="en-US" sz="8800" dirty="0"/>
              <a:t>) at the top of prescriptions, before listing the ingredients that the patient should 'receive' for his or her medical remedy. Amazingly, the first citation for the word in relation to cookery is as late as 1716. </a:t>
            </a:r>
            <a:r>
              <a:rPr lang="en-US" sz="8800" dirty="0" smtClean="0"/>
              <a:t>“</a:t>
            </a:r>
          </a:p>
          <a:p>
            <a:r>
              <a:rPr lang="en-US" sz="7200" dirty="0" smtClean="0"/>
              <a:t>Source</a:t>
            </a:r>
            <a:r>
              <a:rPr lang="sr-Latn-RS" sz="7200" dirty="0" smtClean="0"/>
              <a:t> (izvor)</a:t>
            </a:r>
            <a:r>
              <a:rPr lang="en-US" sz="7200" dirty="0" smtClean="0"/>
              <a:t>: British Library </a:t>
            </a:r>
            <a:r>
              <a:rPr lang="sr-Latn-RS" sz="7200" dirty="0" smtClean="0"/>
              <a:t>. </a:t>
            </a:r>
            <a:r>
              <a:rPr lang="en-US" sz="7200" dirty="0" smtClean="0"/>
              <a:t>http</a:t>
            </a:r>
            <a:r>
              <a:rPr lang="en-US" sz="7200" dirty="0"/>
              <a:t>://</a:t>
            </a:r>
            <a:r>
              <a:rPr lang="en-US" sz="7200" dirty="0" smtClean="0"/>
              <a:t>www.bl.uk/learning/langlit/dic/oed/receipt/recipe.html </a:t>
            </a:r>
            <a:r>
              <a:rPr lang="sr-Latn-RS" sz="7200" dirty="0"/>
              <a:t>(</a:t>
            </a:r>
            <a:r>
              <a:rPr lang="en-US" sz="7200" dirty="0" smtClean="0"/>
              <a:t>Web</a:t>
            </a:r>
            <a:r>
              <a:rPr lang="sr-Latn-RS" sz="7200" dirty="0"/>
              <a:t>)</a:t>
            </a:r>
            <a:endParaRPr lang="sr-Latn-RS" sz="7200" dirty="0" smtClean="0"/>
          </a:p>
          <a:p>
            <a:r>
              <a:rPr lang="sr-Latn-RS" sz="7200" b="1" dirty="0" smtClean="0"/>
              <a:t>*</a:t>
            </a:r>
            <a:r>
              <a:rPr lang="sr-Latn-RS" sz="7200" dirty="0" smtClean="0"/>
              <a:t>OED=Old English Dictionary, rečnik staroengleskog </a:t>
            </a:r>
            <a:endParaRPr lang="en-US" sz="7200" dirty="0"/>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700808"/>
            <a:ext cx="1428750" cy="142875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22" y="3284984"/>
            <a:ext cx="2196000" cy="2196000"/>
          </a:xfrm>
          <a:prstGeom prst="rect">
            <a:avLst/>
          </a:prstGeom>
        </p:spPr>
      </p:pic>
    </p:spTree>
    <p:extLst>
      <p:ext uri="{BB962C8B-B14F-4D97-AF65-F5344CB8AC3E}">
        <p14:creationId xmlns:p14="http://schemas.microsoft.com/office/powerpoint/2010/main" val="20149446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sr-Latn-RS" dirty="0" smtClean="0"/>
              <a:t>r</a:t>
            </a:r>
            <a:r>
              <a:rPr lang="en-US" dirty="0" err="1" smtClean="0"/>
              <a:t>ecipe</a:t>
            </a:r>
            <a:r>
              <a:rPr lang="sr-Latn-RS" dirty="0" smtClean="0"/>
              <a:t> = the instructions for cooking or preparing something to eat; a medical prescription (recept)</a:t>
            </a:r>
          </a:p>
          <a:p>
            <a:r>
              <a:rPr lang="en-US" dirty="0" smtClean="0"/>
              <a:t>receipt</a:t>
            </a:r>
            <a:r>
              <a:rPr lang="sr-Latn-RS" dirty="0" smtClean="0"/>
              <a:t> = a piece of paper given to show that you paid for something (račun)</a:t>
            </a:r>
            <a:endParaRPr lang="en-US" dirty="0"/>
          </a:p>
        </p:txBody>
      </p:sp>
    </p:spTree>
    <p:extLst>
      <p:ext uri="{BB962C8B-B14F-4D97-AF65-F5344CB8AC3E}">
        <p14:creationId xmlns:p14="http://schemas.microsoft.com/office/powerpoint/2010/main" val="4076842040"/>
      </p:ext>
    </p:extLst>
  </p:cSld>
  <p:clrMapOvr>
    <a:masterClrMapping/>
  </p:clrMapOvr>
  <p:timing>
    <p:tnLst>
      <p:par>
        <p:cTn id="1" dur="indefinite" restart="never" nodeType="tmRoot"/>
      </p:par>
    </p:tnLst>
  </p:timing>
</p:sld>
</file>

<file path=ppt/theme/_rels/theme4.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PresentationPro_BusinessWoma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Thank_You_SHI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riel">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3447412-955B-4BD9-95BC-C0DB8959354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PresentationPro_BusinessWoman</Template>
  <TotalTime>0</TotalTime>
  <Words>1672</Words>
  <Application>Microsoft Office PowerPoint</Application>
  <PresentationFormat>On-screen Show (4:3)</PresentationFormat>
  <Paragraphs>299</Paragraphs>
  <Slides>24</Slides>
  <Notes>1</Notes>
  <HiddenSlides>0</HiddenSlides>
  <MMClips>0</MMClips>
  <ScaleCrop>false</ScaleCrop>
  <HeadingPairs>
    <vt:vector size="4" baseType="variant">
      <vt:variant>
        <vt:lpstr>Theme</vt:lpstr>
      </vt:variant>
      <vt:variant>
        <vt:i4>7</vt:i4>
      </vt:variant>
      <vt:variant>
        <vt:lpstr>Slide Titles</vt:lpstr>
      </vt:variant>
      <vt:variant>
        <vt:i4>24</vt:i4>
      </vt:variant>
    </vt:vector>
  </HeadingPairs>
  <TitlesOfParts>
    <vt:vector size="31" baseType="lpstr">
      <vt:lpstr>PresentationPro_BusinessWoman</vt:lpstr>
      <vt:lpstr>Thank_You_SHIP</vt:lpstr>
      <vt:lpstr>2_Office Theme</vt:lpstr>
      <vt:lpstr>Oriel</vt:lpstr>
      <vt:lpstr>Office Theme</vt:lpstr>
      <vt:lpstr>1_Diseño predeterminado</vt:lpstr>
      <vt:lpstr>Diseño predeterminado</vt:lpstr>
      <vt:lpstr>Aims of the class (ciljevi časa): </vt:lpstr>
      <vt:lpstr>Unit 3. RETAILING</vt:lpstr>
      <vt:lpstr> Fill in the gaps with the keywords given below: </vt:lpstr>
      <vt:lpstr>Connect the words with their definitions. </vt:lpstr>
      <vt:lpstr>Retail Sales Phrases </vt:lpstr>
      <vt:lpstr>Retail Sales Phrases </vt:lpstr>
      <vt:lpstr>Retail Sales Phrases </vt:lpstr>
      <vt:lpstr> Recipe/resƏpi/, a medical prescription and receipt /rIsi:t/  </vt:lpstr>
      <vt:lpstr>PowerPoint Presentation</vt:lpstr>
      <vt:lpstr>DVD projection:  The future of shopping : Malleable malls Source: The Economist (Feb 16th, 2013)</vt:lpstr>
      <vt:lpstr>DVD projection:  The future of shopping : Malleable malls Source: The Economist (Feb 16th, 2013)</vt:lpstr>
      <vt:lpstr>Used to vs. be/get used to + ‘ing’ </vt:lpstr>
      <vt:lpstr>Used to</vt:lpstr>
      <vt:lpstr>be/get used to + ‘ing’ or noun</vt:lpstr>
      <vt:lpstr>Practice, USED TO vs. BE USED TO (-ING/NOUN)</vt:lpstr>
      <vt:lpstr>PowerPoint Presentation</vt:lpstr>
      <vt:lpstr>Tenses (revision) – next class!  Put the verbs in brackets into the correct tense: Present Simple, Present Continuous, Past Simple, Present Perfect.  </vt:lpstr>
      <vt:lpstr>Grammar Check – New Insights into Business, p. 54</vt:lpstr>
      <vt:lpstr>Locating objects </vt:lpstr>
      <vt:lpstr>Locating objects </vt:lpstr>
      <vt:lpstr>PowerPoint Presentation</vt:lpstr>
      <vt:lpstr>Vocabulary development: compound nouns - složenice</vt:lpstr>
      <vt:lpstr>Vocabulary development: compound nouns - složenice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2014-02-23T13:54:55Z</dcterms:created>
  <dcterms:modified xsi:type="dcterms:W3CDTF">2016-03-21T09:14:12Z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TC102413839990</vt:lpwstr>
  </property>
</Properties>
</file>