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0" r:id="rId12"/>
    <p:sldId id="272" r:id="rId13"/>
    <p:sldId id="265" r:id="rId14"/>
    <p:sldId id="267" r:id="rId15"/>
    <p:sldId id="266" r:id="rId16"/>
    <p:sldId id="268" r:id="rId17"/>
    <p:sldId id="269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Hotel Facilities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UNIT 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0051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Practice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SB, pg. 27, ex 12, 13, 14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5924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Vocabulary</a:t>
            </a:r>
            <a:r>
              <a:rPr lang="en-AU" smtClean="0"/>
              <a:t>, SB - pg. </a:t>
            </a:r>
            <a:r>
              <a:rPr lang="en-AU" dirty="0" smtClean="0"/>
              <a:t>26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Stunning – extremely attractive</a:t>
            </a:r>
          </a:p>
          <a:p>
            <a:r>
              <a:rPr lang="en-AU" dirty="0" smtClean="0"/>
              <a:t>Impeccable – perfect</a:t>
            </a:r>
          </a:p>
          <a:p>
            <a:r>
              <a:rPr lang="en-AU" dirty="0" smtClean="0"/>
              <a:t>Spectacular – impressive, exciting</a:t>
            </a:r>
          </a:p>
          <a:p>
            <a:r>
              <a:rPr lang="en-AU" dirty="0" smtClean="0"/>
              <a:t>Bright – very light</a:t>
            </a:r>
          </a:p>
          <a:p>
            <a:r>
              <a:rPr lang="en-AU" dirty="0" smtClean="0"/>
              <a:t>Luxurious – </a:t>
            </a:r>
            <a:r>
              <a:rPr lang="en-US" dirty="0" smtClean="0"/>
              <a:t>providing </a:t>
            </a:r>
            <a:r>
              <a:rPr lang="en-US" dirty="0"/>
              <a:t>great pleasure or comfort, especially at great </a:t>
            </a:r>
            <a:r>
              <a:rPr lang="en-US" dirty="0" smtClean="0"/>
              <a:t>cost</a:t>
            </a:r>
            <a:endParaRPr lang="en-AU" dirty="0" smtClean="0"/>
          </a:p>
          <a:p>
            <a:r>
              <a:rPr lang="en-AU" dirty="0" smtClean="0"/>
              <a:t>Opulent – highly decorated</a:t>
            </a:r>
          </a:p>
          <a:p>
            <a:r>
              <a:rPr lang="en-AU" dirty="0" smtClean="0"/>
              <a:t>Charming – attractive and nice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92006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 algn="ctr">
              <a:buNone/>
            </a:pPr>
            <a:endParaRPr lang="en-AU" dirty="0" smtClean="0"/>
          </a:p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endParaRPr lang="en-AU" dirty="0" smtClean="0"/>
          </a:p>
          <a:p>
            <a:pPr marL="0" indent="0" algn="ctr">
              <a:buNone/>
            </a:pPr>
            <a:r>
              <a:rPr lang="en-AU" sz="5400" dirty="0" smtClean="0"/>
              <a:t>HOTEL STARS</a:t>
            </a:r>
            <a:endParaRPr lang="en-AU" sz="5400" dirty="0"/>
          </a:p>
        </p:txBody>
      </p:sp>
    </p:spTree>
    <p:extLst>
      <p:ext uri="{BB962C8B-B14F-4D97-AF65-F5344CB8AC3E}">
        <p14:creationId xmlns:p14="http://schemas.microsoft.com/office/powerpoint/2010/main" val="3677663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One-star Hotels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100% of the rooms with shower/WC or bath tub/WC</a:t>
            </a:r>
          </a:p>
          <a:p>
            <a:r>
              <a:rPr lang="en-US" dirty="0"/>
              <a:t>Daily room cleaning</a:t>
            </a:r>
          </a:p>
          <a:p>
            <a:r>
              <a:rPr lang="en-US" dirty="0"/>
              <a:t>100% of the rooms with </a:t>
            </a:r>
            <a:r>
              <a:rPr lang="en-US" dirty="0" err="1"/>
              <a:t>colour</a:t>
            </a:r>
            <a:r>
              <a:rPr lang="en-US" dirty="0"/>
              <a:t>-TV together with remote control</a:t>
            </a:r>
          </a:p>
          <a:p>
            <a:r>
              <a:rPr lang="en-US" dirty="0"/>
              <a:t>Table and chair</a:t>
            </a:r>
          </a:p>
          <a:p>
            <a:r>
              <a:rPr lang="en-US" dirty="0"/>
              <a:t>Soap or body wash</a:t>
            </a:r>
          </a:p>
          <a:p>
            <a:r>
              <a:rPr lang="en-US" dirty="0"/>
              <a:t>Reception service</a:t>
            </a:r>
          </a:p>
          <a:p>
            <a:r>
              <a:rPr lang="en-US" dirty="0"/>
              <a:t>Facsimile at the reception</a:t>
            </a:r>
          </a:p>
          <a:p>
            <a:r>
              <a:rPr lang="en-US" dirty="0"/>
              <a:t>Publicly available telephone for guests</a:t>
            </a:r>
          </a:p>
          <a:p>
            <a:r>
              <a:rPr lang="en-US" dirty="0"/>
              <a:t>Extended breakfast</a:t>
            </a:r>
          </a:p>
          <a:p>
            <a:r>
              <a:rPr lang="en-US" dirty="0"/>
              <a:t>Beverage offer in the hotel</a:t>
            </a:r>
          </a:p>
          <a:p>
            <a:r>
              <a:rPr lang="en-US" dirty="0"/>
              <a:t>Deposit possibility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7378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Two-star Hotels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addition to the single star (*) hotels:</a:t>
            </a:r>
          </a:p>
          <a:p>
            <a:r>
              <a:rPr lang="en-US" dirty="0"/>
              <a:t>Breakfast buffet</a:t>
            </a:r>
          </a:p>
          <a:p>
            <a:r>
              <a:rPr lang="en-US" dirty="0"/>
              <a:t>Reading light next to the bed</a:t>
            </a:r>
          </a:p>
          <a:p>
            <a:r>
              <a:rPr lang="en-US" dirty="0"/>
              <a:t>Bath essence or shower gel</a:t>
            </a:r>
          </a:p>
          <a:p>
            <a:r>
              <a:rPr lang="en-US" dirty="0"/>
              <a:t>Bath towels</a:t>
            </a:r>
          </a:p>
          <a:p>
            <a:r>
              <a:rPr lang="en-US" dirty="0"/>
              <a:t>Linen shelves</a:t>
            </a:r>
          </a:p>
          <a:p>
            <a:r>
              <a:rPr lang="en-US" dirty="0"/>
              <a:t>Offer of sanitary products (e.g. toothbrush, toothpaste, shaving kit)</a:t>
            </a:r>
          </a:p>
          <a:p>
            <a:r>
              <a:rPr lang="en-US" dirty="0"/>
              <a:t>Credit Cards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2501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Three-star Hotels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addition to the standard star (**) hotels:</a:t>
            </a:r>
          </a:p>
          <a:p>
            <a:r>
              <a:rPr lang="en-US" dirty="0"/>
              <a:t>Reception opened 14 hours, accessible by phone 24 hours from inside and outside, bilingual staff (e.g. German/English)</a:t>
            </a:r>
          </a:p>
          <a:p>
            <a:r>
              <a:rPr lang="en-US" dirty="0"/>
              <a:t>Three piece suite at the reception, luggage service</a:t>
            </a:r>
          </a:p>
          <a:p>
            <a:r>
              <a:rPr lang="en-US" dirty="0"/>
              <a:t>Beverage offer in the room</a:t>
            </a:r>
          </a:p>
          <a:p>
            <a:r>
              <a:rPr lang="en-US" dirty="0"/>
              <a:t>Telephone in the room</a:t>
            </a:r>
          </a:p>
          <a:p>
            <a:r>
              <a:rPr lang="en-US" dirty="0"/>
              <a:t>Internet access in the room or in the public area</a:t>
            </a:r>
          </a:p>
          <a:p>
            <a:r>
              <a:rPr lang="en-US" dirty="0"/>
              <a:t>Heating facility in the bathroom, hair-dryer, cleansing tissue</a:t>
            </a:r>
          </a:p>
          <a:p>
            <a:r>
              <a:rPr lang="en-US" dirty="0"/>
              <a:t>Dressing mirror, place to put the luggage/suitcase</a:t>
            </a:r>
          </a:p>
          <a:p>
            <a:r>
              <a:rPr lang="en-US" dirty="0"/>
              <a:t>Sewing kit, shoe polish utensils, laundry and ironing service</a:t>
            </a:r>
          </a:p>
          <a:p>
            <a:r>
              <a:rPr lang="en-US" dirty="0"/>
              <a:t>Additional pillow and additional blanket on demand</a:t>
            </a:r>
          </a:p>
          <a:p>
            <a:r>
              <a:rPr lang="en-US" dirty="0"/>
              <a:t>Systematic complaint management system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2468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Four-star Hotels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addition to the comfort star (***) hotels:</a:t>
            </a:r>
          </a:p>
          <a:p>
            <a:r>
              <a:rPr lang="en-US" dirty="0"/>
              <a:t>Reception opened 18 hours, accessible by phone 24 hours from inside and outside</a:t>
            </a:r>
          </a:p>
          <a:p>
            <a:r>
              <a:rPr lang="en-US" dirty="0"/>
              <a:t>Lobby with seats and beverage service</a:t>
            </a:r>
          </a:p>
          <a:p>
            <a:r>
              <a:rPr lang="en-US" dirty="0"/>
              <a:t>Breakfast buffet or breakfast menu card via room service</a:t>
            </a:r>
          </a:p>
          <a:p>
            <a:r>
              <a:rPr lang="en-US" dirty="0"/>
              <a:t>Minibar or 24 hours beverages via room service</a:t>
            </a:r>
          </a:p>
          <a:p>
            <a:r>
              <a:rPr lang="en-US" dirty="0"/>
              <a:t>Upholstered chair/couch with side table</a:t>
            </a:r>
          </a:p>
          <a:p>
            <a:r>
              <a:rPr lang="en-US" dirty="0"/>
              <a:t>Bath robe and slippers on demand</a:t>
            </a:r>
          </a:p>
          <a:p>
            <a:r>
              <a:rPr lang="en-US" dirty="0"/>
              <a:t>Cosmetic products (e.g. shower cap, nail file, cotton swabs), vanity mirror, tray of a large scale in the bathroom</a:t>
            </a:r>
          </a:p>
          <a:p>
            <a:r>
              <a:rPr lang="en-US" dirty="0"/>
              <a:t>Internet access and internet terminal</a:t>
            </a:r>
          </a:p>
          <a:p>
            <a:r>
              <a:rPr lang="en-US" dirty="0"/>
              <a:t>"À la carte"-restaurant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7536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Five-star Hotels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en-US" dirty="0">
                <a:solidFill>
                  <a:srgbClr val="222222"/>
                </a:solidFill>
                <a:latin typeface="Arial"/>
              </a:rPr>
              <a:t>In addition to the first class (****) hotels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: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222222"/>
                </a:solidFill>
                <a:latin typeface="Arial"/>
              </a:rPr>
              <a:t>Reception 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opened 24 hours, multilingual staff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222222"/>
                </a:solidFill>
                <a:latin typeface="Arial"/>
              </a:rPr>
              <a:t>Doorman-service or valet parking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222222"/>
                </a:solidFill>
                <a:latin typeface="Arial"/>
              </a:rPr>
              <a:t>Concierge, page boy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222222"/>
                </a:solidFill>
                <a:latin typeface="Arial"/>
              </a:rPr>
              <a:t>Spacious reception hall with several seats and beverage service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222222"/>
                </a:solidFill>
                <a:latin typeface="Arial"/>
              </a:rPr>
              <a:t>Personalized greeting for each guest with fresh flowers or a present in the room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222222"/>
                </a:solidFill>
                <a:latin typeface="Arial"/>
              </a:rPr>
              <a:t>Minibar and food and beverage offer via room service during 24 hours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222222"/>
                </a:solidFill>
                <a:latin typeface="Arial"/>
              </a:rPr>
              <a:t>Personal care products in flacons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222222"/>
                </a:solidFill>
                <a:latin typeface="Arial"/>
              </a:rPr>
              <a:t>Internet-PC in the room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222222"/>
                </a:solidFill>
                <a:latin typeface="Arial"/>
              </a:rPr>
              <a:t>Safe in the room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222222"/>
                </a:solidFill>
                <a:latin typeface="Arial"/>
              </a:rPr>
              <a:t>Ironing service (return within 1 hour), shoe polish service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0B0080"/>
                </a:solidFill>
                <a:latin typeface="Arial"/>
              </a:rPr>
              <a:t>Turn down service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in the evening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222222"/>
                </a:solidFill>
                <a:latin typeface="Arial"/>
              </a:rPr>
              <a:t>Mystery guesting</a:t>
            </a:r>
            <a:endParaRPr lang="en-US" b="0" i="0" dirty="0">
              <a:solidFill>
                <a:srgbClr val="222222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23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AU" dirty="0" smtClean="0"/>
          </a:p>
          <a:p>
            <a:pPr marL="114300" indent="0" algn="ctr">
              <a:buNone/>
            </a:pPr>
            <a:endParaRPr lang="en-AU" dirty="0"/>
          </a:p>
          <a:p>
            <a:pPr marL="114300" indent="0" algn="ctr">
              <a:buNone/>
            </a:pPr>
            <a:endParaRPr lang="en-AU" dirty="0" smtClean="0"/>
          </a:p>
          <a:p>
            <a:pPr marL="114300" indent="0" algn="ctr">
              <a:buNone/>
            </a:pPr>
            <a:r>
              <a:rPr lang="en-AU" sz="5400" dirty="0" smtClean="0"/>
              <a:t>THANKS FOR YOUR ATTENTION</a:t>
            </a:r>
            <a:endParaRPr lang="en-AU" sz="5400" dirty="0"/>
          </a:p>
        </p:txBody>
      </p:sp>
    </p:spTree>
    <p:extLst>
      <p:ext uri="{BB962C8B-B14F-4D97-AF65-F5344CB8AC3E}">
        <p14:creationId xmlns:p14="http://schemas.microsoft.com/office/powerpoint/2010/main" val="382905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Comparison of Adjectives – SB, pg. 26</a:t>
            </a:r>
          </a:p>
          <a:p>
            <a:r>
              <a:rPr lang="en-AU" dirty="0" smtClean="0"/>
              <a:t>Berlin’s best Hotels – SB, pg. 25</a:t>
            </a:r>
          </a:p>
          <a:p>
            <a:r>
              <a:rPr lang="en-AU" dirty="0" smtClean="0"/>
              <a:t>PRACTICE – pg.  </a:t>
            </a:r>
            <a:r>
              <a:rPr lang="en-AU" smtClean="0"/>
              <a:t>26 - ex 12, </a:t>
            </a:r>
            <a:r>
              <a:rPr lang="en-AU" dirty="0" smtClean="0"/>
              <a:t>pg. 27 – ex.13, 14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8021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2050" name="Picture 2" descr="C:\Users\theba\Desktop\TH\makingcomparisons-130103072042-phpapp02-thumbnail-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5344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8914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 descr="C:\Users\theba\Desktop\TH\making-comparisons-2-638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59335" y="1752600"/>
            <a:ext cx="5825330" cy="437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00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098" name="Picture 2" descr="C:\Users\theba\Desktop\TH\making-comparisons-4-63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382000" cy="5867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442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3074" name="Picture 2" descr="C:\Users\theba\Desktop\TH\making-comparisons-3-638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8229600" cy="582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5976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6146" name="Picture 2" descr="C:\Users\theba\Desktop\TH\making-comparisons-7-72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229600" cy="580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5677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122" name="Picture 2" descr="C:\Users\theba\Desktop\TH\making-comparisons-6-638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382000" cy="582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03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7170" name="Picture 2" descr="C:\Users\theba\Desktop\TH\making-comparisons-8-63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305800" cy="5714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29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39</TotalTime>
  <Words>483</Words>
  <Application>Microsoft Office PowerPoint</Application>
  <PresentationFormat>On-screen Show (4:3)</PresentationFormat>
  <Paragraphs>82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Apothecary</vt:lpstr>
      <vt:lpstr>UNIT 3</vt:lpstr>
      <vt:lpstr>Contents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Practice</vt:lpstr>
      <vt:lpstr>Vocabulary, SB - pg. 26</vt:lpstr>
      <vt:lpstr>PowerPoint Presentation</vt:lpstr>
      <vt:lpstr>One-star Hotels</vt:lpstr>
      <vt:lpstr>Two-star Hotels</vt:lpstr>
      <vt:lpstr>Three-star Hotels</vt:lpstr>
      <vt:lpstr>Four-star Hotels</vt:lpstr>
      <vt:lpstr>Five-star Hotels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Barbul</dc:creator>
  <cp:lastModifiedBy>The Barbul</cp:lastModifiedBy>
  <cp:revision>8</cp:revision>
  <dcterms:created xsi:type="dcterms:W3CDTF">2006-08-16T00:00:00Z</dcterms:created>
  <dcterms:modified xsi:type="dcterms:W3CDTF">2017-11-22T19:52:04Z</dcterms:modified>
</cp:coreProperties>
</file>