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90E3-AACA-4898-B15E-A44B8678878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485A-229C-4C9A-9758-AFE41C5C7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89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90E3-AACA-4898-B15E-A44B8678878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485A-229C-4C9A-9758-AFE41C5C7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75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90E3-AACA-4898-B15E-A44B8678878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485A-229C-4C9A-9758-AFE41C5C7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5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90E3-AACA-4898-B15E-A44B8678878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485A-229C-4C9A-9758-AFE41C5C7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2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90E3-AACA-4898-B15E-A44B8678878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485A-229C-4C9A-9758-AFE41C5C7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89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90E3-AACA-4898-B15E-A44B8678878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485A-229C-4C9A-9758-AFE41C5C7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7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90E3-AACA-4898-B15E-A44B8678878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485A-229C-4C9A-9758-AFE41C5C7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67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90E3-AACA-4898-B15E-A44B8678878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485A-229C-4C9A-9758-AFE41C5C7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56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90E3-AACA-4898-B15E-A44B8678878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485A-229C-4C9A-9758-AFE41C5C7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82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90E3-AACA-4898-B15E-A44B8678878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485A-229C-4C9A-9758-AFE41C5C7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5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90E3-AACA-4898-B15E-A44B8678878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485A-229C-4C9A-9758-AFE41C5C7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53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790E3-AACA-4898-B15E-A44B8678878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5485A-229C-4C9A-9758-AFE41C5C7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4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PREZENTACIJA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Tema može da se odnosi na MEDIJSKI  PROIZVOD ili MEDIJSKU KUĆU (KOMPANIJU)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863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MEDIJSKI PROIZVOD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prezentaciju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obavezno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800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obraditi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slede</a:t>
            </a:r>
            <a:r>
              <a:rPr lang="hr-HR" sz="2800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elemente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opis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medijskog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proizvoda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izdava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produkcijska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ku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istorijat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izdava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produkcijske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ku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gluma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strategija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plasmana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(marketing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medijskog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proizvoda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korisnika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gledalaca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posetilaca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italaca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efekat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ostvarenja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1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MEDIJSKE KOMPANIJE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prezentaciju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slede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elemente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profil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medijske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</a:p>
          <a:p>
            <a:pPr lvl="1">
              <a:lnSpc>
                <a:spcPct val="9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istorijat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strategija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poslovanja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poslovanje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medijski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medijske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988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110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PREZENTACIJA</vt:lpstr>
      <vt:lpstr>MEDIJSKI PROIZVOD</vt:lpstr>
      <vt:lpstr>MEDIJSKE KOMPANIJE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PREZENTACIJA</dc:title>
  <dc:creator>Jovana</dc:creator>
  <cp:lastModifiedBy>Jovana</cp:lastModifiedBy>
  <cp:revision>1</cp:revision>
  <dcterms:created xsi:type="dcterms:W3CDTF">2017-12-31T15:30:32Z</dcterms:created>
  <dcterms:modified xsi:type="dcterms:W3CDTF">2017-12-31T15:34:26Z</dcterms:modified>
</cp:coreProperties>
</file>