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60" r:id="rId7"/>
    <p:sldId id="261" r:id="rId8"/>
    <p:sldId id="263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3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5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6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77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7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3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5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6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4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5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5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9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ED1915-1676-4A05-8B27-0CD13C213DB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964E855-C10D-4167-B3F2-24B50640113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7" t="20312" r="32958" b="5937"/>
          <a:stretch/>
        </p:blipFill>
        <p:spPr bwMode="auto">
          <a:xfrm>
            <a:off x="0" y="0"/>
            <a:ext cx="91413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303020" y="30480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89660" y="44196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6820" y="5029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" y="5791200"/>
            <a:ext cx="14478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REVISION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93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reference, page 150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74" t="35313" r="35769" b="5938"/>
          <a:stretch/>
        </p:blipFill>
        <p:spPr bwMode="auto">
          <a:xfrm>
            <a:off x="441960" y="1143000"/>
            <a:ext cx="7743705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0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4" t="60625" r="62299" b="7187"/>
          <a:stretch/>
        </p:blipFill>
        <p:spPr bwMode="auto">
          <a:xfrm>
            <a:off x="228600" y="1524000"/>
            <a:ext cx="4663440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" y="457200"/>
            <a:ext cx="8686800" cy="838200"/>
          </a:xfrm>
        </p:spPr>
        <p:txBody>
          <a:bodyPr/>
          <a:lstStyle/>
          <a:p>
            <a:r>
              <a:rPr lang="en-US" dirty="0" smtClean="0"/>
              <a:t>Grammar reference, page 150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861560"/>
            <a:ext cx="2209800" cy="1325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04" y="3276600"/>
            <a:ext cx="2195496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80160"/>
            <a:ext cx="288036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Workbook, page 26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3" t="21250" r="30322" b="9063"/>
          <a:stretch/>
        </p:blipFill>
        <p:spPr bwMode="auto">
          <a:xfrm>
            <a:off x="1905000" y="1524000"/>
            <a:ext cx="711838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7" b="30555"/>
          <a:stretch/>
        </p:blipFill>
        <p:spPr>
          <a:xfrm>
            <a:off x="6400800" y="533400"/>
            <a:ext cx="217842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85" t="59375" r="70029" b="7813"/>
          <a:stretch/>
        </p:blipFill>
        <p:spPr bwMode="auto">
          <a:xfrm>
            <a:off x="1219185" y="2042160"/>
            <a:ext cx="3565293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90800"/>
            <a:ext cx="47478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reference, page 150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9" t="50000" r="38580" b="7188"/>
          <a:stretch/>
        </p:blipFill>
        <p:spPr bwMode="auto">
          <a:xfrm>
            <a:off x="1143000" y="1524000"/>
            <a:ext cx="7816441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9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Book, page 57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39" t="54063" r="30322" b="7500"/>
          <a:stretch/>
        </p:blipFill>
        <p:spPr bwMode="auto">
          <a:xfrm>
            <a:off x="1066800" y="1950720"/>
            <a:ext cx="798798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9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2" t="84375" r="61596" b="7813"/>
          <a:stretch/>
        </p:blipFill>
        <p:spPr bwMode="auto">
          <a:xfrm>
            <a:off x="1447800" y="2209800"/>
            <a:ext cx="731520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5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DVD Projection: the advert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your opinion about the work bag for ladies?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2590800"/>
            <a:ext cx="5086350" cy="329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910840"/>
            <a:ext cx="353568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42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Trek</vt:lpstr>
      <vt:lpstr>Solstice</vt:lpstr>
      <vt:lpstr>PowerPoint Presentation</vt:lpstr>
      <vt:lpstr>Grammar reference, page 150</vt:lpstr>
      <vt:lpstr>Grammar reference, page 150</vt:lpstr>
      <vt:lpstr>Workbook, page 26</vt:lpstr>
      <vt:lpstr>Solutions </vt:lpstr>
      <vt:lpstr>Grammar reference, page 150</vt:lpstr>
      <vt:lpstr>Book, page 57</vt:lpstr>
      <vt:lpstr>Solutions </vt:lpstr>
      <vt:lpstr>DVD Projection: the advert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</cp:revision>
  <dcterms:created xsi:type="dcterms:W3CDTF">2018-01-17T21:05:11Z</dcterms:created>
  <dcterms:modified xsi:type="dcterms:W3CDTF">2018-01-21T21:33:15Z</dcterms:modified>
</cp:coreProperties>
</file>