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D0D7A-CDF1-4A74-B244-E3BB5274FA38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8F6C0-D753-4A5C-9364-45E25004D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D0D7A-CDF1-4A74-B244-E3BB5274FA38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8F6C0-D753-4A5C-9364-45E25004D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D0D7A-CDF1-4A74-B244-E3BB5274FA38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8F6C0-D753-4A5C-9364-45E25004D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D0D7A-CDF1-4A74-B244-E3BB5274FA38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8F6C0-D753-4A5C-9364-45E25004D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D0D7A-CDF1-4A74-B244-E3BB5274FA38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8F6C0-D753-4A5C-9364-45E25004D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D0D7A-CDF1-4A74-B244-E3BB5274FA38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8F6C0-D753-4A5C-9364-45E25004D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D0D7A-CDF1-4A74-B244-E3BB5274FA38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8F6C0-D753-4A5C-9364-45E25004D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D0D7A-CDF1-4A74-B244-E3BB5274FA38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8F6C0-D753-4A5C-9364-45E25004D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D0D7A-CDF1-4A74-B244-E3BB5274FA38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8F6C0-D753-4A5C-9364-45E25004D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D0D7A-CDF1-4A74-B244-E3BB5274FA38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8F6C0-D753-4A5C-9364-45E25004D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D0D7A-CDF1-4A74-B244-E3BB5274FA38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8F6C0-D753-4A5C-9364-45E25004D4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CED0D7A-CDF1-4A74-B244-E3BB5274FA38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CB8F6C0-D753-4A5C-9364-45E25004D4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time is it?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785315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03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</a:blip>
          <a:srcRect l="12341" t="81160" r="53542" b="3487"/>
          <a:stretch>
            <a:fillRect/>
          </a:stretch>
        </p:blipFill>
        <p:spPr bwMode="auto">
          <a:xfrm>
            <a:off x="428596" y="4429132"/>
            <a:ext cx="5248000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3439450" cy="338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721" t="16710" r="26891" b="4959"/>
          <a:stretch>
            <a:fillRect/>
          </a:stretch>
        </p:blipFill>
        <p:spPr bwMode="auto">
          <a:xfrm>
            <a:off x="642910" y="500042"/>
            <a:ext cx="4857784" cy="588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for your attention! </a:t>
            </a:r>
            <a:br>
              <a:rPr lang="en-US" dirty="0" smtClean="0"/>
            </a:br>
            <a:r>
              <a:rPr lang="en-US" dirty="0" smtClean="0"/>
              <a:t>See you next time! </a:t>
            </a:r>
            <a:r>
              <a:rPr lang="en-US" dirty="0" smtClean="0">
                <a:sym typeface="Wingdings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7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2851" t="28511" r="8764" b="6483"/>
          <a:stretch>
            <a:fillRect/>
          </a:stretch>
        </p:blipFill>
        <p:spPr bwMode="auto">
          <a:xfrm>
            <a:off x="428596" y="357166"/>
            <a:ext cx="8286808" cy="32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img12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00438"/>
            <a:ext cx="4608005" cy="298800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5072066" y="5572140"/>
            <a:ext cx="1714512" cy="914400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str. 28</a:t>
            </a:r>
            <a:endParaRPr lang="en-US" sz="2400" b="1" dirty="0">
              <a:solidFill>
                <a:srgbClr val="B83D68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88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53722" t="29712" r="13780" b="8740"/>
          <a:stretch>
            <a:fillRect/>
          </a:stretch>
        </p:blipFill>
        <p:spPr bwMode="auto">
          <a:xfrm>
            <a:off x="571472" y="500042"/>
            <a:ext cx="350046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2016" t="9393" r="50831" b="3716"/>
          <a:stretch>
            <a:fillRect/>
          </a:stretch>
        </p:blipFill>
        <p:spPr bwMode="auto">
          <a:xfrm>
            <a:off x="4929190" y="857232"/>
            <a:ext cx="264320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5072066" y="5572140"/>
            <a:ext cx="2500330" cy="914400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str. 29</a:t>
            </a:r>
            <a:r>
              <a:rPr lang="en-US" sz="2000" b="1" baseline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,</a:t>
            </a:r>
            <a:r>
              <a:rPr lang="en-US" sz="2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T 4.2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ed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6" y="4714884"/>
            <a:ext cx="2125717" cy="111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4612" y="5500702"/>
            <a:ext cx="10262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Edinburgh 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lum/>
          </a:blip>
          <a:srcRect l="13132" t="89881" r="51850" b="3115"/>
          <a:stretch>
            <a:fillRect/>
          </a:stretch>
        </p:blipFill>
        <p:spPr bwMode="auto">
          <a:xfrm>
            <a:off x="4643438" y="428604"/>
            <a:ext cx="342902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/>
          </a:blip>
          <a:srcRect l="13407" t="81160" r="48211" b="3487"/>
          <a:stretch>
            <a:fillRect/>
          </a:stretch>
        </p:blipFill>
        <p:spPr bwMode="auto">
          <a:xfrm>
            <a:off x="3286116" y="2500306"/>
            <a:ext cx="4608000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22016" t="9393" r="50831" b="3716"/>
          <a:stretch>
            <a:fillRect/>
          </a:stretch>
        </p:blipFill>
        <p:spPr bwMode="auto">
          <a:xfrm>
            <a:off x="642910" y="500042"/>
            <a:ext cx="264320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3428992" y="4857760"/>
            <a:ext cx="2500330" cy="914400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str. 29</a:t>
            </a:r>
            <a:r>
              <a:rPr lang="en-US" sz="2000" b="1" baseline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,</a:t>
            </a:r>
            <a:r>
              <a:rPr lang="en-US" sz="2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T 4.2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/>
          </a:blip>
          <a:srcRect l="51798" t="89881" r="15372" b="3115"/>
          <a:stretch>
            <a:fillRect/>
          </a:stretch>
        </p:blipFill>
        <p:spPr bwMode="auto">
          <a:xfrm>
            <a:off x="571472" y="428604"/>
            <a:ext cx="4502963" cy="60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53153" t="18535" r="7323" b="4052"/>
          <a:stretch>
            <a:fillRect/>
          </a:stretch>
        </p:blipFill>
        <p:spPr bwMode="auto">
          <a:xfrm>
            <a:off x="571472" y="1000108"/>
            <a:ext cx="450059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21316" t="9301" r="18235" b="3882"/>
          <a:stretch>
            <a:fillRect/>
          </a:stretch>
        </p:blipFill>
        <p:spPr bwMode="auto">
          <a:xfrm>
            <a:off x="357158" y="357166"/>
            <a:ext cx="6858048" cy="61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14910" t="27109" r="38327" b="3492"/>
          <a:stretch>
            <a:fillRect/>
          </a:stretch>
        </p:blipFill>
        <p:spPr bwMode="auto">
          <a:xfrm>
            <a:off x="571464" y="571480"/>
            <a:ext cx="5589008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6215074" y="4857760"/>
            <a:ext cx="2500330" cy="914400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str. 30</a:t>
            </a:r>
            <a:r>
              <a:rPr lang="en-US" sz="2000" b="1" baseline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,</a:t>
            </a:r>
            <a:r>
              <a:rPr lang="en-US" sz="2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T 4.4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5093" t="11549" r="40285" b="7606"/>
          <a:stretch>
            <a:fillRect/>
          </a:stretch>
        </p:blipFill>
        <p:spPr bwMode="auto">
          <a:xfrm>
            <a:off x="500034" y="428604"/>
            <a:ext cx="4824000" cy="546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6215074" y="4857760"/>
            <a:ext cx="2500330" cy="914400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str. 30</a:t>
            </a:r>
            <a:r>
              <a:rPr lang="en-US" sz="2000" b="1" baseline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,</a:t>
            </a:r>
            <a:r>
              <a:rPr lang="en-US" sz="2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T 4.5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61017" t="32275" r="11790" b="4495"/>
          <a:stretch>
            <a:fillRect/>
          </a:stretch>
        </p:blipFill>
        <p:spPr bwMode="auto">
          <a:xfrm>
            <a:off x="571472" y="1428736"/>
            <a:ext cx="292895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61017" t="16978" r="11790" b="70920"/>
          <a:stretch>
            <a:fillRect/>
          </a:stretch>
        </p:blipFill>
        <p:spPr bwMode="auto">
          <a:xfrm>
            <a:off x="571472" y="500042"/>
            <a:ext cx="2928958" cy="84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6215074" y="4857760"/>
            <a:ext cx="2500330" cy="914400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str. 30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786182" y="500042"/>
            <a:ext cx="2500330" cy="914400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57148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Tick your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favourite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leisure activities: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56944"/>
            <a:ext cx="4117969" cy="356616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118</TotalTime>
  <Words>49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Aspect</vt:lpstr>
      <vt:lpstr>What time is it?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  See you next time!  </vt:lpstr>
    </vt:vector>
  </TitlesOfParts>
  <Company>vps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nina.kisin</dc:creator>
  <cp:lastModifiedBy>HP</cp:lastModifiedBy>
  <cp:revision>12</cp:revision>
  <dcterms:created xsi:type="dcterms:W3CDTF">2018-04-18T12:19:19Z</dcterms:created>
  <dcterms:modified xsi:type="dcterms:W3CDTF">2018-04-19T11:36:18Z</dcterms:modified>
</cp:coreProperties>
</file>