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9" r:id="rId5"/>
    <p:sldId id="25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3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9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334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799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7864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25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297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3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03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05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03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45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ADDF71-9B28-42EE-A31B-FC86E3FD09A0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1B0248-289C-4FA6-9990-AB560888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March,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83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533400"/>
            <a:ext cx="3313355" cy="170216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Red telephone box in England– </a:t>
            </a:r>
            <a:r>
              <a:rPr lang="en-US" sz="2800" dirty="0" err="1" smtClean="0"/>
              <a:t>crvena</a:t>
            </a:r>
            <a:r>
              <a:rPr lang="en-US" sz="2800" dirty="0" smtClean="0"/>
              <a:t> </a:t>
            </a:r>
            <a:r>
              <a:rPr lang="en-US" sz="2800" dirty="0" err="1" smtClean="0"/>
              <a:t>telefonska</a:t>
            </a:r>
            <a:r>
              <a:rPr lang="en-US" sz="2800" dirty="0" smtClean="0"/>
              <a:t> </a:t>
            </a:r>
            <a:r>
              <a:rPr lang="en-US" sz="2800" dirty="0" err="1" smtClean="0"/>
              <a:t>govornica</a:t>
            </a:r>
            <a:r>
              <a:rPr lang="en-US" sz="2800" dirty="0" smtClean="0"/>
              <a:t> u </a:t>
            </a:r>
            <a:r>
              <a:rPr lang="en-US" sz="2800" dirty="0" err="1" smtClean="0"/>
              <a:t>Engleskoj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657600"/>
            <a:ext cx="3309803" cy="2438400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f</a:t>
            </a:r>
            <a:r>
              <a:rPr lang="en-US" sz="2300" dirty="0" smtClean="0">
                <a:solidFill>
                  <a:schemeClr val="tx1"/>
                </a:solidFill>
              </a:rPr>
              <a:t>ind it on </a:t>
            </a:r>
            <a:r>
              <a:rPr lang="en-US" sz="2300" dirty="0">
                <a:solidFill>
                  <a:schemeClr val="tx1"/>
                </a:solidFill>
              </a:rPr>
              <a:t>the streets of the United Kingdom, Malta, Bermuda and </a:t>
            </a:r>
            <a:r>
              <a:rPr lang="en-US" sz="2300" dirty="0" smtClean="0">
                <a:solidFill>
                  <a:schemeClr val="tx1"/>
                </a:solidFill>
              </a:rPr>
              <a:t>Gibraltar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a British cultural icon 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i</a:t>
            </a:r>
            <a:r>
              <a:rPr lang="en-US" sz="2300" dirty="0" smtClean="0">
                <a:solidFill>
                  <a:schemeClr val="tx1"/>
                </a:solidFill>
              </a:rPr>
              <a:t>n red </a:t>
            </a:r>
            <a:r>
              <a:rPr lang="en-US" sz="2300" dirty="0" err="1" smtClean="0">
                <a:solidFill>
                  <a:schemeClr val="tx1"/>
                </a:solidFill>
              </a:rPr>
              <a:t>colour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0"/>
            <a:ext cx="36042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72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124200"/>
            <a:ext cx="4937760" cy="3291840"/>
          </a:xfrm>
        </p:spPr>
      </p:pic>
      <p:sp>
        <p:nvSpPr>
          <p:cNvPr id="9" name="Rectangle 8"/>
          <p:cNvSpPr/>
          <p:nvPr/>
        </p:nvSpPr>
        <p:spPr>
          <a:xfrm>
            <a:off x="1066800" y="228600"/>
            <a:ext cx="71628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Zastava</a:t>
            </a:r>
            <a:r>
              <a:rPr lang="en-US" sz="3600" dirty="0" smtClean="0"/>
              <a:t> </a:t>
            </a:r>
            <a:r>
              <a:rPr lang="en-US" sz="3600" dirty="0" err="1" smtClean="0"/>
              <a:t>Velike</a:t>
            </a:r>
            <a:r>
              <a:rPr lang="en-US" sz="3600" dirty="0" smtClean="0"/>
              <a:t> </a:t>
            </a:r>
            <a:r>
              <a:rPr lang="en-US" sz="3600" dirty="0" err="1" smtClean="0"/>
              <a:t>Britanije</a:t>
            </a:r>
            <a:r>
              <a:rPr lang="en-US" sz="3600" dirty="0" smtClean="0"/>
              <a:t> "</a:t>
            </a:r>
            <a:r>
              <a:rPr lang="en-US" sz="3600" dirty="0" err="1" smtClean="0"/>
              <a:t>Junion</a:t>
            </a:r>
            <a:r>
              <a:rPr lang="en-US" sz="3600" dirty="0" smtClean="0"/>
              <a:t> </a:t>
            </a:r>
            <a:r>
              <a:rPr lang="en-US" sz="3600" dirty="0" err="1" smtClean="0"/>
              <a:t>Džek</a:t>
            </a:r>
            <a:r>
              <a:rPr lang="en-US" sz="3600" dirty="0" smtClean="0"/>
              <a:t>"</a:t>
            </a:r>
          </a:p>
          <a:p>
            <a:pPr algn="ctr"/>
            <a:r>
              <a:rPr lang="en-US" sz="3600" dirty="0" smtClean="0"/>
              <a:t>The Union Jack Flag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98389" y="150340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dirty="0" err="1" smtClean="0">
                <a:solidFill>
                  <a:srgbClr val="000000"/>
                </a:solidFill>
                <a:effectLst/>
                <a:latin typeface="Arial"/>
              </a:rPr>
              <a:t>Colours</a:t>
            </a:r>
            <a:endParaRPr lang="en-US" sz="2400" dirty="0">
              <a:solidFill>
                <a:srgbClr val="54595D"/>
              </a:solidFill>
              <a:latin typeface="Arial"/>
            </a:endParaRP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(royal) blue, 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red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white</a:t>
            </a:r>
            <a:endParaRPr lang="en-US" sz="2400" b="0" i="0" dirty="0">
              <a:solidFill>
                <a:srgbClr val="222222"/>
              </a:solidFill>
              <a:effectLst/>
              <a:latin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58" y="3559444"/>
            <a:ext cx="2286000" cy="2286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776784" y="3073065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000000"/>
                </a:solidFill>
                <a:effectLst/>
                <a:latin typeface="Arial"/>
              </a:rPr>
              <a:t>Popular culture </a:t>
            </a:r>
            <a:endParaRPr lang="en-US" sz="2400" b="0" i="0" dirty="0">
              <a:solidFill>
                <a:srgbClr val="222222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74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(15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review, page 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9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and places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2514600"/>
            <a:ext cx="3048000" cy="3048000"/>
          </a:xfrm>
        </p:spPr>
      </p:pic>
    </p:spTree>
    <p:extLst>
      <p:ext uri="{BB962C8B-B14F-4D97-AF65-F5344CB8AC3E}">
        <p14:creationId xmlns:p14="http://schemas.microsoft.com/office/powerpoint/2010/main" xmlns="" val="3639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</a:t>
            </a:r>
            <a:r>
              <a:rPr lang="en-US" smtClean="0"/>
              <a:t>your attention! </a:t>
            </a:r>
          </a:p>
          <a:p>
            <a:r>
              <a:rPr lang="en-US" dirty="0" smtClean="0"/>
              <a:t>See you next class!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44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Austin</vt:lpstr>
      <vt:lpstr>1_Austin</vt:lpstr>
      <vt:lpstr>Practice classes </vt:lpstr>
      <vt:lpstr>Red telephone box in England– crvena telefonska govornica u Engleskoj</vt:lpstr>
      <vt:lpstr>Slide 3</vt:lpstr>
      <vt:lpstr>Lists (15 points)</vt:lpstr>
      <vt:lpstr>People and places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telephone box in England– crvena telefonska govornica u Engleskoj</dc:title>
  <dc:creator>HP</dc:creator>
  <cp:lastModifiedBy>nina.kisin</cp:lastModifiedBy>
  <cp:revision>5</cp:revision>
  <dcterms:created xsi:type="dcterms:W3CDTF">2018-03-15T11:21:26Z</dcterms:created>
  <dcterms:modified xsi:type="dcterms:W3CDTF">2018-04-16T11:18:44Z</dcterms:modified>
</cp:coreProperties>
</file>