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24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659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02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918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825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775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559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20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33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143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95C569-338C-4C1D-9CE4-39589468D79A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14653D-6591-40AB-B7A8-55699FD42083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U POLJOPRIVREDI</a:t>
            </a:r>
            <a:endParaRPr lang="sr-Latn-R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VEŽBA </a:t>
            </a:r>
            <a:r>
              <a:rPr lang="sr-Latn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7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Napomena: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Odgovoriti na navedena pitanja u Word-u i poslati na e mail. Svaku vežbu potpisati: ime prezime i br.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Indeksa</a:t>
            </a:r>
          </a:p>
          <a:p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Odgovoriti na pitanja: 1, 2, 3, 4, 5, 7, 11, 14</a:t>
            </a:r>
            <a:r>
              <a:rPr lang="sr-Latn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15 i 18.</a:t>
            </a:r>
            <a:endParaRPr lang="sr-Latn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branka.maksimovic.vps@gmail.com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1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431" y="558451"/>
            <a:ext cx="4401477" cy="949073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Pitanja: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914" y="1845734"/>
            <a:ext cx="5553125" cy="4653920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Navedite karakteristike tržišta poljoprivredno-prehrambenih proizvoda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šite marketing u savremenom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agraru.</a:t>
            </a: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Koncepti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poslovanja – navesti 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objasniti.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4P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Ograničavajući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zahteva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unutrašnje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deluju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spoljne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deluju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60000"/>
              </a:lnSpc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podrazumeva pod ciljnim tržištem?</a:t>
            </a: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60000"/>
              </a:lnSpc>
              <a:buNone/>
            </a:pPr>
            <a:endParaRPr 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570426" cy="4653920"/>
          </a:xfrm>
        </p:spPr>
        <p:txBody>
          <a:bodyPr>
            <a:normAutofit fontScale="55000" lnSpcReduction="20000"/>
          </a:bodyPr>
          <a:lstStyle/>
          <a:p>
            <a:pPr marL="457200" lvl="0" indent="-457200" algn="just">
              <a:buFont typeface="+mj-lt"/>
              <a:buAutoNum type="arabicPeriod" startAt="11"/>
            </a:pP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Definišite pojam segmentacije tržišta i navedite nekoliko kriterijuma za </a:t>
            </a: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segmentaciju.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elementi bitni za proizvod u marketinškom </a:t>
            </a: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pristupu?</a:t>
            </a:r>
          </a:p>
          <a:p>
            <a:pPr marL="457200" lvl="0" indent="-457200" algn="just">
              <a:buFont typeface="+mj-lt"/>
              <a:buAutoNum type="arabicPeriod" startAt="11"/>
            </a:pP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Cena – pojam, šta utiče na formiranje cene i metode formiranja cene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promotivnog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miksa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Objasnite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navedite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medije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ekomomske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propagande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Objasnite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unapređenje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prodaje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navedite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akcije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unapređenja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prodaje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Nabrojati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tržišta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prehrambenih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endParaRPr lang="sr-Latn-R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11"/>
            </a:pPr>
            <a:r>
              <a:rPr lang="sr-Latn-C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Kanali </a:t>
            </a:r>
            <a:r>
              <a:rPr lang="sr-Latn-C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distribucije – pojam, zadatak i globalna podela distributivnih kanala.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5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202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Retrospect</vt:lpstr>
      <vt:lpstr>MARKETING U POLJOPRIVREDI</vt:lpstr>
      <vt:lpstr>Napomena:</vt:lpstr>
      <vt:lpstr>Pitanja: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VEŽBA 4</dc:title>
  <dc:creator>Korisnik</dc:creator>
  <cp:lastModifiedBy>Korisnik</cp:lastModifiedBy>
  <cp:revision>10</cp:revision>
  <dcterms:created xsi:type="dcterms:W3CDTF">2018-03-23T22:13:55Z</dcterms:created>
  <dcterms:modified xsi:type="dcterms:W3CDTF">2020-03-19T11:18:44Z</dcterms:modified>
</cp:coreProperties>
</file>