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6"/>
  </p:notesMasterIdLst>
  <p:handoutMasterIdLst>
    <p:handoutMasterId r:id="rId37"/>
  </p:handoutMasterIdLst>
  <p:sldIdLst>
    <p:sldId id="256" r:id="rId2"/>
    <p:sldId id="399" r:id="rId3"/>
    <p:sldId id="400" r:id="rId4"/>
    <p:sldId id="401" r:id="rId5"/>
    <p:sldId id="414" r:id="rId6"/>
    <p:sldId id="415" r:id="rId7"/>
    <p:sldId id="416" r:id="rId8"/>
    <p:sldId id="403" r:id="rId9"/>
    <p:sldId id="417" r:id="rId10"/>
    <p:sldId id="418" r:id="rId11"/>
    <p:sldId id="419" r:id="rId12"/>
    <p:sldId id="420" r:id="rId13"/>
    <p:sldId id="404" r:id="rId14"/>
    <p:sldId id="421" r:id="rId15"/>
    <p:sldId id="423" r:id="rId16"/>
    <p:sldId id="424" r:id="rId17"/>
    <p:sldId id="425" r:id="rId18"/>
    <p:sldId id="406" r:id="rId19"/>
    <p:sldId id="430" r:id="rId20"/>
    <p:sldId id="426" r:id="rId21"/>
    <p:sldId id="428" r:id="rId22"/>
    <p:sldId id="429" r:id="rId23"/>
    <p:sldId id="431" r:id="rId24"/>
    <p:sldId id="427" r:id="rId25"/>
    <p:sldId id="407" r:id="rId26"/>
    <p:sldId id="432" r:id="rId27"/>
    <p:sldId id="433" r:id="rId28"/>
    <p:sldId id="408" r:id="rId29"/>
    <p:sldId id="434" r:id="rId30"/>
    <p:sldId id="436" r:id="rId31"/>
    <p:sldId id="435" r:id="rId32"/>
    <p:sldId id="437" r:id="rId33"/>
    <p:sldId id="438" r:id="rId34"/>
    <p:sldId id="409" r:id="rId35"/>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8" d="100"/>
          <a:sy n="68" d="100"/>
        </p:scale>
        <p:origin x="1458"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r-Latn-B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DD94FE-4294-4586-A356-371380299FFD}" type="datetimeFigureOut">
              <a:rPr lang="sr-Latn-CS" smtClean="0"/>
              <a:pPr/>
              <a:t>17.3.2020.</a:t>
            </a:fld>
            <a:endParaRPr lang="sr-Latn-B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r-Latn-B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DE3CA3-E770-49AB-9AE2-0BEB848CB0DC}" type="slidenum">
              <a:rPr lang="sr-Latn-BA" smtClean="0"/>
              <a:pPr/>
              <a:t>‹#›</a:t>
            </a:fld>
            <a:endParaRPr lang="sr-Latn-BA"/>
          </a:p>
        </p:txBody>
      </p:sp>
    </p:spTree>
    <p:extLst>
      <p:ext uri="{BB962C8B-B14F-4D97-AF65-F5344CB8AC3E}">
        <p14:creationId xmlns:p14="http://schemas.microsoft.com/office/powerpoint/2010/main" val="12625281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sr-Latn-BA"/>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sr-Latn-BA"/>
          </a:p>
        </p:txBody>
      </p:sp>
      <p:sp>
        <p:nvSpPr>
          <p:cNvPr id="2051" name="Text Box 3"/>
          <p:cNvSpPr txBox="1">
            <a:spLocks noChangeArrowheads="1"/>
          </p:cNvSpPr>
          <p:nvPr/>
        </p:nvSpPr>
        <p:spPr bwMode="auto">
          <a:xfrm>
            <a:off x="0" y="0"/>
            <a:ext cx="2971800" cy="457200"/>
          </a:xfrm>
          <a:prstGeom prst="rect">
            <a:avLst/>
          </a:prstGeom>
          <a:noFill/>
          <a:ln w="9525">
            <a:noFill/>
            <a:round/>
            <a:headEnd/>
            <a:tailEnd/>
          </a:ln>
          <a:effectLst/>
        </p:spPr>
        <p:txBody>
          <a:bodyPr wrap="none" anchor="ctr"/>
          <a:lstStyle/>
          <a:p>
            <a:endParaRPr lang="sr-Latn-BA"/>
          </a:p>
        </p:txBody>
      </p:sp>
      <p:sp>
        <p:nvSpPr>
          <p:cNvPr id="2052" name="Rectangle 4"/>
          <p:cNvSpPr>
            <a:spLocks noGrp="1" noChangeArrowheads="1"/>
          </p:cNvSpPr>
          <p:nvPr>
            <p:ph type="dt"/>
          </p:nvPr>
        </p:nvSpPr>
        <p:spPr bwMode="auto">
          <a:xfrm>
            <a:off x="3884613" y="0"/>
            <a:ext cx="29686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pitchFamily="32" charset="0"/>
              </a:defRPr>
            </a:lvl1pPr>
          </a:lstStyle>
          <a:p>
            <a:endParaRPr lang="en-PH"/>
          </a:p>
        </p:txBody>
      </p:sp>
      <p:sp>
        <p:nvSpPr>
          <p:cNvPr id="2053" name="Rectangle 5"/>
          <p:cNvSpPr>
            <a:spLocks noGrp="1" noRot="1" noChangeAspect="1" noChangeArrowheads="1"/>
          </p:cNvSpPr>
          <p:nvPr>
            <p:ph type="sldImg"/>
          </p:nvPr>
        </p:nvSpPr>
        <p:spPr bwMode="auto">
          <a:xfrm>
            <a:off x="1143000" y="685800"/>
            <a:ext cx="4568825" cy="3425825"/>
          </a:xfrm>
          <a:prstGeom prst="rect">
            <a:avLst/>
          </a:prstGeom>
          <a:noFill/>
          <a:ln w="12600">
            <a:solidFill>
              <a:srgbClr val="000000"/>
            </a:solidFill>
            <a:miter lim="800000"/>
            <a:headEnd/>
            <a:tailEnd/>
          </a:ln>
          <a:effectLst/>
        </p:spPr>
      </p:sp>
      <p:sp>
        <p:nvSpPr>
          <p:cNvPr id="2054" name="Rectangle 6"/>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sr-Latn-CS"/>
          </a:p>
        </p:txBody>
      </p:sp>
      <p:sp>
        <p:nvSpPr>
          <p:cNvPr id="2055" name="Text Box 7"/>
          <p:cNvSpPr txBox="1">
            <a:spLocks noChangeArrowheads="1"/>
          </p:cNvSpPr>
          <p:nvPr/>
        </p:nvSpPr>
        <p:spPr bwMode="auto">
          <a:xfrm>
            <a:off x="0" y="8685213"/>
            <a:ext cx="2971800" cy="457200"/>
          </a:xfrm>
          <a:prstGeom prst="rect">
            <a:avLst/>
          </a:prstGeom>
          <a:noFill/>
          <a:ln w="9525">
            <a:noFill/>
            <a:round/>
            <a:headEnd/>
            <a:tailEnd/>
          </a:ln>
          <a:effectLst/>
        </p:spPr>
        <p:txBody>
          <a:bodyPr wrap="none" anchor="ctr"/>
          <a:lstStyle/>
          <a:p>
            <a:endParaRPr lang="sr-Latn-BA"/>
          </a:p>
        </p:txBody>
      </p:sp>
      <p:sp>
        <p:nvSpPr>
          <p:cNvPr id="2056" name="Rectangle 8"/>
          <p:cNvSpPr>
            <a:spLocks noGrp="1" noChangeArrowheads="1"/>
          </p:cNvSpPr>
          <p:nvPr>
            <p:ph type="sldNum"/>
          </p:nvPr>
        </p:nvSpPr>
        <p:spPr bwMode="auto">
          <a:xfrm>
            <a:off x="3884613" y="8685213"/>
            <a:ext cx="29686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pitchFamily="32" charset="0"/>
              </a:defRPr>
            </a:lvl1pPr>
          </a:lstStyle>
          <a:p>
            <a:fld id="{4FDADF39-0679-4602-8157-F7C5C1238B64}" type="slidenum">
              <a:rPr lang="en-PH"/>
              <a:pPr/>
              <a:t>‹#›</a:t>
            </a:fld>
            <a:endParaRPr lang="en-PH"/>
          </a:p>
        </p:txBody>
      </p:sp>
    </p:spTree>
    <p:extLst>
      <p:ext uri="{BB962C8B-B14F-4D97-AF65-F5344CB8AC3E}">
        <p14:creationId xmlns:p14="http://schemas.microsoft.com/office/powerpoint/2010/main" val="2459677359"/>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DDEC17C-E579-4975-8AED-B194BD798EC7}" type="slidenum">
              <a:rPr lang="en-PH"/>
              <a:pPr/>
              <a:t>1</a:t>
            </a:fld>
            <a:endParaRPr lang="en-PH"/>
          </a:p>
        </p:txBody>
      </p:sp>
      <p:sp>
        <p:nvSpPr>
          <p:cNvPr id="184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621281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395941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r>
              <a:rPr lang="sr-Latn-CS" dirty="0"/>
              <a:t>Da bi mus </a:t>
            </a:r>
          </a:p>
        </p:txBody>
      </p:sp>
    </p:spTree>
    <p:extLst>
      <p:ext uri="{BB962C8B-B14F-4D97-AF65-F5344CB8AC3E}">
        <p14:creationId xmlns:p14="http://schemas.microsoft.com/office/powerpoint/2010/main" val="350631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12</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r>
              <a:rPr lang="sr-Latn-CS" dirty="0"/>
              <a:t>Da bi mus </a:t>
            </a:r>
          </a:p>
        </p:txBody>
      </p:sp>
    </p:spTree>
    <p:extLst>
      <p:ext uri="{BB962C8B-B14F-4D97-AF65-F5344CB8AC3E}">
        <p14:creationId xmlns:p14="http://schemas.microsoft.com/office/powerpoint/2010/main" val="1266868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13</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257618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14</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4176739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15</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182067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16</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3237356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17</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4057487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18</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2126116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19</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339232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368638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20</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978322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21</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3722941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22</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280681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23</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2389122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24</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3555500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25</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4137055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26</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22173094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27</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396670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28</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2122222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29</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3621286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3762144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30</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4051432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31</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784080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32</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2882796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33</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2543447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34</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4221014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2469203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5</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1547915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333804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7</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1805806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8</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400234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C2420F2-A369-45ED-9C1F-20C54FC69CFB}" type="slidenum">
              <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9</a:t>
            </a:fld>
            <a:endParaRPr kumimoji="0" lang="en-PH" sz="1200" b="0" i="0" u="none" strike="noStrike" kern="1200" cap="none" spc="0" normalizeH="0" baseline="0" noProof="0">
              <a:ln>
                <a:noFill/>
              </a:ln>
              <a:solidFill>
                <a:srgbClr val="000000"/>
              </a:solidFill>
              <a:effectLst/>
              <a:uLnTx/>
              <a:uFillTx/>
              <a:latin typeface="Calibri" pitchFamily="32" charset="0"/>
              <a:ea typeface="+mn-ea"/>
              <a:cs typeface="Arial" charset="0"/>
            </a:endParaRPr>
          </a:p>
        </p:txBody>
      </p:sp>
      <p:sp>
        <p:nvSpPr>
          <p:cNvPr id="20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sr-Latn-CS"/>
          </a:p>
        </p:txBody>
      </p:sp>
    </p:spTree>
    <p:extLst>
      <p:ext uri="{BB962C8B-B14F-4D97-AF65-F5344CB8AC3E}">
        <p14:creationId xmlns:p14="http://schemas.microsoft.com/office/powerpoint/2010/main" val="4006616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r-Latn-B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sr-Latn-BA"/>
          </a:p>
        </p:txBody>
      </p:sp>
      <p:sp>
        <p:nvSpPr>
          <p:cNvPr id="4" name="Date Placeholder 3"/>
          <p:cNvSpPr>
            <a:spLocks noGrp="1"/>
          </p:cNvSpPr>
          <p:nvPr>
            <p:ph type="dt" idx="10"/>
          </p:nvPr>
        </p:nvSpPr>
        <p:spPr/>
        <p:txBody>
          <a:bodyPr/>
          <a:lstStyle>
            <a:lvl1pPr>
              <a:defRPr/>
            </a:lvl1pPr>
          </a:lstStyle>
          <a:p>
            <a:endParaRPr lang="en-PH"/>
          </a:p>
        </p:txBody>
      </p:sp>
      <p:sp>
        <p:nvSpPr>
          <p:cNvPr id="5" name="Slide Number Placeholder 4"/>
          <p:cNvSpPr>
            <a:spLocks noGrp="1"/>
          </p:cNvSpPr>
          <p:nvPr>
            <p:ph type="sldNum" idx="11"/>
          </p:nvPr>
        </p:nvSpPr>
        <p:spPr/>
        <p:txBody>
          <a:bodyPr/>
          <a:lstStyle>
            <a:lvl1pPr>
              <a:defRPr/>
            </a:lvl1pPr>
          </a:lstStyle>
          <a:p>
            <a:fld id="{C0A37837-1B2F-4500-9D9F-8AE41BA2E03C}" type="slidenum">
              <a:rPr lang="en-PH"/>
              <a:pPr/>
              <a:t>‹#›</a:t>
            </a:fld>
            <a:endParaRPr lang="en-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B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BA"/>
          </a:p>
        </p:txBody>
      </p:sp>
      <p:sp>
        <p:nvSpPr>
          <p:cNvPr id="4" name="Date Placeholder 3"/>
          <p:cNvSpPr>
            <a:spLocks noGrp="1"/>
          </p:cNvSpPr>
          <p:nvPr>
            <p:ph type="dt" idx="10"/>
          </p:nvPr>
        </p:nvSpPr>
        <p:spPr/>
        <p:txBody>
          <a:bodyPr/>
          <a:lstStyle>
            <a:lvl1pPr>
              <a:defRPr/>
            </a:lvl1pPr>
          </a:lstStyle>
          <a:p>
            <a:endParaRPr lang="en-PH"/>
          </a:p>
        </p:txBody>
      </p:sp>
      <p:sp>
        <p:nvSpPr>
          <p:cNvPr id="5" name="Slide Number Placeholder 4"/>
          <p:cNvSpPr>
            <a:spLocks noGrp="1"/>
          </p:cNvSpPr>
          <p:nvPr>
            <p:ph type="sldNum" idx="11"/>
          </p:nvPr>
        </p:nvSpPr>
        <p:spPr/>
        <p:txBody>
          <a:bodyPr/>
          <a:lstStyle>
            <a:lvl1pPr>
              <a:defRPr/>
            </a:lvl1pPr>
          </a:lstStyle>
          <a:p>
            <a:fld id="{BE642C3F-12B7-4E1A-A6F4-E76CB572244C}" type="slidenum">
              <a:rPr lang="en-PH"/>
              <a:pPr/>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a:t>Click to edit Master title style</a:t>
            </a:r>
            <a:endParaRPr lang="sr-Latn-BA"/>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BA"/>
          </a:p>
        </p:txBody>
      </p:sp>
      <p:sp>
        <p:nvSpPr>
          <p:cNvPr id="4" name="Date Placeholder 3"/>
          <p:cNvSpPr>
            <a:spLocks noGrp="1"/>
          </p:cNvSpPr>
          <p:nvPr>
            <p:ph type="dt" idx="10"/>
          </p:nvPr>
        </p:nvSpPr>
        <p:spPr/>
        <p:txBody>
          <a:bodyPr/>
          <a:lstStyle>
            <a:lvl1pPr>
              <a:defRPr/>
            </a:lvl1pPr>
          </a:lstStyle>
          <a:p>
            <a:endParaRPr lang="en-PH"/>
          </a:p>
        </p:txBody>
      </p:sp>
      <p:sp>
        <p:nvSpPr>
          <p:cNvPr id="5" name="Slide Number Placeholder 4"/>
          <p:cNvSpPr>
            <a:spLocks noGrp="1"/>
          </p:cNvSpPr>
          <p:nvPr>
            <p:ph type="sldNum" idx="11"/>
          </p:nvPr>
        </p:nvSpPr>
        <p:spPr/>
        <p:txBody>
          <a:bodyPr/>
          <a:lstStyle>
            <a:lvl1pPr>
              <a:defRPr/>
            </a:lvl1pPr>
          </a:lstStyle>
          <a:p>
            <a:fld id="{2BB51E22-4260-4CE1-BBDC-B1CED7A52A75}" type="slidenum">
              <a:rPr lang="en-PH"/>
              <a:pPr/>
              <a:t>‹#›</a:t>
            </a:fld>
            <a:endParaRPr lang="en-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B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BA"/>
          </a:p>
        </p:txBody>
      </p:sp>
      <p:sp>
        <p:nvSpPr>
          <p:cNvPr id="4" name="Date Placeholder 3"/>
          <p:cNvSpPr>
            <a:spLocks noGrp="1"/>
          </p:cNvSpPr>
          <p:nvPr>
            <p:ph type="dt" idx="10"/>
          </p:nvPr>
        </p:nvSpPr>
        <p:spPr/>
        <p:txBody>
          <a:bodyPr/>
          <a:lstStyle>
            <a:lvl1pPr>
              <a:defRPr/>
            </a:lvl1pPr>
          </a:lstStyle>
          <a:p>
            <a:endParaRPr lang="en-PH"/>
          </a:p>
        </p:txBody>
      </p:sp>
      <p:sp>
        <p:nvSpPr>
          <p:cNvPr id="5" name="Slide Number Placeholder 4"/>
          <p:cNvSpPr>
            <a:spLocks noGrp="1"/>
          </p:cNvSpPr>
          <p:nvPr>
            <p:ph type="sldNum" idx="11"/>
          </p:nvPr>
        </p:nvSpPr>
        <p:spPr/>
        <p:txBody>
          <a:bodyPr/>
          <a:lstStyle>
            <a:lvl1pPr>
              <a:defRPr/>
            </a:lvl1pPr>
          </a:lstStyle>
          <a:p>
            <a:fld id="{461A1485-CE67-4E33-AC6B-AD6433FCB87D}" type="slidenum">
              <a:rPr lang="en-PH"/>
              <a:pPr/>
              <a:t>‹#›</a:t>
            </a:fld>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r-Latn-B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endParaRPr lang="en-PH"/>
          </a:p>
        </p:txBody>
      </p:sp>
      <p:sp>
        <p:nvSpPr>
          <p:cNvPr id="5" name="Slide Number Placeholder 4"/>
          <p:cNvSpPr>
            <a:spLocks noGrp="1"/>
          </p:cNvSpPr>
          <p:nvPr>
            <p:ph type="sldNum" idx="11"/>
          </p:nvPr>
        </p:nvSpPr>
        <p:spPr/>
        <p:txBody>
          <a:bodyPr/>
          <a:lstStyle>
            <a:lvl1pPr>
              <a:defRPr/>
            </a:lvl1pPr>
          </a:lstStyle>
          <a:p>
            <a:fld id="{80EF88F4-9C19-48FB-B764-065F54028233}" type="slidenum">
              <a:rPr lang="en-PH"/>
              <a:pPr/>
              <a:t>‹#›</a:t>
            </a:fld>
            <a:endParaRPr lang="en-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BA"/>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BA"/>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BA"/>
          </a:p>
        </p:txBody>
      </p:sp>
      <p:sp>
        <p:nvSpPr>
          <p:cNvPr id="5" name="Date Placeholder 4"/>
          <p:cNvSpPr>
            <a:spLocks noGrp="1"/>
          </p:cNvSpPr>
          <p:nvPr>
            <p:ph type="dt" idx="10"/>
          </p:nvPr>
        </p:nvSpPr>
        <p:spPr/>
        <p:txBody>
          <a:bodyPr/>
          <a:lstStyle>
            <a:lvl1pPr>
              <a:defRPr/>
            </a:lvl1pPr>
          </a:lstStyle>
          <a:p>
            <a:endParaRPr lang="en-PH"/>
          </a:p>
        </p:txBody>
      </p:sp>
      <p:sp>
        <p:nvSpPr>
          <p:cNvPr id="6" name="Slide Number Placeholder 5"/>
          <p:cNvSpPr>
            <a:spLocks noGrp="1"/>
          </p:cNvSpPr>
          <p:nvPr>
            <p:ph type="sldNum" idx="11"/>
          </p:nvPr>
        </p:nvSpPr>
        <p:spPr/>
        <p:txBody>
          <a:bodyPr/>
          <a:lstStyle>
            <a:lvl1pPr>
              <a:defRPr/>
            </a:lvl1pPr>
          </a:lstStyle>
          <a:p>
            <a:fld id="{BC55BF6C-51E6-439C-8F73-668DD62143A2}" type="slidenum">
              <a:rPr lang="en-PH"/>
              <a:pPr/>
              <a:t>‹#›</a:t>
            </a:fld>
            <a:endParaRPr lang="en-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sr-Latn-B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B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BA"/>
          </a:p>
        </p:txBody>
      </p:sp>
      <p:sp>
        <p:nvSpPr>
          <p:cNvPr id="7" name="Date Placeholder 6"/>
          <p:cNvSpPr>
            <a:spLocks noGrp="1"/>
          </p:cNvSpPr>
          <p:nvPr>
            <p:ph type="dt" idx="10"/>
          </p:nvPr>
        </p:nvSpPr>
        <p:spPr/>
        <p:txBody>
          <a:bodyPr/>
          <a:lstStyle>
            <a:lvl1pPr>
              <a:defRPr/>
            </a:lvl1pPr>
          </a:lstStyle>
          <a:p>
            <a:endParaRPr lang="en-PH"/>
          </a:p>
        </p:txBody>
      </p:sp>
      <p:sp>
        <p:nvSpPr>
          <p:cNvPr id="8" name="Slide Number Placeholder 7"/>
          <p:cNvSpPr>
            <a:spLocks noGrp="1"/>
          </p:cNvSpPr>
          <p:nvPr>
            <p:ph type="sldNum" idx="11"/>
          </p:nvPr>
        </p:nvSpPr>
        <p:spPr/>
        <p:txBody>
          <a:bodyPr/>
          <a:lstStyle>
            <a:lvl1pPr>
              <a:defRPr/>
            </a:lvl1pPr>
          </a:lstStyle>
          <a:p>
            <a:fld id="{CC8EE93F-92B6-4436-9C97-B5EAC34687C5}" type="slidenum">
              <a:rPr lang="en-PH"/>
              <a:pPr/>
              <a:t>‹#›</a:t>
            </a:fld>
            <a:endParaRPr lang="en-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r-Latn-BA"/>
          </a:p>
        </p:txBody>
      </p:sp>
      <p:sp>
        <p:nvSpPr>
          <p:cNvPr id="3" name="Date Placeholder 2"/>
          <p:cNvSpPr>
            <a:spLocks noGrp="1"/>
          </p:cNvSpPr>
          <p:nvPr>
            <p:ph type="dt" idx="10"/>
          </p:nvPr>
        </p:nvSpPr>
        <p:spPr/>
        <p:txBody>
          <a:bodyPr/>
          <a:lstStyle>
            <a:lvl1pPr>
              <a:defRPr/>
            </a:lvl1pPr>
          </a:lstStyle>
          <a:p>
            <a:endParaRPr lang="en-PH"/>
          </a:p>
        </p:txBody>
      </p:sp>
      <p:sp>
        <p:nvSpPr>
          <p:cNvPr id="4" name="Slide Number Placeholder 3"/>
          <p:cNvSpPr>
            <a:spLocks noGrp="1"/>
          </p:cNvSpPr>
          <p:nvPr>
            <p:ph type="sldNum" idx="11"/>
          </p:nvPr>
        </p:nvSpPr>
        <p:spPr/>
        <p:txBody>
          <a:bodyPr/>
          <a:lstStyle>
            <a:lvl1pPr>
              <a:defRPr/>
            </a:lvl1pPr>
          </a:lstStyle>
          <a:p>
            <a:fld id="{EBB9C3B6-A039-4242-9E89-48B4EF4D866C}" type="slidenum">
              <a:rPr lang="en-PH"/>
              <a:pPr/>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PH"/>
          </a:p>
        </p:txBody>
      </p:sp>
      <p:sp>
        <p:nvSpPr>
          <p:cNvPr id="3" name="Slide Number Placeholder 2"/>
          <p:cNvSpPr>
            <a:spLocks noGrp="1"/>
          </p:cNvSpPr>
          <p:nvPr>
            <p:ph type="sldNum" idx="11"/>
          </p:nvPr>
        </p:nvSpPr>
        <p:spPr/>
        <p:txBody>
          <a:bodyPr/>
          <a:lstStyle>
            <a:lvl1pPr>
              <a:defRPr/>
            </a:lvl1pPr>
          </a:lstStyle>
          <a:p>
            <a:fld id="{CB5662FA-553F-449B-95B7-14F8AEDCB709}" type="slidenum">
              <a:rPr lang="en-PH"/>
              <a:pPr/>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r-Latn-B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B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PH"/>
          </a:p>
        </p:txBody>
      </p:sp>
      <p:sp>
        <p:nvSpPr>
          <p:cNvPr id="6" name="Slide Number Placeholder 5"/>
          <p:cNvSpPr>
            <a:spLocks noGrp="1"/>
          </p:cNvSpPr>
          <p:nvPr>
            <p:ph type="sldNum" idx="11"/>
          </p:nvPr>
        </p:nvSpPr>
        <p:spPr/>
        <p:txBody>
          <a:bodyPr/>
          <a:lstStyle>
            <a:lvl1pPr>
              <a:defRPr/>
            </a:lvl1pPr>
          </a:lstStyle>
          <a:p>
            <a:fld id="{D0FE5E81-4526-443E-89E2-A9A2F0C7977A}" type="slidenum">
              <a:rPr lang="en-PH"/>
              <a:pPr/>
              <a:t>‹#›</a:t>
            </a:fld>
            <a:endParaRPr lang="en-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r-Latn-B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B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PH"/>
          </a:p>
        </p:txBody>
      </p:sp>
      <p:sp>
        <p:nvSpPr>
          <p:cNvPr id="6" name="Slide Number Placeholder 5"/>
          <p:cNvSpPr>
            <a:spLocks noGrp="1"/>
          </p:cNvSpPr>
          <p:nvPr>
            <p:ph type="sldNum" idx="11"/>
          </p:nvPr>
        </p:nvSpPr>
        <p:spPr/>
        <p:txBody>
          <a:bodyPr/>
          <a:lstStyle>
            <a:lvl1pPr>
              <a:defRPr/>
            </a:lvl1pPr>
          </a:lstStyle>
          <a:p>
            <a:fld id="{6E390148-A280-4DA4-8047-AD693829E8F1}" type="slidenum">
              <a:rPr lang="en-PH"/>
              <a:pPr/>
              <a:t>‹#›</a:t>
            </a:fld>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6425" cy="113982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457200" y="1600200"/>
            <a:ext cx="8226425" cy="4522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457200" y="6353175"/>
            <a:ext cx="2130425" cy="3667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en-PH"/>
          </a:p>
        </p:txBody>
      </p:sp>
      <p:sp>
        <p:nvSpPr>
          <p:cNvPr id="1028" name="Text Box 4"/>
          <p:cNvSpPr txBox="1">
            <a:spLocks noChangeArrowheads="1"/>
          </p:cNvSpPr>
          <p:nvPr/>
        </p:nvSpPr>
        <p:spPr bwMode="auto">
          <a:xfrm>
            <a:off x="3124200" y="6354763"/>
            <a:ext cx="2895600" cy="368300"/>
          </a:xfrm>
          <a:prstGeom prst="rect">
            <a:avLst/>
          </a:prstGeom>
          <a:noFill/>
          <a:ln w="9525">
            <a:noFill/>
            <a:round/>
            <a:headEnd/>
            <a:tailEnd/>
          </a:ln>
          <a:effectLst/>
        </p:spPr>
        <p:txBody>
          <a:bodyPr wrap="none" anchor="ctr"/>
          <a:lstStyle/>
          <a:p>
            <a:endParaRPr lang="sr-Latn-BA"/>
          </a:p>
        </p:txBody>
      </p:sp>
      <p:sp>
        <p:nvSpPr>
          <p:cNvPr id="1029" name="Rectangle 5"/>
          <p:cNvSpPr>
            <a:spLocks noGrp="1" noChangeArrowheads="1"/>
          </p:cNvSpPr>
          <p:nvPr>
            <p:ph type="sldNum"/>
          </p:nvPr>
        </p:nvSpPr>
        <p:spPr bwMode="auto">
          <a:xfrm>
            <a:off x="6553200" y="6353175"/>
            <a:ext cx="2130425" cy="3667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F5F588A1-1489-4B18-8901-6893050A99A2}" type="slidenum">
              <a:rPr lang="en-PH"/>
              <a:pPr/>
              <a:t>‹#›</a:t>
            </a:fld>
            <a:endParaRPr lang="en-P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7E4BD"/>
        </a:solid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0" y="1219201"/>
            <a:ext cx="9144000" cy="2353815"/>
          </a:xfrm>
          <a:prstGeom prst="rect">
            <a:avLst/>
          </a:prstGeom>
          <a:solidFill>
            <a:srgbClr val="4F6228"/>
          </a:solid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r-Latn-BA" sz="5400" b="1" dirty="0">
              <a:solidFill>
                <a:schemeClr val="accent3"/>
              </a:solidFill>
              <a:latin typeface="Arial Narrow" pitchFamily="34" charset="0"/>
              <a:ea typeface="Microsoft YaHei" charset="-122"/>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r-Latn-BA" sz="5400" b="1" dirty="0">
                <a:solidFill>
                  <a:schemeClr val="accent3"/>
                </a:solidFill>
                <a:latin typeface="Arial Narrow" pitchFamily="34" charset="0"/>
                <a:ea typeface="Microsoft YaHei" charset="-122"/>
              </a:rPr>
              <a:t>INFORMACIONI SISTEMI</a:t>
            </a:r>
          </a:p>
          <a:p>
            <a:pPr lvl="0" algn="ctr">
              <a:defRPr/>
            </a:pPr>
            <a:r>
              <a:rPr lang="en-US" sz="3200" dirty="0">
                <a:solidFill>
                  <a:srgbClr val="000000"/>
                </a:solidFill>
                <a:latin typeface="Arial Narrow" pitchFamily="34" charset="0"/>
              </a:rPr>
              <a:t>UPRAVLJANJE PODACIMA I </a:t>
            </a:r>
            <a:r>
              <a:rPr lang="sr-Latn-BA" sz="3200" dirty="0">
                <a:solidFill>
                  <a:srgbClr val="000000"/>
                </a:solidFill>
                <a:latin typeface="Arial Narrow" pitchFamily="34" charset="0"/>
              </a:rPr>
              <a:t>Z</a:t>
            </a:r>
            <a:r>
              <a:rPr lang="en-US" sz="3200" dirty="0">
                <a:solidFill>
                  <a:srgbClr val="000000"/>
                </a:solidFill>
                <a:latin typeface="Arial Narrow" pitchFamily="34" charset="0"/>
              </a:rPr>
              <a:t>NANJEM</a:t>
            </a:r>
            <a:endParaRPr lang="sr-Latn-CS" sz="3200">
              <a:solidFill>
                <a:srgbClr val="000000"/>
              </a:solidFill>
              <a:latin typeface="Arial Narrow" pitchFamily="34" charset="0"/>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US" sz="5400" b="1" dirty="0">
              <a:solidFill>
                <a:schemeClr val="accent3"/>
              </a:solidFill>
              <a:latin typeface="Arial Narrow" pitchFamily="34" charset="0"/>
              <a:ea typeface="Microsoft YaHei" charset="-122"/>
            </a:endParaRPr>
          </a:p>
        </p:txBody>
      </p:sp>
      <p:sp>
        <p:nvSpPr>
          <p:cNvPr id="3074" name="Text Box 2"/>
          <p:cNvSpPr txBox="1">
            <a:spLocks noChangeArrowheads="1"/>
          </p:cNvSpPr>
          <p:nvPr/>
        </p:nvSpPr>
        <p:spPr bwMode="auto">
          <a:xfrm>
            <a:off x="1143000" y="3886200"/>
            <a:ext cx="6858000" cy="1752600"/>
          </a:xfrm>
          <a:prstGeom prst="rect">
            <a:avLst/>
          </a:prstGeom>
          <a:noFill/>
          <a:ln w="9525">
            <a:noFill/>
            <a:round/>
            <a:headEnd/>
            <a:tailEnd/>
          </a:ln>
          <a:effectLst/>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sr-Latn-BA" sz="2400" b="1" dirty="0">
              <a:solidFill>
                <a:srgbClr val="000000"/>
              </a:solidFill>
              <a:latin typeface="Arial Narrow" pitchFamily="34" charset="0"/>
              <a:ea typeface="Microsoft YaHei" charset="-122"/>
            </a:endParaRP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sr-Latn-BA" sz="4400" dirty="0">
                <a:solidFill>
                  <a:srgbClr val="000000"/>
                </a:solidFill>
                <a:latin typeface="Arial Narrow" pitchFamily="34" charset="0"/>
                <a:ea typeface="Microsoft YaHei" charset="-122"/>
              </a:rPr>
              <a:t>Branko Latinović</a:t>
            </a:r>
            <a:endParaRPr lang="en-US" sz="4400" dirty="0">
              <a:solidFill>
                <a:srgbClr val="000000"/>
              </a:solidFill>
              <a:latin typeface="Arial Narrow" pitchFamily="34" charset="0"/>
              <a:ea typeface="Microsoft YaHei" charset="-122"/>
            </a:endParaRPr>
          </a:p>
        </p:txBody>
      </p:sp>
      <p:sp>
        <p:nvSpPr>
          <p:cNvPr id="4" name="Slide Number Placeholder 3"/>
          <p:cNvSpPr>
            <a:spLocks noGrp="1"/>
          </p:cNvSpPr>
          <p:nvPr>
            <p:ph type="sldNum" idx="11"/>
          </p:nvPr>
        </p:nvSpPr>
        <p:spPr/>
        <p:txBody>
          <a:bodyPr/>
          <a:lstStyle/>
          <a:p>
            <a:endParaRPr lang="en-PH" dirty="0"/>
          </a:p>
        </p:txBody>
      </p:sp>
    </p:spTree>
  </p:cSld>
  <p:clrMapOvr>
    <a:masterClrMapping/>
  </p:clrMapOvr>
  <p:transition>
    <p:spli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2</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 </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Pojam baza podataka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Kreiranje baze podataka</a:t>
            </a: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Podaci moraju biti tako organizovani da korisnici mogu da im pristupe, da ih analiziraju i da ih razumeju. Ključ za efikasno stvaranje baze podataka jeste model podataka. </a:t>
            </a:r>
            <a:r>
              <a:rPr kumimoji="0" lang="sr-Latn-BA" sz="24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Model podataka (Data Model) </a:t>
            </a: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je dijagram koji predstavlja entitete u bazi podataka i njihove međusobne odnose. </a:t>
            </a:r>
            <a:r>
              <a:rPr kumimoji="0" lang="sr-Latn-BA" sz="24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Entitet (Entity)</a:t>
            </a: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 je osoba, mesto,stvar ili događaj (npr. kupac, zaposleni ili proizvod) o kojima se čuvaju informacije. Entiteti se obično mogu identifikovati u radnom okruženju korisnika. Zapis uglavnom opisuje neki entitet. Svaka karakteristika ili obeležje određenog entiteta naziva se </a:t>
            </a:r>
            <a:r>
              <a:rPr kumimoji="0" lang="sr-Latn-BA" sz="24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atribut (Attribute)</a:t>
            </a: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 Koristeći prethodni primer možemo smatrati da su ime kupca, broj zaposlenog i boja proizvoda zapravo atributi.  </a:t>
            </a:r>
            <a:endParaRPr kumimoji="0" lang="en-US"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sp>
        <p:nvSpPr>
          <p:cNvPr id="5" name="Slide Number Placeholder 4"/>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1376854068"/>
      </p:ext>
    </p:extLst>
  </p:cSld>
  <p:clrMapOvr>
    <a:masterClrMapping/>
  </p:clrMapOvr>
  <p:transition>
    <p:spli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2</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 </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Pojam baza podataka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Kreiranje baze podataka</a:t>
            </a: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Svaki zapis u datoteci mora imati barem jedno polje koje jedinstveno identifikuje taj zapis, da bi mu se moglo pristupiti, da bi se mogao ažurirati i sortirati. Polje za identifikaciju naziva se </a:t>
            </a:r>
            <a:r>
              <a:rPr kumimoji="0" lang="sr-Latn-BA" sz="24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primarni ključ (Primary Key)</a:t>
            </a: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 U nekim slučajevima da bi se locirao određeni zapis mora se koristiti i sekundarni ključ. </a:t>
            </a:r>
            <a:r>
              <a:rPr kumimoji="0" lang="sr-Latn-BA" sz="24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Sekundarni ključ (Secondary Key) </a:t>
            </a: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je drugo polje koje sadrži neke identifikacione informacije, ali za njega je karakteristično da može, a ne mora da identifikuje zapis sa stoprocentnom tačnošću.</a:t>
            </a:r>
            <a:endParaRPr kumimoji="0" lang="en-US"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sp>
        <p:nvSpPr>
          <p:cNvPr id="5" name="Slide Number Placeholder 4"/>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2088420668"/>
      </p:ext>
    </p:extLst>
  </p:cSld>
  <p:clrMapOvr>
    <a:masterClrMapping/>
  </p:clrMapOvr>
  <p:transition>
    <p:spli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2</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 </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Pojam baza podataka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Kreiranje baze podataka</a:t>
            </a: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4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Modeliranje veza i entiteta</a:t>
            </a: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Projektanti baze podataka planiraju izradu baze podataka u procesu koji se naziva </a:t>
            </a:r>
            <a:r>
              <a:rPr kumimoji="0" lang="sr-Latn-BA" sz="24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modeliranje entiteta i veza (ER modeliranje – Entity Relationship Modeling)</a:t>
            </a: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 koristeći dijagram entiteta i veza </a:t>
            </a:r>
            <a:r>
              <a:rPr kumimoji="0" lang="sr-Latn-BA" sz="24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(ER dijagram – Entity Relationship Diagram</a:t>
            </a: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a:t>
            </a:r>
            <a:r>
              <a:rPr kumimoji="0" lang="sr-Latn-BA" sz="24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 </a:t>
            </a: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ER dijagrami se sastoje od entiteta, atributa i veza. Entiteti su predstavljeni pravougaonikom, a veze rombom. Atributi za svaki entitet navedeni su pored entiteta, a primarni ključ je podvučen.</a:t>
            </a: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sp>
        <p:nvSpPr>
          <p:cNvPr id="5" name="Slide Number Placeholder 4"/>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12</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1253092209"/>
      </p:ext>
    </p:extLst>
  </p:cSld>
  <p:clrMapOvr>
    <a:masterClrMapping/>
  </p:clrMapOvr>
  <p:transition>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3 Sistemi za upravljanje bazama podataka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2050" name="Picture 2"/>
          <p:cNvPicPr>
            <a:picLocks noChangeAspect="1" noChangeArrowheads="1"/>
          </p:cNvPicPr>
          <p:nvPr/>
        </p:nvPicPr>
        <p:blipFill>
          <a:blip r:embed="rId4"/>
          <a:srcRect/>
          <a:stretch>
            <a:fillRect/>
          </a:stretch>
        </p:blipFill>
        <p:spPr bwMode="auto">
          <a:xfrm>
            <a:off x="285720" y="1928802"/>
            <a:ext cx="8501090" cy="3191596"/>
          </a:xfrm>
          <a:prstGeom prst="rect">
            <a:avLst/>
          </a:prstGeom>
          <a:noFill/>
          <a:ln w="9525">
            <a:noFill/>
            <a:miter lim="800000"/>
            <a:headEnd/>
            <a:tailEnd/>
          </a:ln>
          <a:effectLst/>
        </p:spPr>
      </p:pic>
      <p:sp>
        <p:nvSpPr>
          <p:cNvPr id="6" name="Slide Number Placeholder 5"/>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13</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1455839256"/>
      </p:ext>
    </p:extLst>
  </p:cSld>
  <p:clrMapOvr>
    <a:masterClrMapping/>
  </p:clrMapOvr>
  <p:transition>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3 Sistemi za upravljanje bazama podataka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Relacioni model baze podataka</a:t>
            </a: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3075" name="Picture 3"/>
          <p:cNvPicPr>
            <a:picLocks noChangeAspect="1" noChangeArrowheads="1"/>
          </p:cNvPicPr>
          <p:nvPr/>
        </p:nvPicPr>
        <p:blipFill>
          <a:blip r:embed="rId4"/>
          <a:srcRect/>
          <a:stretch>
            <a:fillRect/>
          </a:stretch>
        </p:blipFill>
        <p:spPr bwMode="auto">
          <a:xfrm>
            <a:off x="285720" y="2357430"/>
            <a:ext cx="8501122" cy="2162306"/>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285720" y="4500570"/>
            <a:ext cx="8501122" cy="1045368"/>
          </a:xfrm>
          <a:prstGeom prst="rect">
            <a:avLst/>
          </a:prstGeom>
          <a:noFill/>
          <a:ln w="9525">
            <a:noFill/>
            <a:miter lim="800000"/>
            <a:headEnd/>
            <a:tailEnd/>
          </a:ln>
          <a:effectLst/>
        </p:spPr>
      </p:pic>
      <p:sp>
        <p:nvSpPr>
          <p:cNvPr id="7" name="Slide Number Placeholder 6"/>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14</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90041430"/>
      </p:ext>
    </p:extLst>
  </p:cSld>
  <p:clrMapOvr>
    <a:masterClrMapping/>
  </p:clrMapOvr>
  <p:transition>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3 Sistemi za upravljanje bazama podataka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Relacioni model baze podataka</a:t>
            </a: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4098" name="Picture 2"/>
          <p:cNvPicPr>
            <a:picLocks noChangeAspect="1" noChangeArrowheads="1"/>
          </p:cNvPicPr>
          <p:nvPr/>
        </p:nvPicPr>
        <p:blipFill>
          <a:blip r:embed="rId4"/>
          <a:srcRect/>
          <a:stretch>
            <a:fillRect/>
          </a:stretch>
        </p:blipFill>
        <p:spPr bwMode="auto">
          <a:xfrm>
            <a:off x="285719" y="2285992"/>
            <a:ext cx="8633719" cy="1643074"/>
          </a:xfrm>
          <a:prstGeom prst="rect">
            <a:avLst/>
          </a:prstGeom>
          <a:noFill/>
          <a:ln w="9525">
            <a:noFill/>
            <a:miter lim="800000"/>
            <a:headEnd/>
            <a:tailEnd/>
          </a:ln>
          <a:effectLst/>
        </p:spPr>
      </p:pic>
      <p:pic>
        <p:nvPicPr>
          <p:cNvPr id="4099" name="Picture 3"/>
          <p:cNvPicPr>
            <a:picLocks noChangeAspect="1" noChangeArrowheads="1"/>
          </p:cNvPicPr>
          <p:nvPr/>
        </p:nvPicPr>
        <p:blipFill>
          <a:blip r:embed="rId5"/>
          <a:srcRect/>
          <a:stretch>
            <a:fillRect/>
          </a:stretch>
        </p:blipFill>
        <p:spPr bwMode="auto">
          <a:xfrm>
            <a:off x="180960" y="4143381"/>
            <a:ext cx="8748758" cy="1362412"/>
          </a:xfrm>
          <a:prstGeom prst="rect">
            <a:avLst/>
          </a:prstGeom>
          <a:noFill/>
          <a:ln w="9525">
            <a:noFill/>
            <a:miter lim="800000"/>
            <a:headEnd/>
            <a:tailEnd/>
          </a:ln>
          <a:effectLst/>
        </p:spPr>
      </p:pic>
      <p:sp>
        <p:nvSpPr>
          <p:cNvPr id="7" name="Slide Number Placeholder 6"/>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15</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4038988136"/>
      </p:ext>
    </p:extLst>
  </p:cSld>
  <p:clrMapOvr>
    <a:masterClrMapping/>
  </p:clrMapOvr>
  <p:transition>
    <p:spli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3 Sistemi za upravljanje bazama podataka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Relacioni model baze podataka</a:t>
            </a: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2" name="Picture 2"/>
          <p:cNvPicPr>
            <a:picLocks noChangeAspect="1" noChangeArrowheads="1"/>
          </p:cNvPicPr>
          <p:nvPr/>
        </p:nvPicPr>
        <p:blipFill>
          <a:blip r:embed="rId4"/>
          <a:srcRect/>
          <a:stretch>
            <a:fillRect/>
          </a:stretch>
        </p:blipFill>
        <p:spPr bwMode="auto">
          <a:xfrm>
            <a:off x="285720" y="2428868"/>
            <a:ext cx="8510583" cy="2634087"/>
          </a:xfrm>
          <a:prstGeom prst="rect">
            <a:avLst/>
          </a:prstGeom>
          <a:noFill/>
          <a:ln w="9525">
            <a:noFill/>
            <a:miter lim="800000"/>
            <a:headEnd/>
            <a:tailEnd/>
          </a:ln>
          <a:effectLst/>
        </p:spPr>
      </p:pic>
      <p:sp>
        <p:nvSpPr>
          <p:cNvPr id="6" name="Slide Number Placeholder 5"/>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16</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1725759124"/>
      </p:ext>
    </p:extLst>
  </p:cSld>
  <p:clrMapOvr>
    <a:masterClrMapping/>
  </p:clrMapOvr>
  <p:transition>
    <p:spli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3 Sistemi za upravljanje bazama podataka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Relacioni model baze podataka</a:t>
            </a: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6146" name="Picture 2"/>
          <p:cNvPicPr>
            <a:picLocks noChangeAspect="1" noChangeArrowheads="1"/>
          </p:cNvPicPr>
          <p:nvPr/>
        </p:nvPicPr>
        <p:blipFill>
          <a:blip r:embed="rId4"/>
          <a:srcRect/>
          <a:stretch>
            <a:fillRect/>
          </a:stretch>
        </p:blipFill>
        <p:spPr bwMode="auto">
          <a:xfrm>
            <a:off x="242178" y="2396439"/>
            <a:ext cx="8582053" cy="1328104"/>
          </a:xfrm>
          <a:prstGeom prst="rect">
            <a:avLst/>
          </a:prstGeom>
          <a:noFill/>
          <a:ln w="9525">
            <a:noFill/>
            <a:miter lim="800000"/>
            <a:headEnd/>
            <a:tailEnd/>
          </a:ln>
          <a:effectLst/>
        </p:spPr>
      </p:pic>
      <p:sp>
        <p:nvSpPr>
          <p:cNvPr id="6" name="Slide Number Placeholder 5"/>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17</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2869364802"/>
      </p:ext>
    </p:extLst>
  </p:cSld>
  <p:clrMapOvr>
    <a:masterClrMapping/>
  </p:clrMapOvr>
  <p:transition>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 Skladištenje podataka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7170" name="Picture 2"/>
          <p:cNvPicPr>
            <a:picLocks noChangeAspect="1" noChangeArrowheads="1"/>
          </p:cNvPicPr>
          <p:nvPr/>
        </p:nvPicPr>
        <p:blipFill>
          <a:blip r:embed="rId4"/>
          <a:srcRect/>
          <a:stretch>
            <a:fillRect/>
          </a:stretch>
        </p:blipFill>
        <p:spPr bwMode="auto">
          <a:xfrm>
            <a:off x="214282" y="1785925"/>
            <a:ext cx="8643998" cy="1538339"/>
          </a:xfrm>
          <a:prstGeom prst="rect">
            <a:avLst/>
          </a:prstGeom>
          <a:noFill/>
          <a:ln w="9525">
            <a:noFill/>
            <a:miter lim="800000"/>
            <a:headEnd/>
            <a:tailEnd/>
          </a:ln>
          <a:effectLst/>
        </p:spPr>
      </p:pic>
      <p:pic>
        <p:nvPicPr>
          <p:cNvPr id="7171" name="Picture 3"/>
          <p:cNvPicPr>
            <a:picLocks noChangeAspect="1" noChangeArrowheads="1"/>
          </p:cNvPicPr>
          <p:nvPr/>
        </p:nvPicPr>
        <p:blipFill>
          <a:blip r:embed="rId5"/>
          <a:srcRect/>
          <a:stretch>
            <a:fillRect/>
          </a:stretch>
        </p:blipFill>
        <p:spPr bwMode="auto">
          <a:xfrm>
            <a:off x="214282" y="3357562"/>
            <a:ext cx="8643998" cy="3295251"/>
          </a:xfrm>
          <a:prstGeom prst="rect">
            <a:avLst/>
          </a:prstGeom>
          <a:noFill/>
          <a:ln w="9525">
            <a:noFill/>
            <a:miter lim="800000"/>
            <a:headEnd/>
            <a:tailEnd/>
          </a:ln>
          <a:effectLst/>
        </p:spPr>
      </p:pic>
      <p:sp>
        <p:nvSpPr>
          <p:cNvPr id="7" name="Slide Number Placeholder 6"/>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18</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1396926234"/>
      </p:ext>
    </p:extLst>
  </p:cSld>
  <p:clrMapOvr>
    <a:masterClrMapping/>
  </p:clrMapOvr>
  <p:transition>
    <p:spli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 Skladištenje podataka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11266" name="Picture 2"/>
          <p:cNvPicPr>
            <a:picLocks noChangeAspect="1" noChangeArrowheads="1"/>
          </p:cNvPicPr>
          <p:nvPr/>
        </p:nvPicPr>
        <p:blipFill>
          <a:blip r:embed="rId4"/>
          <a:srcRect/>
          <a:stretch>
            <a:fillRect/>
          </a:stretch>
        </p:blipFill>
        <p:spPr bwMode="auto">
          <a:xfrm>
            <a:off x="357158" y="1571612"/>
            <a:ext cx="8358246" cy="5092998"/>
          </a:xfrm>
          <a:prstGeom prst="rect">
            <a:avLst/>
          </a:prstGeom>
          <a:noFill/>
          <a:ln w="9525">
            <a:noFill/>
            <a:miter lim="800000"/>
            <a:headEnd/>
            <a:tailEnd/>
          </a:ln>
          <a:effectLst/>
        </p:spPr>
      </p:pic>
      <p:sp>
        <p:nvSpPr>
          <p:cNvPr id="6" name="Slide Number Placeholder 5"/>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19</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4016078283"/>
      </p:ext>
    </p:extLst>
  </p:cSld>
  <p:clrMapOvr>
    <a:masterClrMapping/>
  </p:clrMapOvr>
  <p:transition>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C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POGLAVLJE</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 4</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Wingdings" pitchFamily="2" charset="2"/>
              <a:buNone/>
              <a:tabLst/>
              <a:defRPr/>
            </a:pPr>
            <a:r>
              <a:rPr kumimoji="0" lang="en-US"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UPRAVLJANJE PODACIMA I </a:t>
            </a:r>
            <a:r>
              <a:rPr kumimoji="0" lang="sr-Latn-BA"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Z</a:t>
            </a:r>
            <a:r>
              <a:rPr kumimoji="0" lang="en-US"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NANJEM</a:t>
            </a:r>
            <a:endParaRPr kumimoji="0" lang="sr-Latn-CS"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Wingdings" pitchFamily="2" charset="2"/>
              <a:buNone/>
              <a:tabLst/>
              <a:defRPr/>
            </a:pPr>
            <a:endParaRPr kumimoji="0" lang="sr-Latn-CS"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ctr" defTabSz="449263" rtl="0" eaLnBrk="1" fontAlgn="base" latinLnBrk="0" hangingPunct="1">
              <a:lnSpc>
                <a:spcPct val="100000"/>
              </a:lnSpc>
              <a:spcBef>
                <a:spcPct val="0"/>
              </a:spcBef>
              <a:spcAft>
                <a:spcPct val="0"/>
              </a:spcAft>
              <a:buClr>
                <a:srgbClr val="000000"/>
              </a:buClr>
              <a:buSzPct val="100000"/>
              <a:buFont typeface="Wingdings" pitchFamily="2" charset="2"/>
              <a:buNone/>
              <a:tabLst/>
              <a:defRPr/>
            </a:pPr>
            <a:r>
              <a:rPr kumimoji="0" lang="sr-Latn-CS"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a:t>
            </a:r>
            <a:r>
              <a:rPr kumimoji="0" lang="sr-Latn-CS" sz="3200" b="0" i="1" u="none" strike="noStrike" kern="1200" cap="none" spc="0" normalizeH="0" baseline="0" noProof="0" dirty="0">
                <a:ln>
                  <a:noFill/>
                </a:ln>
                <a:solidFill>
                  <a:srgbClr val="000000"/>
                </a:solidFill>
                <a:effectLst/>
                <a:uLnTx/>
                <a:uFillTx/>
                <a:latin typeface="Arial Narrow" pitchFamily="34" charset="0"/>
                <a:ea typeface="Microsoft YaHei"/>
                <a:cs typeface="Arial" charset="0"/>
              </a:rPr>
              <a:t>Rainer, Turban, str. 102-133</a:t>
            </a:r>
            <a:r>
              <a:rPr kumimoji="0" lang="sr-Latn-CS"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a:t>
            </a:r>
            <a:endParaRPr kumimoji="0" lang="en-US"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sp>
        <p:nvSpPr>
          <p:cNvPr id="5" name="Slide Number Placeholder 4"/>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3450590715"/>
      </p:ext>
    </p:extLst>
  </p:cSld>
  <p:clrMapOvr>
    <a:masterClrMapping/>
  </p:clrMapOvr>
  <p:transition>
    <p:spli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 Skladištenje podataka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8194" name="Picture 2"/>
          <p:cNvPicPr>
            <a:picLocks noChangeAspect="1" noChangeArrowheads="1"/>
          </p:cNvPicPr>
          <p:nvPr/>
        </p:nvPicPr>
        <p:blipFill>
          <a:blip r:embed="rId4"/>
          <a:srcRect/>
          <a:stretch>
            <a:fillRect/>
          </a:stretch>
        </p:blipFill>
        <p:spPr bwMode="auto">
          <a:xfrm>
            <a:off x="357158" y="1643049"/>
            <a:ext cx="8337678" cy="4265381"/>
          </a:xfrm>
          <a:prstGeom prst="rect">
            <a:avLst/>
          </a:prstGeom>
          <a:noFill/>
          <a:ln w="9525">
            <a:noFill/>
            <a:miter lim="800000"/>
            <a:headEnd/>
            <a:tailEnd/>
          </a:ln>
          <a:effectLst/>
        </p:spPr>
      </p:pic>
      <p:sp>
        <p:nvSpPr>
          <p:cNvPr id="6" name="Slide Number Placeholder 5"/>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20</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2741508333"/>
      </p:ext>
    </p:extLst>
  </p:cSld>
  <p:clrMapOvr>
    <a:masterClrMapping/>
  </p:clrMapOvr>
  <p:transition>
    <p:spli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 Skladištenje podataka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9218" name="Picture 2"/>
          <p:cNvPicPr>
            <a:picLocks noChangeAspect="1" noChangeArrowheads="1"/>
          </p:cNvPicPr>
          <p:nvPr/>
        </p:nvPicPr>
        <p:blipFill>
          <a:blip r:embed="rId4"/>
          <a:srcRect/>
          <a:stretch>
            <a:fillRect/>
          </a:stretch>
        </p:blipFill>
        <p:spPr bwMode="auto">
          <a:xfrm>
            <a:off x="357158" y="1714488"/>
            <a:ext cx="8286808" cy="4667623"/>
          </a:xfrm>
          <a:prstGeom prst="rect">
            <a:avLst/>
          </a:prstGeom>
          <a:noFill/>
          <a:ln w="9525">
            <a:noFill/>
            <a:miter lim="800000"/>
            <a:headEnd/>
            <a:tailEnd/>
          </a:ln>
          <a:effectLst/>
        </p:spPr>
      </p:pic>
      <p:sp>
        <p:nvSpPr>
          <p:cNvPr id="6" name="Slide Number Placeholder 5"/>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21</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2232848987"/>
      </p:ext>
    </p:extLst>
  </p:cSld>
  <p:clrMapOvr>
    <a:masterClrMapping/>
  </p:clrMapOvr>
  <p:transition>
    <p:spli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 Skladištenje podataka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10242" name="Picture 2"/>
          <p:cNvPicPr>
            <a:picLocks noChangeAspect="1" noChangeArrowheads="1"/>
          </p:cNvPicPr>
          <p:nvPr/>
        </p:nvPicPr>
        <p:blipFill>
          <a:blip r:embed="rId4"/>
          <a:srcRect/>
          <a:stretch>
            <a:fillRect/>
          </a:stretch>
        </p:blipFill>
        <p:spPr bwMode="auto">
          <a:xfrm>
            <a:off x="285720" y="1785926"/>
            <a:ext cx="8501122" cy="1177357"/>
          </a:xfrm>
          <a:prstGeom prst="rect">
            <a:avLst/>
          </a:prstGeom>
          <a:noFill/>
          <a:ln w="9525">
            <a:noFill/>
            <a:miter lim="800000"/>
            <a:headEnd/>
            <a:tailEnd/>
          </a:ln>
          <a:effectLst/>
        </p:spPr>
      </p:pic>
      <p:pic>
        <p:nvPicPr>
          <p:cNvPr id="10243" name="Picture 3"/>
          <p:cNvPicPr>
            <a:picLocks noChangeAspect="1" noChangeArrowheads="1"/>
          </p:cNvPicPr>
          <p:nvPr/>
        </p:nvPicPr>
        <p:blipFill>
          <a:blip r:embed="rId5"/>
          <a:srcRect/>
          <a:stretch>
            <a:fillRect/>
          </a:stretch>
        </p:blipFill>
        <p:spPr bwMode="auto">
          <a:xfrm>
            <a:off x="214282" y="2928933"/>
            <a:ext cx="8501122" cy="1042889"/>
          </a:xfrm>
          <a:prstGeom prst="rect">
            <a:avLst/>
          </a:prstGeom>
          <a:noFill/>
          <a:ln w="9525">
            <a:noFill/>
            <a:miter lim="800000"/>
            <a:headEnd/>
            <a:tailEnd/>
          </a:ln>
          <a:effectLst/>
        </p:spPr>
      </p:pic>
      <p:sp>
        <p:nvSpPr>
          <p:cNvPr id="7" name="Slide Number Placeholder 6"/>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22</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3475343422"/>
      </p:ext>
    </p:extLst>
  </p:cSld>
  <p:clrMapOvr>
    <a:masterClrMapping/>
  </p:clrMapOvr>
  <p:transition>
    <p:spli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 Skladištenje podataka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12290" name="Picture 2"/>
          <p:cNvPicPr>
            <a:picLocks noChangeAspect="1" noChangeArrowheads="1"/>
          </p:cNvPicPr>
          <p:nvPr/>
        </p:nvPicPr>
        <p:blipFill>
          <a:blip r:embed="rId4"/>
          <a:srcRect/>
          <a:stretch>
            <a:fillRect/>
          </a:stretch>
        </p:blipFill>
        <p:spPr bwMode="auto">
          <a:xfrm>
            <a:off x="214282" y="1643050"/>
            <a:ext cx="8512426" cy="4786346"/>
          </a:xfrm>
          <a:prstGeom prst="rect">
            <a:avLst/>
          </a:prstGeom>
          <a:noFill/>
          <a:ln w="9525">
            <a:noFill/>
            <a:miter lim="800000"/>
            <a:headEnd/>
            <a:tailEnd/>
          </a:ln>
          <a:effectLst/>
        </p:spPr>
      </p:pic>
      <p:sp>
        <p:nvSpPr>
          <p:cNvPr id="6" name="Slide Number Placeholder 5"/>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23</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248350335"/>
      </p:ext>
    </p:extLst>
  </p:cSld>
  <p:clrMapOvr>
    <a:masterClrMapping/>
  </p:clrMapOvr>
  <p:transition>
    <p:spli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 Skladištenje podataka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357158" y="1643050"/>
            <a:ext cx="8586790" cy="4668839"/>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Lokalna skladišta podataka (Data Marts)</a:t>
            </a: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13314" name="Picture 2"/>
          <p:cNvPicPr>
            <a:picLocks noChangeAspect="1" noChangeArrowheads="1"/>
          </p:cNvPicPr>
          <p:nvPr/>
        </p:nvPicPr>
        <p:blipFill>
          <a:blip r:embed="rId4"/>
          <a:srcRect/>
          <a:stretch>
            <a:fillRect/>
          </a:stretch>
        </p:blipFill>
        <p:spPr bwMode="auto">
          <a:xfrm>
            <a:off x="357158" y="2357430"/>
            <a:ext cx="8375004" cy="107157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5"/>
          <a:srcRect/>
          <a:stretch>
            <a:fillRect/>
          </a:stretch>
        </p:blipFill>
        <p:spPr bwMode="auto">
          <a:xfrm>
            <a:off x="285720" y="3571876"/>
            <a:ext cx="8534580" cy="2357454"/>
          </a:xfrm>
          <a:prstGeom prst="rect">
            <a:avLst/>
          </a:prstGeom>
          <a:noFill/>
          <a:ln w="9525">
            <a:noFill/>
            <a:miter lim="800000"/>
            <a:headEnd/>
            <a:tailEnd/>
          </a:ln>
          <a:effectLst/>
        </p:spPr>
      </p:pic>
      <p:sp>
        <p:nvSpPr>
          <p:cNvPr id="7" name="Slide Number Placeholder 6"/>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24</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3189134091"/>
      </p:ext>
    </p:extLst>
  </p:cSld>
  <p:clrMapOvr>
    <a:masterClrMapping/>
  </p:clrMapOvr>
  <p:transition>
    <p:spli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5 Upravljanje podacima u organizaciji</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14338" name="Picture 2"/>
          <p:cNvPicPr>
            <a:picLocks noChangeAspect="1" noChangeArrowheads="1"/>
          </p:cNvPicPr>
          <p:nvPr/>
        </p:nvPicPr>
        <p:blipFill>
          <a:blip r:embed="rId4"/>
          <a:srcRect/>
          <a:stretch>
            <a:fillRect/>
          </a:stretch>
        </p:blipFill>
        <p:spPr bwMode="auto">
          <a:xfrm>
            <a:off x="285719" y="1785926"/>
            <a:ext cx="8551186" cy="4214842"/>
          </a:xfrm>
          <a:prstGeom prst="rect">
            <a:avLst/>
          </a:prstGeom>
          <a:noFill/>
          <a:ln w="9525">
            <a:noFill/>
            <a:miter lim="800000"/>
            <a:headEnd/>
            <a:tailEnd/>
          </a:ln>
          <a:effectLst/>
        </p:spPr>
      </p:pic>
      <p:sp>
        <p:nvSpPr>
          <p:cNvPr id="6" name="Slide Number Placeholder 5"/>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25</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3658263244"/>
      </p:ext>
    </p:extLst>
  </p:cSld>
  <p:clrMapOvr>
    <a:masterClrMapping/>
  </p:clrMapOvr>
  <p:transition>
    <p:spli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5 Upravljanje podacima u organizaciji</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15362" name="Picture 2"/>
          <p:cNvPicPr>
            <a:picLocks noChangeAspect="1" noChangeArrowheads="1"/>
          </p:cNvPicPr>
          <p:nvPr/>
        </p:nvPicPr>
        <p:blipFill>
          <a:blip r:embed="rId4"/>
          <a:srcRect/>
          <a:stretch>
            <a:fillRect/>
          </a:stretch>
        </p:blipFill>
        <p:spPr bwMode="auto">
          <a:xfrm>
            <a:off x="285720" y="1785926"/>
            <a:ext cx="8644840" cy="3857652"/>
          </a:xfrm>
          <a:prstGeom prst="rect">
            <a:avLst/>
          </a:prstGeom>
          <a:noFill/>
          <a:ln w="9525">
            <a:noFill/>
            <a:miter lim="800000"/>
            <a:headEnd/>
            <a:tailEnd/>
          </a:ln>
          <a:effectLst/>
        </p:spPr>
      </p:pic>
      <p:sp>
        <p:nvSpPr>
          <p:cNvPr id="6" name="Slide Number Placeholder 5"/>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26</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1065244670"/>
      </p:ext>
    </p:extLst>
  </p:cSld>
  <p:clrMapOvr>
    <a:masterClrMapping/>
  </p:clrMapOvr>
  <p:transition>
    <p:spli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5 Upravljanje podacima u organizaciji</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16386" name="Picture 2"/>
          <p:cNvPicPr>
            <a:picLocks noChangeAspect="1" noChangeArrowheads="1"/>
          </p:cNvPicPr>
          <p:nvPr/>
        </p:nvPicPr>
        <p:blipFill>
          <a:blip r:embed="rId4"/>
          <a:srcRect/>
          <a:stretch>
            <a:fillRect/>
          </a:stretch>
        </p:blipFill>
        <p:spPr bwMode="auto">
          <a:xfrm>
            <a:off x="214282" y="1643050"/>
            <a:ext cx="8643998" cy="4615488"/>
          </a:xfrm>
          <a:prstGeom prst="rect">
            <a:avLst/>
          </a:prstGeom>
          <a:noFill/>
          <a:ln w="9525">
            <a:noFill/>
            <a:miter lim="800000"/>
            <a:headEnd/>
            <a:tailEnd/>
          </a:ln>
          <a:effectLst/>
        </p:spPr>
      </p:pic>
      <p:sp>
        <p:nvSpPr>
          <p:cNvPr id="6" name="Slide Number Placeholder 5"/>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27</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1842823404"/>
      </p:ext>
    </p:extLst>
  </p:cSld>
  <p:clrMapOvr>
    <a:masterClrMapping/>
  </p:clrMapOvr>
  <p:transition>
    <p:spli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6 Menadžment znanja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sp>
        <p:nvSpPr>
          <p:cNvPr id="7" name="Text Box 3"/>
          <p:cNvSpPr txBox="1">
            <a:spLocks noChangeArrowheads="1"/>
          </p:cNvSpPr>
          <p:nvPr/>
        </p:nvSpPr>
        <p:spPr bwMode="auto">
          <a:xfrm>
            <a:off x="866748" y="19383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17410" name="Picture 2"/>
          <p:cNvPicPr>
            <a:picLocks noChangeAspect="1" noChangeArrowheads="1"/>
          </p:cNvPicPr>
          <p:nvPr/>
        </p:nvPicPr>
        <p:blipFill>
          <a:blip r:embed="rId4"/>
          <a:srcRect/>
          <a:stretch>
            <a:fillRect/>
          </a:stretch>
        </p:blipFill>
        <p:spPr bwMode="auto">
          <a:xfrm>
            <a:off x="214282" y="1857364"/>
            <a:ext cx="8730636" cy="3500462"/>
          </a:xfrm>
          <a:prstGeom prst="rect">
            <a:avLst/>
          </a:prstGeom>
          <a:noFill/>
          <a:ln w="9525">
            <a:noFill/>
            <a:miter lim="800000"/>
            <a:headEnd/>
            <a:tailEnd/>
          </a:ln>
          <a:effectLst/>
        </p:spPr>
      </p:pic>
      <p:sp>
        <p:nvSpPr>
          <p:cNvPr id="8" name="Slide Number Placeholder 7"/>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28</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3696781550"/>
      </p:ext>
    </p:extLst>
  </p:cSld>
  <p:clrMapOvr>
    <a:masterClrMapping/>
  </p:clrMapOvr>
  <p:transition>
    <p:spli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6 Menadžment znanja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214282" y="1571612"/>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sp>
        <p:nvSpPr>
          <p:cNvPr id="7" name="Text Box 3"/>
          <p:cNvSpPr txBox="1">
            <a:spLocks noChangeArrowheads="1"/>
          </p:cNvSpPr>
          <p:nvPr/>
        </p:nvSpPr>
        <p:spPr bwMode="auto">
          <a:xfrm>
            <a:off x="285720" y="1571612"/>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Pojmovi i definicije</a:t>
            </a: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18434" name="Picture 2"/>
          <p:cNvPicPr>
            <a:picLocks noChangeAspect="1" noChangeArrowheads="1"/>
          </p:cNvPicPr>
          <p:nvPr/>
        </p:nvPicPr>
        <p:blipFill>
          <a:blip r:embed="rId4"/>
          <a:srcRect/>
          <a:stretch>
            <a:fillRect/>
          </a:stretch>
        </p:blipFill>
        <p:spPr bwMode="auto">
          <a:xfrm>
            <a:off x="214282" y="2357430"/>
            <a:ext cx="8697787" cy="3786214"/>
          </a:xfrm>
          <a:prstGeom prst="rect">
            <a:avLst/>
          </a:prstGeom>
          <a:noFill/>
          <a:ln w="9525">
            <a:noFill/>
            <a:miter lim="800000"/>
            <a:headEnd/>
            <a:tailEnd/>
          </a:ln>
          <a:effectLst/>
        </p:spPr>
      </p:pic>
      <p:sp>
        <p:nvSpPr>
          <p:cNvPr id="8" name="Slide Number Placeholder 7"/>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29</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1039223441"/>
      </p:ext>
    </p:extLst>
  </p:cSld>
  <p:clrMapOvr>
    <a:masterClrMapping/>
  </p:clrMapOvr>
  <p:transition>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C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Pregled sadržaja poglavlja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sr-Latn-BA"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4</a:t>
            </a:r>
            <a:r>
              <a:rPr kumimoji="0" lang="en-US"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.1 </a:t>
            </a:r>
            <a:r>
              <a:rPr kumimoji="0" lang="sr-Latn-CS"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Upravljanje podacima</a:t>
            </a:r>
            <a:endParaRPr kumimoji="0" lang="en-US"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sr-Latn-BA"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4</a:t>
            </a:r>
            <a:r>
              <a:rPr kumimoji="0" lang="en-US"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.2 </a:t>
            </a:r>
            <a:r>
              <a:rPr kumimoji="0" lang="sr-Latn-CS"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Pojam baza podataka</a:t>
            </a:r>
            <a:endParaRPr kumimoji="0" lang="en-US"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sr-Latn-BA"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4</a:t>
            </a:r>
            <a:r>
              <a:rPr kumimoji="0" lang="en-US"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.3 </a:t>
            </a:r>
            <a:r>
              <a:rPr kumimoji="0" lang="sr-Latn-CS"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Sistemi za upravljanje bazama podataka</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sr-Latn-CS"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4.4 Skladištenje podataka</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sr-Latn-CS"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4.5 Upravljanje podacima u organizaciji</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sr-Latn-CS"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4.6 Menadžment znanja</a:t>
            </a:r>
            <a:endParaRPr kumimoji="0" lang="en-US" sz="32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sp>
        <p:nvSpPr>
          <p:cNvPr id="5" name="Slide Number Placeholder 4"/>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3901000256"/>
      </p:ext>
    </p:extLst>
  </p:cSld>
  <p:clrMapOvr>
    <a:masterClrMapping/>
  </p:clrMapOvr>
  <p:transition>
    <p:spli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6 Menadžment znanja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214282" y="1571612"/>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sp>
        <p:nvSpPr>
          <p:cNvPr id="7" name="Text Box 3"/>
          <p:cNvSpPr txBox="1">
            <a:spLocks noChangeArrowheads="1"/>
          </p:cNvSpPr>
          <p:nvPr/>
        </p:nvSpPr>
        <p:spPr bwMode="auto">
          <a:xfrm>
            <a:off x="285720" y="1571612"/>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Pojmovi i definicije</a:t>
            </a: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19458" name="Picture 2"/>
          <p:cNvPicPr>
            <a:picLocks noChangeAspect="1" noChangeArrowheads="1"/>
          </p:cNvPicPr>
          <p:nvPr/>
        </p:nvPicPr>
        <p:blipFill>
          <a:blip r:embed="rId4"/>
          <a:srcRect/>
          <a:stretch>
            <a:fillRect/>
          </a:stretch>
        </p:blipFill>
        <p:spPr bwMode="auto">
          <a:xfrm>
            <a:off x="285720" y="1928802"/>
            <a:ext cx="8501122" cy="4423634"/>
          </a:xfrm>
          <a:prstGeom prst="rect">
            <a:avLst/>
          </a:prstGeom>
          <a:noFill/>
          <a:ln w="9525">
            <a:noFill/>
            <a:miter lim="800000"/>
            <a:headEnd/>
            <a:tailEnd/>
          </a:ln>
          <a:effectLst/>
        </p:spPr>
      </p:pic>
      <p:sp>
        <p:nvSpPr>
          <p:cNvPr id="8" name="Slide Number Placeholder 7"/>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30</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3469380484"/>
      </p:ext>
    </p:extLst>
  </p:cSld>
  <p:clrMapOvr>
    <a:masterClrMapping/>
  </p:clrMapOvr>
  <p:transition>
    <p:spli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6 Menadžment znanja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sp>
        <p:nvSpPr>
          <p:cNvPr id="7" name="Text Box 3"/>
          <p:cNvSpPr txBox="1">
            <a:spLocks noChangeArrowheads="1"/>
          </p:cNvSpPr>
          <p:nvPr/>
        </p:nvSpPr>
        <p:spPr bwMode="auto">
          <a:xfrm>
            <a:off x="214282" y="1571612"/>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Sistemi za menadžment znanja</a:t>
            </a: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20482" name="Picture 2"/>
          <p:cNvPicPr>
            <a:picLocks noChangeAspect="1" noChangeArrowheads="1"/>
          </p:cNvPicPr>
          <p:nvPr/>
        </p:nvPicPr>
        <p:blipFill>
          <a:blip r:embed="rId4"/>
          <a:srcRect/>
          <a:stretch>
            <a:fillRect/>
          </a:stretch>
        </p:blipFill>
        <p:spPr bwMode="auto">
          <a:xfrm>
            <a:off x="285720" y="2000240"/>
            <a:ext cx="8549707" cy="2357454"/>
          </a:xfrm>
          <a:prstGeom prst="rect">
            <a:avLst/>
          </a:prstGeom>
          <a:noFill/>
          <a:ln w="9525">
            <a:noFill/>
            <a:miter lim="800000"/>
            <a:headEnd/>
            <a:tailEnd/>
          </a:ln>
          <a:effectLst/>
        </p:spPr>
      </p:pic>
      <p:pic>
        <p:nvPicPr>
          <p:cNvPr id="20483" name="Picture 3"/>
          <p:cNvPicPr>
            <a:picLocks noChangeAspect="1" noChangeArrowheads="1"/>
          </p:cNvPicPr>
          <p:nvPr/>
        </p:nvPicPr>
        <p:blipFill>
          <a:blip r:embed="rId5" cstate="print"/>
          <a:srcRect/>
          <a:stretch>
            <a:fillRect/>
          </a:stretch>
        </p:blipFill>
        <p:spPr bwMode="auto">
          <a:xfrm>
            <a:off x="7143768" y="5929330"/>
            <a:ext cx="1624007" cy="314531"/>
          </a:xfrm>
          <a:prstGeom prst="rect">
            <a:avLst/>
          </a:prstGeom>
          <a:noFill/>
          <a:ln w="9525">
            <a:noFill/>
            <a:miter lim="800000"/>
            <a:headEnd/>
            <a:tailEnd/>
          </a:ln>
          <a:effectLst/>
        </p:spPr>
      </p:pic>
      <p:pic>
        <p:nvPicPr>
          <p:cNvPr id="8" name="Picture 3"/>
          <p:cNvPicPr>
            <a:picLocks noChangeAspect="1" noChangeArrowheads="1"/>
          </p:cNvPicPr>
          <p:nvPr/>
        </p:nvPicPr>
        <p:blipFill>
          <a:blip r:embed="rId6"/>
          <a:srcRect/>
          <a:stretch>
            <a:fillRect/>
          </a:stretch>
        </p:blipFill>
        <p:spPr bwMode="auto">
          <a:xfrm>
            <a:off x="8001025" y="5500702"/>
            <a:ext cx="928693" cy="500066"/>
          </a:xfrm>
          <a:prstGeom prst="rect">
            <a:avLst/>
          </a:prstGeom>
          <a:noFill/>
          <a:ln w="9525">
            <a:noFill/>
            <a:miter lim="800000"/>
            <a:headEnd/>
            <a:tailEnd/>
          </a:ln>
          <a:effectLst/>
        </p:spPr>
      </p:pic>
      <p:pic>
        <p:nvPicPr>
          <p:cNvPr id="20484" name="Picture 4"/>
          <p:cNvPicPr>
            <a:picLocks noChangeAspect="1" noChangeArrowheads="1"/>
          </p:cNvPicPr>
          <p:nvPr/>
        </p:nvPicPr>
        <p:blipFill>
          <a:blip r:embed="rId7"/>
          <a:srcRect/>
          <a:stretch>
            <a:fillRect/>
          </a:stretch>
        </p:blipFill>
        <p:spPr bwMode="auto">
          <a:xfrm>
            <a:off x="285720" y="4500570"/>
            <a:ext cx="8501122" cy="1610862"/>
          </a:xfrm>
          <a:prstGeom prst="rect">
            <a:avLst/>
          </a:prstGeom>
          <a:noFill/>
          <a:ln w="9525">
            <a:noFill/>
            <a:miter lim="800000"/>
            <a:headEnd/>
            <a:tailEnd/>
          </a:ln>
          <a:effectLst/>
        </p:spPr>
      </p:pic>
      <p:pic>
        <p:nvPicPr>
          <p:cNvPr id="20485" name="Picture 5"/>
          <p:cNvPicPr>
            <a:picLocks noChangeAspect="1" noChangeArrowheads="1"/>
          </p:cNvPicPr>
          <p:nvPr/>
        </p:nvPicPr>
        <p:blipFill>
          <a:blip r:embed="rId8"/>
          <a:srcRect/>
          <a:stretch>
            <a:fillRect/>
          </a:stretch>
        </p:blipFill>
        <p:spPr bwMode="auto">
          <a:xfrm flipV="1">
            <a:off x="8072462" y="4050788"/>
            <a:ext cx="857256" cy="306906"/>
          </a:xfrm>
          <a:prstGeom prst="rect">
            <a:avLst/>
          </a:prstGeom>
          <a:noFill/>
          <a:ln w="9525">
            <a:noFill/>
            <a:miter lim="800000"/>
            <a:headEnd/>
            <a:tailEnd/>
          </a:ln>
          <a:effectLst/>
        </p:spPr>
      </p:pic>
      <p:sp>
        <p:nvSpPr>
          <p:cNvPr id="11" name="Slide Number Placeholder 10"/>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31</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2968027418"/>
      </p:ext>
    </p:extLst>
  </p:cSld>
  <p:clrMapOvr>
    <a:masterClrMapping/>
  </p:clrMapOvr>
  <p:transition>
    <p:spli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6 Menadžment znanja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sp>
        <p:nvSpPr>
          <p:cNvPr id="7" name="Text Box 3"/>
          <p:cNvSpPr txBox="1">
            <a:spLocks noChangeArrowheads="1"/>
          </p:cNvSpPr>
          <p:nvPr/>
        </p:nvSpPr>
        <p:spPr bwMode="auto">
          <a:xfrm>
            <a:off x="214282" y="1643050"/>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Ciklus sistema za menadžment znanja</a:t>
            </a: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21506" name="Picture 2"/>
          <p:cNvPicPr>
            <a:picLocks noChangeAspect="1" noChangeArrowheads="1"/>
          </p:cNvPicPr>
          <p:nvPr/>
        </p:nvPicPr>
        <p:blipFill>
          <a:blip r:embed="rId4"/>
          <a:srcRect/>
          <a:stretch>
            <a:fillRect/>
          </a:stretch>
        </p:blipFill>
        <p:spPr bwMode="auto">
          <a:xfrm>
            <a:off x="285720" y="2071678"/>
            <a:ext cx="8492250" cy="2143140"/>
          </a:xfrm>
          <a:prstGeom prst="rect">
            <a:avLst/>
          </a:prstGeom>
          <a:noFill/>
          <a:ln w="9525">
            <a:noFill/>
            <a:miter lim="800000"/>
            <a:headEnd/>
            <a:tailEnd/>
          </a:ln>
          <a:effectLst/>
        </p:spPr>
      </p:pic>
      <p:pic>
        <p:nvPicPr>
          <p:cNvPr id="21507" name="Picture 3"/>
          <p:cNvPicPr>
            <a:picLocks noChangeAspect="1" noChangeArrowheads="1"/>
          </p:cNvPicPr>
          <p:nvPr/>
        </p:nvPicPr>
        <p:blipFill>
          <a:blip r:embed="rId5"/>
          <a:srcRect/>
          <a:stretch>
            <a:fillRect/>
          </a:stretch>
        </p:blipFill>
        <p:spPr bwMode="auto">
          <a:xfrm>
            <a:off x="285720" y="4286257"/>
            <a:ext cx="8429684" cy="1928826"/>
          </a:xfrm>
          <a:prstGeom prst="rect">
            <a:avLst/>
          </a:prstGeom>
          <a:noFill/>
          <a:ln w="9525">
            <a:noFill/>
            <a:miter lim="800000"/>
            <a:headEnd/>
            <a:tailEnd/>
          </a:ln>
          <a:effectLst/>
        </p:spPr>
      </p:pic>
      <p:sp>
        <p:nvSpPr>
          <p:cNvPr id="8" name="Slide Number Placeholder 7"/>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32</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3675376261"/>
      </p:ext>
    </p:extLst>
  </p:cSld>
  <p:clrMapOvr>
    <a:masterClrMapping/>
  </p:clrMapOvr>
  <p:transition>
    <p:spli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6 Menadžment znanja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sp>
        <p:nvSpPr>
          <p:cNvPr id="7" name="Text Box 3"/>
          <p:cNvSpPr txBox="1">
            <a:spLocks noChangeArrowheads="1"/>
          </p:cNvSpPr>
          <p:nvPr/>
        </p:nvSpPr>
        <p:spPr bwMode="auto">
          <a:xfrm>
            <a:off x="214282" y="1643050"/>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Ciklus sistema za menadžment znanja</a:t>
            </a: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22530" name="Picture 2"/>
          <p:cNvPicPr>
            <a:picLocks noChangeAspect="1" noChangeArrowheads="1"/>
          </p:cNvPicPr>
          <p:nvPr/>
        </p:nvPicPr>
        <p:blipFill>
          <a:blip r:embed="rId4"/>
          <a:srcRect/>
          <a:stretch>
            <a:fillRect/>
          </a:stretch>
        </p:blipFill>
        <p:spPr bwMode="auto">
          <a:xfrm>
            <a:off x="357158" y="2214554"/>
            <a:ext cx="7696197" cy="4197401"/>
          </a:xfrm>
          <a:prstGeom prst="rect">
            <a:avLst/>
          </a:prstGeom>
          <a:noFill/>
          <a:ln w="9525">
            <a:noFill/>
            <a:miter lim="800000"/>
            <a:headEnd/>
            <a:tailEnd/>
          </a:ln>
          <a:effectLst/>
        </p:spPr>
      </p:pic>
      <p:sp>
        <p:nvSpPr>
          <p:cNvPr id="8" name="Slide Number Placeholder 7"/>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33</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1705289756"/>
      </p:ext>
    </p:extLst>
  </p:cSld>
  <p:clrMapOvr>
    <a:masterClrMapping/>
  </p:clrMapOvr>
  <p:transition>
    <p:spli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C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Utvrđivanje gradiva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sr-Latn-C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Spoznati važnost podataka, pitanja u vezi sa korišćenjem podataka i životni ciklus podataka</a:t>
            </a:r>
            <a:r>
              <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sr-Latn-C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Opisati izvore podataka i objasniti na koji način se podaci prikupljaju</a:t>
            </a:r>
            <a:r>
              <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sr-Latn-C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Objasniti prednosti pristupa bazi podataka</a:t>
            </a:r>
            <a:r>
              <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a:t>
            </a: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sr-Latn-C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Objasniti načine skladištenja podataka i ulogu skladišta podataka u organizaciji i njihovu ulogu u stvaranju podataka vrhunskog kvaliteta</a:t>
            </a:r>
            <a:r>
              <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a:t>
            </a:r>
            <a:endParaRPr kumimoji="0" lang="sr-Latn-BA"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r>
              <a:rPr kumimoji="0" lang="sr-Latn-BA"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Definisati znanje i opisati različite tipove znanja.</a:t>
            </a: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sp>
        <p:nvSpPr>
          <p:cNvPr id="5" name="Slide Number Placeholder 4"/>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34</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3620826649"/>
      </p:ext>
    </p:extLst>
  </p:cSld>
  <p:clrMapOvr>
    <a:masterClrMapping/>
  </p:clrMapOvr>
  <p:transition>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C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Ciljevi učenja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Wingdings" pitchFamily="2" charset="2"/>
              <a:buChar char="§"/>
              <a:tabLst/>
              <a:defRPr/>
            </a:pPr>
            <a:r>
              <a:rPr kumimoji="0" lang="sr-Latn-C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Spoznati važnost podataka, pitanja u vezi sa korišćenjem podataka i životni ciklus podataka</a:t>
            </a:r>
            <a:r>
              <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a:t>
            </a:r>
          </a:p>
          <a:p>
            <a:pPr marL="0" marR="0" lvl="0" indent="0" algn="l" defTabSz="449263" rtl="0" eaLnBrk="1" fontAlgn="base" latinLnBrk="0" hangingPunct="1">
              <a:lnSpc>
                <a:spcPct val="100000"/>
              </a:lnSpc>
              <a:spcBef>
                <a:spcPct val="0"/>
              </a:spcBef>
              <a:spcAft>
                <a:spcPct val="0"/>
              </a:spcAft>
              <a:buClr>
                <a:srgbClr val="000000"/>
              </a:buClr>
              <a:buSzPct val="100000"/>
              <a:buFont typeface="Wingdings" pitchFamily="2" charset="2"/>
              <a:buChar char="§"/>
              <a:tabLst/>
              <a:defRPr/>
            </a:pPr>
            <a:r>
              <a:rPr kumimoji="0" lang="sr-Latn-C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Opisati izvore podataka i objasniti na koji način se podaci prikupljaju</a:t>
            </a:r>
            <a:r>
              <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a:t>
            </a:r>
          </a:p>
          <a:p>
            <a:pPr marL="0" marR="0" lvl="0" indent="0" algn="l" defTabSz="449263" rtl="0" eaLnBrk="1" fontAlgn="base" latinLnBrk="0" hangingPunct="1">
              <a:lnSpc>
                <a:spcPct val="100000"/>
              </a:lnSpc>
              <a:spcBef>
                <a:spcPct val="0"/>
              </a:spcBef>
              <a:spcAft>
                <a:spcPct val="0"/>
              </a:spcAft>
              <a:buClr>
                <a:srgbClr val="000000"/>
              </a:buClr>
              <a:buSzPct val="100000"/>
              <a:buFont typeface="Wingdings" pitchFamily="2" charset="2"/>
              <a:buChar char="§"/>
              <a:tabLst/>
              <a:defRPr/>
            </a:pPr>
            <a:r>
              <a:rPr kumimoji="0" lang="sr-Latn-C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Objasniti prednosti pristupa bazi podataka</a:t>
            </a:r>
            <a:r>
              <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a:t>
            </a:r>
          </a:p>
          <a:p>
            <a:pPr marL="0" marR="0" lvl="0" indent="0" algn="l" defTabSz="449263" rtl="0" eaLnBrk="1" fontAlgn="base" latinLnBrk="0" hangingPunct="1">
              <a:lnSpc>
                <a:spcPct val="100000"/>
              </a:lnSpc>
              <a:spcBef>
                <a:spcPct val="0"/>
              </a:spcBef>
              <a:spcAft>
                <a:spcPct val="0"/>
              </a:spcAft>
              <a:buClr>
                <a:srgbClr val="000000"/>
              </a:buClr>
              <a:buSzPct val="100000"/>
              <a:buFont typeface="Wingdings" pitchFamily="2" charset="2"/>
              <a:buChar char="§"/>
              <a:tabLst/>
              <a:defRPr/>
            </a:pPr>
            <a:r>
              <a:rPr kumimoji="0" lang="sr-Latn-C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Objasniti načine skladištenja podataka i ulogu skladišta podataka u organizaciji i njihovu ulogu u stvaranju podataka vrhunskog kvaliteta</a:t>
            </a:r>
            <a:r>
              <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a:t>
            </a:r>
            <a:endParaRPr kumimoji="0" lang="sr-Latn-BA"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Wingdings" pitchFamily="2" charset="2"/>
              <a:buChar char="§"/>
              <a:tabLst/>
              <a:defRPr/>
            </a:pPr>
            <a:r>
              <a:rPr kumimoji="0" lang="sr-Latn-BA"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Definisati znanje i opisati različite tipove znanja.</a:t>
            </a: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sp>
        <p:nvSpPr>
          <p:cNvPr id="5" name="Slide Number Placeholder 4"/>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1207160779"/>
      </p:ext>
    </p:extLst>
  </p:cSld>
  <p:clrMapOvr>
    <a:masterClrMapping/>
  </p:clrMapOvr>
  <p:transition>
    <p:spli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.1 </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Upravljanje podacima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Teškoće u upravljanju podacima</a:t>
            </a: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Wingdings" pitchFamily="2" charset="2"/>
              <a:buChar char="§"/>
              <a:tabLst/>
              <a:defRPr/>
            </a:pP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Podaci se obrađuju u nekoliko etapa i često na nekoliko različitih lokacija.</a:t>
            </a:r>
          </a:p>
          <a:p>
            <a:pPr marL="0" marR="0" lvl="0" indent="0" algn="l" defTabSz="449263" rtl="0" eaLnBrk="1" fontAlgn="base" latinLnBrk="0" hangingPunct="1">
              <a:lnSpc>
                <a:spcPct val="80000"/>
              </a:lnSpc>
              <a:spcBef>
                <a:spcPct val="0"/>
              </a:spcBef>
              <a:spcAft>
                <a:spcPct val="0"/>
              </a:spcAft>
              <a:buClr>
                <a:srgbClr val="000000"/>
              </a:buClr>
              <a:buSzPct val="100000"/>
              <a:buFont typeface="Wingdings" pitchFamily="2" charset="2"/>
              <a:buChar char="§"/>
              <a:tabLst/>
              <a:defRPr/>
            </a:pP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Količina podataka vremenom eksponencijalno raste.</a:t>
            </a:r>
          </a:p>
          <a:p>
            <a:pPr marL="0" marR="0" lvl="0" indent="0" algn="l" defTabSz="449263" rtl="0" eaLnBrk="1" fontAlgn="base" latinLnBrk="0" hangingPunct="1">
              <a:lnSpc>
                <a:spcPct val="80000"/>
              </a:lnSpc>
              <a:spcBef>
                <a:spcPct val="0"/>
              </a:spcBef>
              <a:spcAft>
                <a:spcPct val="0"/>
              </a:spcAft>
              <a:buClr>
                <a:srgbClr val="000000"/>
              </a:buClr>
              <a:buSzPct val="100000"/>
              <a:buFont typeface="Wingdings" pitchFamily="2" charset="2"/>
              <a:buChar char="§"/>
              <a:tabLst/>
              <a:defRPr/>
            </a:pP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Podaci su razmešteni svuda po organizaciji i prikupljaju ih mnogi pojedinci koji koriste različite metode i uređaje.</a:t>
            </a:r>
          </a:p>
          <a:p>
            <a:pPr marL="0" marR="0" lvl="0" indent="0" algn="l" defTabSz="449263" rtl="0" eaLnBrk="1" fontAlgn="base" latinLnBrk="0" hangingPunct="1">
              <a:lnSpc>
                <a:spcPct val="80000"/>
              </a:lnSpc>
              <a:spcBef>
                <a:spcPct val="0"/>
              </a:spcBef>
              <a:spcAft>
                <a:spcPct val="0"/>
              </a:spcAft>
              <a:buClr>
                <a:srgbClr val="000000"/>
              </a:buClr>
              <a:buSzPct val="100000"/>
              <a:buFont typeface="Wingdings" pitchFamily="2" charset="2"/>
              <a:buChar char="§"/>
              <a:tabLst/>
              <a:defRPr/>
            </a:pP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Podaci potiču iz ličnih, internih i eksternih izvora.</a:t>
            </a:r>
          </a:p>
          <a:p>
            <a:pPr marL="0" marR="0" lvl="0" indent="0" algn="l" defTabSz="449263" rtl="0" eaLnBrk="1" fontAlgn="base" latinLnBrk="0" hangingPunct="1">
              <a:lnSpc>
                <a:spcPct val="80000"/>
              </a:lnSpc>
              <a:spcBef>
                <a:spcPct val="0"/>
              </a:spcBef>
              <a:spcAft>
                <a:spcPct val="0"/>
              </a:spcAft>
              <a:buClr>
                <a:srgbClr val="000000"/>
              </a:buClr>
              <a:buSzPct val="100000"/>
              <a:buFont typeface="Wingdings" pitchFamily="2" charset="2"/>
              <a:buChar char="§"/>
              <a:tabLst/>
              <a:defRPr/>
            </a:pP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Neprestano se razvijaju novi izvori podataka.</a:t>
            </a:r>
          </a:p>
          <a:p>
            <a:pPr marL="0" marR="0" lvl="0" indent="0" algn="l" defTabSz="449263" rtl="0" eaLnBrk="1" fontAlgn="base" latinLnBrk="0" hangingPunct="1">
              <a:lnSpc>
                <a:spcPct val="80000"/>
              </a:lnSpc>
              <a:spcBef>
                <a:spcPct val="0"/>
              </a:spcBef>
              <a:spcAft>
                <a:spcPct val="0"/>
              </a:spcAft>
              <a:buClr>
                <a:srgbClr val="000000"/>
              </a:buClr>
              <a:buSzPct val="100000"/>
              <a:buFont typeface="Wingdings" pitchFamily="2" charset="2"/>
              <a:buChar char="§"/>
              <a:tabLst/>
              <a:defRPr/>
            </a:pP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Podaci vremnom zastarevaju.</a:t>
            </a:r>
          </a:p>
          <a:p>
            <a:pPr marL="0" marR="0" lvl="0" indent="0" algn="l" defTabSz="449263" rtl="0" eaLnBrk="1" fontAlgn="base" latinLnBrk="0" hangingPunct="1">
              <a:lnSpc>
                <a:spcPct val="80000"/>
              </a:lnSpc>
              <a:spcBef>
                <a:spcPct val="0"/>
              </a:spcBef>
              <a:spcAft>
                <a:spcPct val="0"/>
              </a:spcAft>
              <a:buClr>
                <a:srgbClr val="000000"/>
              </a:buClr>
              <a:buSzPct val="100000"/>
              <a:buFont typeface="Wingdings" pitchFamily="2" charset="2"/>
              <a:buChar char="§"/>
              <a:tabLst/>
              <a:defRPr/>
            </a:pP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Bezbednost podataka, njihov kvalitet i integritet su od suštinskog značaja.</a:t>
            </a:r>
          </a:p>
          <a:p>
            <a:pPr marL="0" marR="0" lvl="0" indent="0" algn="l" defTabSz="449263" rtl="0" eaLnBrk="1" fontAlgn="base" latinLnBrk="0" hangingPunct="1">
              <a:lnSpc>
                <a:spcPct val="80000"/>
              </a:lnSpc>
              <a:spcBef>
                <a:spcPct val="0"/>
              </a:spcBef>
              <a:spcAft>
                <a:spcPct val="0"/>
              </a:spcAft>
              <a:buClr>
                <a:srgbClr val="000000"/>
              </a:buClr>
              <a:buSzPct val="100000"/>
              <a:buFont typeface="Wingdings" pitchFamily="2" charset="2"/>
              <a:buChar char="§"/>
              <a:tabLst/>
              <a:defRPr/>
            </a:pP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Kao odgovor na te probleme organizacije koriste baze podataka i skladišta podataka radi efikasnosti upravljanja podacima</a:t>
            </a:r>
            <a:r>
              <a:rPr kumimoji="0" lang="sr-Latn-BA"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a:t>
            </a:r>
          </a:p>
        </p:txBody>
      </p:sp>
      <p:sp>
        <p:nvSpPr>
          <p:cNvPr id="5" name="Slide Number Placeholder 4"/>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5</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4227561460"/>
      </p:ext>
    </p:extLst>
  </p:cSld>
  <p:clrMapOvr>
    <a:masterClrMapping/>
  </p:clrMapOvr>
  <p:transition>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.1 </a:t>
            </a:r>
            <a:r>
              <a:rPr kumimoji="0" lang="sr-Latn-BA" sz="3200" b="1" i="0" u="none" strike="noStrike" kern="1200" cap="none" spc="0" normalizeH="0" baseline="0" noProof="0">
                <a:ln>
                  <a:noFill/>
                </a:ln>
                <a:solidFill>
                  <a:srgbClr val="FFFFFF"/>
                </a:solidFill>
                <a:effectLst/>
                <a:uLnTx/>
                <a:uFillTx/>
                <a:latin typeface="Arial Narrow" pitchFamily="34" charset="0"/>
                <a:ea typeface="Microsoft YaHei"/>
                <a:cs typeface="Arial" charset="0"/>
              </a:rPr>
              <a:t>Upravljanje podacima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Životni ciklus podataka</a:t>
            </a: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Wingdings" pitchFamily="2" charset="2"/>
              <a:buChar char="§"/>
              <a:tabLst/>
              <a:defRPr/>
            </a:pPr>
            <a:r>
              <a:rPr kumimoji="0" lang="sr-Latn-BA"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Analiza se obavlja pomoću alata za analizu koji traga za obrascima i pomoću inteligentnih sistema koji podržavaju tumačenje podataka.</a:t>
            </a:r>
          </a:p>
          <a:p>
            <a:pPr marL="0" marR="0" lvl="0" indent="0" algn="l" defTabSz="449263" rtl="0" eaLnBrk="1" fontAlgn="base" latinLnBrk="0" hangingPunct="1">
              <a:lnSpc>
                <a:spcPct val="80000"/>
              </a:lnSpc>
              <a:spcBef>
                <a:spcPct val="0"/>
              </a:spcBef>
              <a:spcAft>
                <a:spcPct val="0"/>
              </a:spcAft>
              <a:buClr>
                <a:srgbClr val="000000"/>
              </a:buClr>
              <a:buSzPct val="100000"/>
              <a:buFont typeface="Wingdings" pitchFamily="2" charset="2"/>
              <a:buChar char="§"/>
              <a:tabLst/>
              <a:defRPr/>
            </a:pPr>
            <a:r>
              <a:rPr kumimoji="0" lang="sr-Latn-BA"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Poslovanje se zasniva na podacima koji su transformisani u informacije i znanje.</a:t>
            </a:r>
          </a:p>
          <a:p>
            <a:pPr marL="0" marR="0" lvl="0" indent="0" algn="l" defTabSz="449263" rtl="0" eaLnBrk="1" fontAlgn="base" latinLnBrk="0" hangingPunct="1">
              <a:lnSpc>
                <a:spcPct val="80000"/>
              </a:lnSpc>
              <a:spcBef>
                <a:spcPct val="0"/>
              </a:spcBef>
              <a:spcAft>
                <a:spcPct val="0"/>
              </a:spcAft>
              <a:buClr>
                <a:srgbClr val="000000"/>
              </a:buClr>
              <a:buSzPct val="100000"/>
              <a:buFont typeface="Wingdings" pitchFamily="2" charset="2"/>
              <a:buChar char="§"/>
              <a:tabLst/>
              <a:defRPr/>
            </a:pPr>
            <a:r>
              <a:rPr kumimoji="0" lang="sr-Latn-BA"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Te aktivnosti na kraju stvaraju znanjekoje se može upotrebiti u procesu donošenja odluka.</a:t>
            </a:r>
          </a:p>
          <a:p>
            <a:pPr marL="0" marR="0" lvl="0" indent="0" algn="l" defTabSz="449263" rtl="0" eaLnBrk="1" fontAlgn="base" latinLnBrk="0" hangingPunct="1">
              <a:lnSpc>
                <a:spcPct val="80000"/>
              </a:lnSpc>
              <a:spcBef>
                <a:spcPct val="0"/>
              </a:spcBef>
              <a:spcAft>
                <a:spcPct val="0"/>
              </a:spcAft>
              <a:buClr>
                <a:srgbClr val="000000"/>
              </a:buClr>
              <a:buSzPct val="100000"/>
              <a:buFont typeface="Wingdings" pitchFamily="2" charset="2"/>
              <a:buChar char="§"/>
              <a:tabLst/>
              <a:defRPr/>
            </a:pPr>
            <a:endParaRPr kumimoji="0" lang="sr-Latn-BA"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sp>
        <p:nvSpPr>
          <p:cNvPr id="5" name="Slide Number Placeholder 4"/>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3163340167"/>
      </p:ext>
    </p:extLst>
  </p:cSld>
  <p:clrMapOvr>
    <a:masterClrMapping/>
  </p:clrMapOvr>
  <p:transition>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.1 </a:t>
            </a:r>
            <a:r>
              <a:rPr kumimoji="0" lang="sr-Latn-BA" sz="3200" b="1" i="0" u="none" strike="noStrike" kern="1200" cap="none" spc="0" normalizeH="0" baseline="0" noProof="0">
                <a:ln>
                  <a:noFill/>
                </a:ln>
                <a:solidFill>
                  <a:srgbClr val="FFFFFF"/>
                </a:solidFill>
                <a:effectLst/>
                <a:uLnTx/>
                <a:uFillTx/>
                <a:latin typeface="Arial Narrow" pitchFamily="34" charset="0"/>
                <a:ea typeface="Microsoft YaHei"/>
                <a:cs typeface="Arial" charset="0"/>
              </a:rPr>
              <a:t>Upravljanje podacima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Životni ciklus podataka</a:t>
            </a: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en-US" sz="28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2050" name="Picture 2"/>
          <p:cNvPicPr>
            <a:picLocks noChangeAspect="1" noChangeArrowheads="1"/>
          </p:cNvPicPr>
          <p:nvPr/>
        </p:nvPicPr>
        <p:blipFill>
          <a:blip r:embed="rId4"/>
          <a:srcRect/>
          <a:stretch>
            <a:fillRect/>
          </a:stretch>
        </p:blipFill>
        <p:spPr bwMode="auto">
          <a:xfrm>
            <a:off x="285720" y="2891992"/>
            <a:ext cx="8439361" cy="3265917"/>
          </a:xfrm>
          <a:prstGeom prst="rect">
            <a:avLst/>
          </a:prstGeom>
          <a:noFill/>
          <a:ln w="9525">
            <a:noFill/>
            <a:miter lim="800000"/>
            <a:headEnd/>
            <a:tailEnd/>
          </a:ln>
          <a:effectLst/>
        </p:spPr>
      </p:pic>
      <p:sp>
        <p:nvSpPr>
          <p:cNvPr id="6" name="Slide Number Placeholder 5"/>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7</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614271223"/>
      </p:ext>
    </p:extLst>
  </p:cSld>
  <p:clrMapOvr>
    <a:masterClrMapping/>
  </p:clrMapOvr>
  <p:transition>
    <p:spli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2</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 </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Pojam baza podataka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Wingdings" pitchFamily="2" charset="2"/>
              <a:buChar char="§"/>
              <a:tabLst/>
              <a:defRPr/>
            </a:pP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Korišćenje baza podataka otklanja mnoge probleme koji su se javljali kod prethodnih metoda čuvanja i pristupanja podacima.</a:t>
            </a:r>
          </a:p>
          <a:p>
            <a:pPr marL="0" marR="0" lvl="0" indent="0" algn="l" defTabSz="449263" rtl="0" eaLnBrk="1" fontAlgn="base" latinLnBrk="0" hangingPunct="1">
              <a:lnSpc>
                <a:spcPct val="80000"/>
              </a:lnSpc>
              <a:spcBef>
                <a:spcPct val="0"/>
              </a:spcBef>
              <a:spcAft>
                <a:spcPct val="0"/>
              </a:spcAft>
              <a:buClr>
                <a:srgbClr val="000000"/>
              </a:buClr>
              <a:buSzPct val="100000"/>
              <a:buFont typeface="Wingdings" pitchFamily="2" charset="2"/>
              <a:buChar char="§"/>
              <a:tabLst/>
              <a:defRPr/>
            </a:pP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Baze podataka su organizovane tako da skup softverskih programa (sistem za upravljane bazom podataka) omogućava svim korisnicima da pristupe svim podacima.</a:t>
            </a:r>
          </a:p>
          <a:p>
            <a:pPr marL="0" marR="0" lvl="0" indent="0" algn="l" defTabSz="449263" rtl="0" eaLnBrk="1" fontAlgn="base" latinLnBrk="0" hangingPunct="1">
              <a:lnSpc>
                <a:spcPct val="80000"/>
              </a:lnSpc>
              <a:spcBef>
                <a:spcPct val="0"/>
              </a:spcBef>
              <a:spcAft>
                <a:spcPct val="0"/>
              </a:spcAft>
              <a:buClr>
                <a:srgbClr val="000000"/>
              </a:buClr>
              <a:buSzPct val="100000"/>
              <a:buFont typeface="Wingdings" pitchFamily="2" charset="2"/>
              <a:buChar char="§"/>
              <a:tabLst/>
              <a:defRPr/>
            </a:pP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Taj sistem minimizira sledeće probleme: redundantnost podataka (kada se isti podaci čuvaju na više mesta), izolovanost podataka (kada aplikacije ne mogu pristupati podacima koji su povezani sa drugim aplikacijama), nekonzistencija podataka (kada se razne kopije istih podataka ne podudaraju).</a:t>
            </a:r>
          </a:p>
          <a:p>
            <a:pPr marL="0" marR="0" lvl="0" indent="0" algn="l" defTabSz="449263" rtl="0" eaLnBrk="1" fontAlgn="base" latinLnBrk="0" hangingPunct="1">
              <a:lnSpc>
                <a:spcPct val="80000"/>
              </a:lnSpc>
              <a:spcBef>
                <a:spcPct val="0"/>
              </a:spcBef>
              <a:spcAft>
                <a:spcPct val="0"/>
              </a:spcAft>
              <a:buClr>
                <a:srgbClr val="000000"/>
              </a:buClr>
              <a:buSzPct val="100000"/>
              <a:buFont typeface="Wingdings" pitchFamily="2" charset="2"/>
              <a:buChar char="§"/>
              <a:tabLst/>
              <a:defRPr/>
            </a:pPr>
            <a:r>
              <a:rPr kumimoji="0" lang="sr-Latn-BA" sz="2400" b="0"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Uz to taj sistem maksimizira: bezbednost podataka, integritet podataka (podaci moraju ispuniti određene kriterijume, npr. da ne smeju da postoje slova u polju gde se nalazi JMBG, nezavisnost podataka (aplikativni softver i podaci ne zavise jedni od drugih tj.aplikacije i podaci nisu međusobno povezani što znači da razne aplikacije mogu pristupati istim podacima.</a:t>
            </a:r>
          </a:p>
        </p:txBody>
      </p:sp>
      <p:sp>
        <p:nvSpPr>
          <p:cNvPr id="5" name="Slide Number Placeholder 4"/>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8</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685651862"/>
      </p:ext>
    </p:extLst>
  </p:cSld>
  <p:clrMapOvr>
    <a:masterClrMapping/>
  </p:clrMapOvr>
  <p:transition>
    <p:spli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srcRect/>
          <a:stretch>
            <a:fillRect/>
          </a:stretch>
        </p:blipFill>
        <p:spPr bwMode="auto">
          <a:xfrm>
            <a:off x="609600" y="990600"/>
            <a:ext cx="304800" cy="304800"/>
          </a:xfrm>
          <a:prstGeom prst="rect">
            <a:avLst/>
          </a:prstGeom>
          <a:noFill/>
          <a:ln w="9525">
            <a:noFill/>
            <a:round/>
            <a:headEnd/>
            <a:tailEnd/>
          </a:ln>
          <a:effectLst/>
        </p:spPr>
      </p:pic>
      <p:sp>
        <p:nvSpPr>
          <p:cNvPr id="5122" name="Text Box 2"/>
          <p:cNvSpPr txBox="1">
            <a:spLocks noChangeArrowheads="1"/>
          </p:cNvSpPr>
          <p:nvPr/>
        </p:nvSpPr>
        <p:spPr bwMode="auto">
          <a:xfrm>
            <a:off x="0" y="381000"/>
            <a:ext cx="9144000" cy="1143000"/>
          </a:xfrm>
          <a:prstGeom prst="rect">
            <a:avLst/>
          </a:prstGeom>
          <a:solidFill>
            <a:srgbClr val="4F6228"/>
          </a:solidFill>
          <a:ln w="9525">
            <a:noFill/>
            <a:round/>
            <a:headEnd/>
            <a:tailEnd/>
          </a:ln>
          <a:effectLst/>
        </p:spPr>
        <p:txBody>
          <a:bodyPr anchor="ct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4</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2</a:t>
            </a:r>
            <a:r>
              <a:rPr kumimoji="0" lang="en-US"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 </a:t>
            </a:r>
            <a:r>
              <a:rPr kumimoji="0" lang="sr-Latn-BA" sz="3200" b="1" i="0" u="none" strike="noStrike" kern="1200" cap="none" spc="0" normalizeH="0" baseline="0" noProof="0" dirty="0">
                <a:ln>
                  <a:noFill/>
                </a:ln>
                <a:solidFill>
                  <a:srgbClr val="FFFFFF"/>
                </a:solidFill>
                <a:effectLst/>
                <a:uLnTx/>
                <a:uFillTx/>
                <a:latin typeface="Arial Narrow" pitchFamily="34" charset="0"/>
                <a:ea typeface="Microsoft YaHei"/>
                <a:cs typeface="Arial" charset="0"/>
              </a:rPr>
              <a:t>Pojam baza podataka</a:t>
            </a:r>
            <a:endParaRPr kumimoji="0" lang="en-PH" sz="3200" b="1" i="0" u="none" strike="noStrike" kern="1200" cap="none" spc="0" normalizeH="0" baseline="0" noProof="0" dirty="0">
              <a:ln>
                <a:noFill/>
              </a:ln>
              <a:solidFill>
                <a:srgbClr val="FFFFFF"/>
              </a:solidFill>
              <a:effectLst/>
              <a:uLnTx/>
              <a:uFillTx/>
              <a:latin typeface="Arial Narrow" pitchFamily="34" charset="0"/>
              <a:ea typeface="Microsoft YaHei" charset="-122"/>
              <a:cs typeface="Arial" charset="0"/>
            </a:endParaRPr>
          </a:p>
        </p:txBody>
      </p:sp>
      <p:sp>
        <p:nvSpPr>
          <p:cNvPr id="5123" name="Text Box 3"/>
          <p:cNvSpPr txBox="1">
            <a:spLocks noChangeArrowheads="1"/>
          </p:cNvSpPr>
          <p:nvPr/>
        </p:nvSpPr>
        <p:spPr bwMode="auto">
          <a:xfrm>
            <a:off x="714348" y="1785926"/>
            <a:ext cx="8229600" cy="4525963"/>
          </a:xfrm>
          <a:prstGeom prst="rect">
            <a:avLst/>
          </a:prstGeom>
          <a:noFill/>
          <a:ln w="9525">
            <a:noFill/>
            <a:round/>
            <a:headEnd/>
            <a:tailEnd/>
          </a:ln>
          <a:effectLst/>
        </p:spPr>
        <p:txBody>
          <a:bodyPr/>
          <a:lstStyle/>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r>
              <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rPr>
              <a:t>Hijerarhija podataka</a:t>
            </a: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a:p>
            <a:pPr marL="0" marR="0" lvl="0" indent="0" algn="l" defTabSz="449263" rtl="0" eaLnBrk="1" fontAlgn="base" latinLnBrk="0" hangingPunct="1">
              <a:lnSpc>
                <a:spcPct val="80000"/>
              </a:lnSpc>
              <a:spcBef>
                <a:spcPct val="0"/>
              </a:spcBef>
              <a:spcAft>
                <a:spcPct val="0"/>
              </a:spcAft>
              <a:buClr>
                <a:srgbClr val="000000"/>
              </a:buClr>
              <a:buSzPct val="100000"/>
              <a:buFont typeface="Times New Roman" pitchFamily="16" charset="0"/>
              <a:buNone/>
              <a:tabLst/>
              <a:defRPr/>
            </a:pPr>
            <a:endParaRPr kumimoji="0" lang="sr-Latn-BA" sz="2800" b="1" i="0" u="none" strike="noStrike" kern="1200" cap="none" spc="0" normalizeH="0" baseline="0" noProof="0" dirty="0">
              <a:ln>
                <a:noFill/>
              </a:ln>
              <a:solidFill>
                <a:srgbClr val="000000"/>
              </a:solidFill>
              <a:effectLst/>
              <a:uLnTx/>
              <a:uFillTx/>
              <a:latin typeface="Arial Narrow" pitchFamily="34" charset="0"/>
              <a:ea typeface="Microsoft YaHei"/>
              <a:cs typeface="Arial" charset="0"/>
            </a:endParaRPr>
          </a:p>
        </p:txBody>
      </p:sp>
      <p:pic>
        <p:nvPicPr>
          <p:cNvPr id="1027" name="Picture 3"/>
          <p:cNvPicPr>
            <a:picLocks noChangeAspect="1" noChangeArrowheads="1"/>
          </p:cNvPicPr>
          <p:nvPr/>
        </p:nvPicPr>
        <p:blipFill>
          <a:blip r:embed="rId4"/>
          <a:srcRect/>
          <a:stretch>
            <a:fillRect/>
          </a:stretch>
        </p:blipFill>
        <p:spPr bwMode="auto">
          <a:xfrm>
            <a:off x="714348" y="2786058"/>
            <a:ext cx="7858180" cy="3342844"/>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1142976" y="2285992"/>
            <a:ext cx="6472249" cy="389356"/>
          </a:xfrm>
          <a:prstGeom prst="rect">
            <a:avLst/>
          </a:prstGeom>
          <a:noFill/>
          <a:ln w="9525">
            <a:noFill/>
            <a:miter lim="800000"/>
            <a:headEnd/>
            <a:tailEnd/>
          </a:ln>
          <a:effectLst/>
        </p:spPr>
      </p:pic>
      <p:sp>
        <p:nvSpPr>
          <p:cNvPr id="7" name="Slide Number Placeholder 6"/>
          <p:cNvSpPr>
            <a:spLocks noGrp="1"/>
          </p:cNvSpPr>
          <p:nvPr>
            <p:ph type="sldNum" idx="11"/>
          </p:nvPr>
        </p:nvSpPr>
        <p:spPr/>
        <p: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B5662FA-553F-449B-95B7-14F8AEDCB709}" type="slidenum">
              <a:rPr kumimoji="0" lang="en-PH" sz="1800" b="0" i="0" u="none" strike="noStrike" kern="1200" cap="none" spc="0" normalizeH="0" baseline="0" noProof="0" smtClean="0">
                <a:ln>
                  <a:noFill/>
                </a:ln>
                <a:solidFill>
                  <a:srgbClr val="000000"/>
                </a:solidFill>
                <a:effectLst/>
                <a:uLnTx/>
                <a:uFillTx/>
                <a:latin typeface="Arial" charset="0"/>
                <a:ea typeface="Microsoft YaHei"/>
                <a:cs typeface="Arial" charset="0"/>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9</a:t>
            </a:fld>
            <a:endParaRPr kumimoji="0" lang="en-PH" sz="1800" b="0" i="0" u="none" strike="noStrike" kern="1200" cap="none" spc="0" normalizeH="0" baseline="0" noProof="0">
              <a:ln>
                <a:noFill/>
              </a:ln>
              <a:solidFill>
                <a:srgbClr val="000000"/>
              </a:solidFill>
              <a:effectLst/>
              <a:uLnTx/>
              <a:uFillTx/>
              <a:latin typeface="Arial" charset="0"/>
              <a:ea typeface="Microsoft YaHei"/>
              <a:cs typeface="Arial" charset="0"/>
            </a:endParaRPr>
          </a:p>
        </p:txBody>
      </p:sp>
    </p:spTree>
    <p:extLst>
      <p:ext uri="{BB962C8B-B14F-4D97-AF65-F5344CB8AC3E}">
        <p14:creationId xmlns:p14="http://schemas.microsoft.com/office/powerpoint/2010/main" val="1283219609"/>
      </p:ext>
    </p:extLst>
  </p:cSld>
  <p:clrMapOvr>
    <a:masterClrMapping/>
  </p:clrMapOvr>
  <p:transition>
    <p:split/>
  </p:transition>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2617</TotalTime>
  <Words>1057</Words>
  <Application>Microsoft Office PowerPoint</Application>
  <PresentationFormat>On-screen Show (4:3)</PresentationFormat>
  <Paragraphs>183</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Microsoft YaHei</vt:lpstr>
      <vt:lpstr>Arial</vt:lpstr>
      <vt:lpstr>Arial Narrow</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E-Government Master Plan  for 2013-2016</dc:title>
  <dc:creator>Sherwin Ona</dc:creator>
  <cp:lastModifiedBy>bl</cp:lastModifiedBy>
  <cp:revision>279</cp:revision>
  <cp:lastPrinted>1601-01-01T00:00:00Z</cp:lastPrinted>
  <dcterms:created xsi:type="dcterms:W3CDTF">2013-06-21T04:37:36Z</dcterms:created>
  <dcterms:modified xsi:type="dcterms:W3CDTF">2020-03-17T16:40:42Z</dcterms:modified>
</cp:coreProperties>
</file>