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1pPr>
    <a:lvl2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2pPr>
    <a:lvl3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3pPr>
    <a:lvl4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4pPr>
    <a:lvl5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5pPr>
    <a:lvl6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6pPr>
    <a:lvl7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7pPr>
    <a:lvl8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8pPr>
    <a:lvl9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venir Next Medium"/>
          <a:ea typeface="Avenir Next Medium"/>
          <a:cs typeface="Avenir Next Medium"/>
        </a:font>
        <a:srgbClr val="5B5854"/>
      </a:tcTxStyle>
      <a:tcStyle>
        <a:tcBdr>
          <a:left>
            <a:ln w="25400" cap="flat">
              <a:solidFill>
                <a:srgbClr val="5B5854"/>
              </a:solidFill>
              <a:custDash>
                <a:ds d="200000" sp="200000"/>
              </a:custDash>
              <a:miter lim="400000"/>
            </a:ln>
          </a:left>
          <a:right>
            <a:ln w="25400" cap="flat">
              <a:solidFill>
                <a:srgbClr val="5B5854"/>
              </a:solidFill>
              <a:custDash>
                <a:ds d="200000" sp="200000"/>
              </a:custDash>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25400" cap="flat">
              <a:solidFill>
                <a:srgbClr val="5B5854"/>
              </a:solidFill>
              <a:custDash>
                <a:ds d="200000" sp="200000"/>
              </a:custDash>
              <a:miter lim="400000"/>
            </a:ln>
          </a:insideV>
        </a:tcBdr>
        <a:fill>
          <a:noFill/>
        </a:fill>
      </a:tcStyle>
    </a:wholeTbl>
    <a:band2H>
      <a:tcTxStyle b="def" i="def"/>
      <a:tcStyle>
        <a:tcBdr/>
        <a:fill>
          <a:solidFill>
            <a:schemeClr val="accent2">
              <a:hueOff val="-1122706"/>
              <a:satOff val="6504"/>
              <a:lumOff val="15871"/>
              <a:alpha val="17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38100" cap="flat">
              <a:solidFill>
                <a:srgbClr val="5B5854"/>
              </a:solidFill>
              <a:prstDash val="solid"/>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809E35">
              <a:alpha val="10000"/>
            </a:srgbClr>
          </a:solidFill>
        </a:fill>
      </a:tcStyle>
    </a:firstCol>
    <a:la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38100" cap="flat">
              <a:solidFill>
                <a:srgbClr val="5B5854"/>
              </a:solidFill>
              <a:prstDash val="solid"/>
              <a:miter lim="400000"/>
            </a:ln>
          </a:top>
          <a:bottom>
            <a:ln w="12700" cap="flat">
              <a:noFill/>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12700" cap="flat">
              <a:noFill/>
              <a:miter lim="400000"/>
            </a:ln>
          </a:top>
          <a:bottom>
            <a:ln w="381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619E5C">
              <a:alpha val="15000"/>
            </a:srgbClr>
          </a:solidFill>
        </a:fill>
      </a:tcStyle>
    </a:firstRow>
  </a:tblStyle>
  <a:tblStyle styleId="{C7B018BB-80A7-4F77-B60F-C8B233D01FF8}" styleName="">
    <a:tblBg/>
    <a:wholeTbl>
      <a:tcTxStyle b="off" i="off">
        <a:font>
          <a:latin typeface="Avenir Next Medium"/>
          <a:ea typeface="Avenir Next Medium"/>
          <a:cs typeface="Avenir Next Medium"/>
        </a:font>
        <a:srgbClr val="5B5854"/>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BDBBB3"/>
              </a:solidFill>
              <a:prstDash val="solid"/>
              <a:miter lim="400000"/>
            </a:ln>
          </a:insideV>
        </a:tcBdr>
        <a:fill>
          <a:solidFill>
            <a:srgbClr val="E7E3D2"/>
          </a:solidFill>
        </a:fill>
      </a:tcStyle>
    </a:wholeTbl>
    <a:band2H>
      <a:tcTxStyle b="def" i="def"/>
      <a:tcStyle>
        <a:tcBdr/>
        <a:fill>
          <a:solidFill>
            <a:srgbClr val="F6F2E5"/>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noFill/>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noFill/>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b="def" i="def"/>
      <a:tcStyle>
        <a:tcBdr/>
        <a:fill>
          <a:solidFill>
            <a:srgbClr val="F9F5E8"/>
          </a:solidFill>
        </a:fill>
      </a:tcStyle>
    </a:band2H>
    <a:firstCol>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b="def" i="def"/>
      <a:tcStyle>
        <a:tcBdr/>
        <a:fill>
          <a:solidFill>
            <a:srgbClr val="FFFBF1"/>
          </a:solidFill>
        </a:fill>
      </a:tcStyle>
    </a:band2H>
    <a:firstCol>
      <a:tcTxStyle b="on" i="off">
        <a:font>
          <a:latin typeface="Avenir Next Demi Bold"/>
          <a:ea typeface="Avenir Next Demi Bold"/>
          <a:cs typeface="Avenir Next Demi Bold"/>
        </a:font>
        <a:srgbClr val="5B5854"/>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b="def" i="def"/>
      <a:tcStyle>
        <a:tcBdr/>
        <a:fill>
          <a:solidFill>
            <a:srgbClr val="E9E7DC"/>
          </a:solidFill>
        </a:fill>
      </a:tcStyle>
    </a:band2H>
    <a:firstCol>
      <a:tcTxStyle b="on" i="off">
        <a:font>
          <a:latin typeface="Avenir Next Demi Bold"/>
          <a:ea typeface="Avenir Next Demi Bold"/>
          <a:cs typeface="Avenir Next Demi Bold"/>
        </a:font>
        <a:srgbClr val="5B5854"/>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n" i="off">
        <a:font>
          <a:latin typeface="Avenir Next Demi Bold"/>
          <a:ea typeface="Avenir Next Demi Bold"/>
          <a:cs typeface="Avenir Next Demi Bold"/>
        </a:font>
        <a:srgbClr val="5B585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
          <a:latin typeface="Avenir Next Medium"/>
          <a:ea typeface="Avenir Next Medium"/>
          <a:cs typeface="Avenir Next Medium"/>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wholeTbl>
    <a:band2H>
      <a:tcTxStyle b="def" i="def"/>
      <a:tcStyle>
        <a:tcBdr/>
        <a:fill>
          <a:solidFill>
            <a:schemeClr val="accent2">
              <a:hueOff val="-1122706"/>
              <a:satOff val="6504"/>
              <a:lumOff val="15871"/>
              <a:alpha val="12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50800" cap="flat">
              <a:solidFill>
                <a:schemeClr val="accent5">
                  <a:alpha val="75000"/>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Col>
    <a:la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50800" cap="flat">
              <a:solidFill>
                <a:schemeClr val="accent5">
                  <a:alpha val="75000"/>
                </a:schemeClr>
              </a:solidFill>
              <a:prstDash val="solid"/>
              <a:miter lim="400000"/>
            </a:ln>
          </a:top>
          <a:bottom>
            <a:ln w="12700" cap="flat">
              <a:noFill/>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12700" cap="flat">
              <a:noFill/>
              <a:miter lim="400000"/>
            </a:ln>
          </a:top>
          <a:bottom>
            <a:ln w="50800" cap="flat">
              <a:solidFill>
                <a:schemeClr val="accent5">
                  <a:alpha val="75000"/>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5" name="Shape 155"/>
          <p:cNvSpPr/>
          <p:nvPr>
            <p:ph type="sldImg"/>
          </p:nvPr>
        </p:nvSpPr>
        <p:spPr>
          <a:xfrm>
            <a:off x="1143000" y="685800"/>
            <a:ext cx="4572000" cy="3429000"/>
          </a:xfrm>
          <a:prstGeom prst="rect">
            <a:avLst/>
          </a:prstGeom>
        </p:spPr>
        <p:txBody>
          <a:bodyPr/>
          <a:lstStyle/>
          <a:p>
            <a:pPr/>
          </a:p>
        </p:txBody>
      </p:sp>
      <p:sp>
        <p:nvSpPr>
          <p:cNvPr id="156" name="Shape 15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673100" y="3835400"/>
            <a:ext cx="11658600" cy="3886200"/>
          </a:xfrm>
          <a:prstGeom prst="rect">
            <a:avLst/>
          </a:prstGeom>
        </p:spPr>
        <p:txBody>
          <a:bodyPr/>
          <a:lstStyle>
            <a:lvl1pPr>
              <a:defRPr spc="208" sz="10400">
                <a:solidFill>
                  <a:srgbClr val="FFFFFF"/>
                </a:solidFill>
              </a:defRPr>
            </a:lvl1pPr>
          </a:lstStyle>
          <a:p>
            <a:pPr/>
            <a:r>
              <a:t>Title Text</a:t>
            </a:r>
          </a:p>
        </p:txBody>
      </p:sp>
      <p:sp>
        <p:nvSpPr>
          <p:cNvPr id="12" name="Body Level One…"/>
          <p:cNvSpPr txBox="1"/>
          <p:nvPr>
            <p:ph type="body" sz="quarter" idx="1"/>
          </p:nvPr>
        </p:nvSpPr>
        <p:spPr>
          <a:xfrm>
            <a:off x="673100" y="2070100"/>
            <a:ext cx="11658600" cy="1778000"/>
          </a:xfrm>
          <a:prstGeom prst="rect">
            <a:avLst/>
          </a:prstGeom>
        </p:spPr>
        <p:txBody>
          <a:bodyPr anchor="b"/>
          <a:lstStyle>
            <a:lvl1pPr marL="0" indent="0" algn="ctr">
              <a:spcBef>
                <a:spcPts val="0"/>
              </a:spcBef>
              <a:buSzTx/>
              <a:buNone/>
              <a:defRPr cap="all" spc="215" sz="5400">
                <a:solidFill>
                  <a:srgbClr val="FFFFFF"/>
                </a:solidFill>
                <a:latin typeface="+mn-lt"/>
                <a:ea typeface="+mn-ea"/>
                <a:cs typeface="+mn-cs"/>
                <a:sym typeface="Futura"/>
              </a:defRPr>
            </a:lvl1pPr>
            <a:lvl2pPr marL="0" indent="0" algn="ctr">
              <a:spcBef>
                <a:spcPts val="0"/>
              </a:spcBef>
              <a:buSzTx/>
              <a:buNone/>
              <a:defRPr cap="all" spc="215" sz="5400">
                <a:solidFill>
                  <a:srgbClr val="FFFFFF"/>
                </a:solidFill>
                <a:latin typeface="+mn-lt"/>
                <a:ea typeface="+mn-ea"/>
                <a:cs typeface="+mn-cs"/>
                <a:sym typeface="Futura"/>
              </a:defRPr>
            </a:lvl2pPr>
            <a:lvl3pPr marL="0" indent="0" algn="ctr">
              <a:spcBef>
                <a:spcPts val="0"/>
              </a:spcBef>
              <a:buSzTx/>
              <a:buNone/>
              <a:defRPr cap="all" spc="215" sz="5400">
                <a:solidFill>
                  <a:srgbClr val="FFFFFF"/>
                </a:solidFill>
                <a:latin typeface="+mn-lt"/>
                <a:ea typeface="+mn-ea"/>
                <a:cs typeface="+mn-cs"/>
                <a:sym typeface="Futura"/>
              </a:defRPr>
            </a:lvl3pPr>
            <a:lvl4pPr marL="0" indent="0" algn="ctr">
              <a:spcBef>
                <a:spcPts val="0"/>
              </a:spcBef>
              <a:buSzTx/>
              <a:buNone/>
              <a:defRPr cap="all" spc="215" sz="5400">
                <a:solidFill>
                  <a:srgbClr val="FFFFFF"/>
                </a:solidFill>
                <a:latin typeface="+mn-lt"/>
                <a:ea typeface="+mn-ea"/>
                <a:cs typeface="+mn-cs"/>
                <a:sym typeface="Futura"/>
              </a:defRPr>
            </a:lvl4pPr>
            <a:lvl5pPr marL="0" indent="0" algn="ctr">
              <a:spcBef>
                <a:spcPts val="0"/>
              </a:spcBef>
              <a:buSzTx/>
              <a:buNone/>
              <a:defRPr cap="all" spc="215" sz="5400">
                <a:solidFill>
                  <a:srgbClr val="FFFFFF"/>
                </a:solidFill>
                <a:latin typeface="+mn-lt"/>
                <a:ea typeface="+mn-ea"/>
                <a:cs typeface="+mn-cs"/>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96" name="Body Level One…"/>
          <p:cNvSpPr txBox="1"/>
          <p:nvPr>
            <p:ph type="body" idx="1"/>
          </p:nvPr>
        </p:nvSpPr>
        <p:spPr>
          <a:xfrm>
            <a:off x="673100" y="1320800"/>
            <a:ext cx="11658600" cy="7467600"/>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97"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4" name="Image"/>
          <p:cNvSpPr/>
          <p:nvPr>
            <p:ph type="pic" sz="half" idx="13"/>
          </p:nvPr>
        </p:nvSpPr>
        <p:spPr>
          <a:xfrm>
            <a:off x="6172200" y="4787900"/>
            <a:ext cx="6375400" cy="4145675"/>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105" name="Image"/>
          <p:cNvSpPr/>
          <p:nvPr>
            <p:ph type="pic" sz="quarter" idx="14"/>
          </p:nvPr>
        </p:nvSpPr>
        <p:spPr>
          <a:xfrm>
            <a:off x="6333919" y="1079498"/>
            <a:ext cx="5918201" cy="3429001"/>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106" name="Image"/>
          <p:cNvSpPr/>
          <p:nvPr>
            <p:ph type="pic" idx="15"/>
          </p:nvPr>
        </p:nvSpPr>
        <p:spPr>
          <a:xfrm>
            <a:off x="-321934" y="1080867"/>
            <a:ext cx="7686496" cy="7807542"/>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107"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2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4" name="Image"/>
          <p:cNvSpPr/>
          <p:nvPr>
            <p:ph type="pic" idx="13"/>
          </p:nvPr>
        </p:nvSpPr>
        <p:spPr>
          <a:xfrm>
            <a:off x="5556601" y="1079500"/>
            <a:ext cx="7701342" cy="7785100"/>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115" name="Image"/>
          <p:cNvSpPr/>
          <p:nvPr>
            <p:ph type="pic" idx="14"/>
          </p:nvPr>
        </p:nvSpPr>
        <p:spPr>
          <a:xfrm>
            <a:off x="299347" y="1003300"/>
            <a:ext cx="7793714" cy="7899400"/>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116" name="Slide Number"/>
          <p:cNvSpPr txBox="1"/>
          <p:nvPr>
            <p:ph type="sldNum" sz="quarter" idx="2"/>
          </p:nvPr>
        </p:nvSpPr>
        <p:spPr>
          <a:xfrm>
            <a:off x="6335522"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3" name="— Johnny Appleseed"/>
          <p:cNvSpPr txBox="1"/>
          <p:nvPr>
            <p:ph type="body" sz="quarter" idx="13"/>
          </p:nvPr>
        </p:nvSpPr>
        <p:spPr>
          <a:xfrm>
            <a:off x="673100" y="6483350"/>
            <a:ext cx="11658600" cy="558800"/>
          </a:xfrm>
          <a:prstGeom prst="rect">
            <a:avLst/>
          </a:prstGeom>
        </p:spPr>
        <p:txBody>
          <a:bodyPr anchor="ctr">
            <a:spAutoFit/>
          </a:bodyPr>
          <a:lstStyle>
            <a:lvl1pPr marL="0" indent="0" algn="ctr">
              <a:spcBef>
                <a:spcPts val="0"/>
              </a:spcBef>
              <a:buClrTx/>
              <a:buSzTx/>
              <a:buNone/>
              <a:defRPr i="1" spc="52" sz="2600">
                <a:solidFill>
                  <a:schemeClr val="accent5">
                    <a:satOff val="-10854"/>
                    <a:lumOff val="-10463"/>
                  </a:schemeClr>
                </a:solidFill>
              </a:defRPr>
            </a:lvl1pPr>
          </a:lstStyle>
          <a:p>
            <a:pPr/>
            <a:r>
              <a:t>— Johnny Appleseed</a:t>
            </a:r>
          </a:p>
        </p:txBody>
      </p:sp>
      <p:sp>
        <p:nvSpPr>
          <p:cNvPr id="124" name="Type a quote here."/>
          <p:cNvSpPr txBox="1"/>
          <p:nvPr>
            <p:ph type="body" sz="quarter" idx="14"/>
          </p:nvPr>
        </p:nvSpPr>
        <p:spPr>
          <a:xfrm>
            <a:off x="673100" y="5317839"/>
            <a:ext cx="11658600" cy="1057561"/>
          </a:xfrm>
          <a:prstGeom prst="rect">
            <a:avLst/>
          </a:prstGeom>
        </p:spPr>
        <p:txBody>
          <a:bodyPr anchor="b">
            <a:spAutoFit/>
          </a:bodyPr>
          <a:lstStyle>
            <a:lvl1pPr marL="0" indent="0" algn="ctr">
              <a:spcBef>
                <a:spcPts val="0"/>
              </a:spcBef>
              <a:buClrTx/>
              <a:buSzTx/>
              <a:buNone/>
              <a:defRPr cap="all" spc="464" sz="5800">
                <a:latin typeface="+mn-lt"/>
                <a:ea typeface="+mn-ea"/>
                <a:cs typeface="+mn-cs"/>
                <a:sym typeface="Futura"/>
              </a:defRPr>
            </a:lvl1pPr>
          </a:lstStyle>
          <a:p>
            <a:pPr defTabSz="914400"/>
            <a:r>
              <a:t>Type a quote here.</a:t>
            </a:r>
          </a:p>
        </p:txBody>
      </p:sp>
      <p:sp>
        <p:nvSpPr>
          <p:cNvPr id="125" name="”"/>
          <p:cNvSpPr txBox="1"/>
          <p:nvPr>
            <p:ph type="body" sz="quarter" idx="15"/>
          </p:nvPr>
        </p:nvSpPr>
        <p:spPr>
          <a:xfrm>
            <a:off x="6113659" y="7061200"/>
            <a:ext cx="779541" cy="1409700"/>
          </a:xfrm>
          <a:prstGeom prst="rect">
            <a:avLst/>
          </a:prstGeom>
        </p:spPr>
        <p:txBody>
          <a:bodyPr wrap="none">
            <a:spAutoFit/>
          </a:bodyPr>
          <a:lstStyle>
            <a:lvl1pPr marL="0" indent="0" algn="ctr" defTabSz="647700">
              <a:spcBef>
                <a:spcPts val="0"/>
              </a:spcBef>
              <a:buClrTx/>
              <a:buSzTx/>
              <a:buNone/>
              <a:defRPr spc="180" sz="9000">
                <a:latin typeface="Baskerville SemiBold"/>
                <a:ea typeface="Baskerville SemiBold"/>
                <a:cs typeface="Baskerville SemiBold"/>
                <a:sym typeface="Baskerville SemiBold"/>
              </a:defRPr>
            </a:lvl1pPr>
          </a:lstStyle>
          <a:p>
            <a:pPr/>
            <a:r>
              <a:t>”</a:t>
            </a:r>
          </a:p>
        </p:txBody>
      </p:sp>
      <p:sp>
        <p:nvSpPr>
          <p:cNvPr id="126" name="“"/>
          <p:cNvSpPr txBox="1"/>
          <p:nvPr>
            <p:ph type="body" sz="quarter" idx="16"/>
          </p:nvPr>
        </p:nvSpPr>
        <p:spPr>
          <a:xfrm>
            <a:off x="6113659" y="2565400"/>
            <a:ext cx="779541" cy="1409700"/>
          </a:xfrm>
          <a:prstGeom prst="rect">
            <a:avLst/>
          </a:prstGeom>
        </p:spPr>
        <p:txBody>
          <a:bodyPr wrap="none">
            <a:spAutoFit/>
          </a:bodyPr>
          <a:lstStyle>
            <a:lvl1pPr marL="0" indent="0" algn="ctr" defTabSz="647700">
              <a:spcBef>
                <a:spcPts val="0"/>
              </a:spcBef>
              <a:buClrTx/>
              <a:buSzTx/>
              <a:buNone/>
              <a:defRPr spc="180" sz="9000">
                <a:latin typeface="Baskerville SemiBold"/>
                <a:ea typeface="Baskerville SemiBold"/>
                <a:cs typeface="Baskerville SemiBold"/>
                <a:sym typeface="Baskerville SemiBold"/>
              </a:defRPr>
            </a:lvl1pPr>
          </a:lstStyle>
          <a:p>
            <a:pPr/>
            <a:r>
              <a:t>“</a:t>
            </a:r>
          </a:p>
        </p:txBody>
      </p:sp>
      <p:sp>
        <p:nvSpPr>
          <p:cNvPr id="127"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13"/>
          </p:nvPr>
        </p:nvSpPr>
        <p:spPr>
          <a:xfrm>
            <a:off x="0" y="0"/>
            <a:ext cx="15312005" cy="99568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9"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age"/>
          <p:cNvSpPr/>
          <p:nvPr>
            <p:ph type="pic" idx="13"/>
          </p:nvPr>
        </p:nvSpPr>
        <p:spPr>
          <a:xfrm>
            <a:off x="533400" y="3492500"/>
            <a:ext cx="11938000" cy="7762817"/>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21" name="Title Text"/>
          <p:cNvSpPr txBox="1"/>
          <p:nvPr>
            <p:ph type="title"/>
          </p:nvPr>
        </p:nvSpPr>
        <p:spPr>
          <a:xfrm>
            <a:off x="673100" y="1168400"/>
            <a:ext cx="11658600" cy="1333500"/>
          </a:xfrm>
          <a:prstGeom prst="rect">
            <a:avLst/>
          </a:prstGeom>
        </p:spPr>
        <p:txBody>
          <a:bodyPr/>
          <a:lstStyle>
            <a:lvl1pPr>
              <a:lnSpc>
                <a:spcPct val="80000"/>
              </a:lnSpc>
              <a:defRPr spc="148" sz="7400">
                <a:solidFill>
                  <a:srgbClr val="FFFFFF"/>
                </a:solidFill>
              </a:defRPr>
            </a:lvl1pPr>
          </a:lstStyle>
          <a:p>
            <a:pPr/>
            <a:r>
              <a:t>Title Text</a:t>
            </a:r>
          </a:p>
        </p:txBody>
      </p:sp>
      <p:sp>
        <p:nvSpPr>
          <p:cNvPr id="22" name="Body Level One…"/>
          <p:cNvSpPr txBox="1"/>
          <p:nvPr>
            <p:ph type="body" sz="quarter" idx="1"/>
          </p:nvPr>
        </p:nvSpPr>
        <p:spPr>
          <a:xfrm>
            <a:off x="673100" y="508000"/>
            <a:ext cx="11658600" cy="673100"/>
          </a:xfrm>
          <a:prstGeom prst="rect">
            <a:avLst/>
          </a:prstGeom>
        </p:spPr>
        <p:txBody>
          <a:bodyPr/>
          <a:lstStyle>
            <a:lvl1pPr marL="0" indent="0" algn="ctr">
              <a:spcBef>
                <a:spcPts val="0"/>
              </a:spcBef>
              <a:buClrTx/>
              <a:buSzTx/>
              <a:buNone/>
              <a:defRPr cap="all" spc="79" sz="4000">
                <a:solidFill>
                  <a:srgbClr val="FFFFFF"/>
                </a:solidFill>
                <a:latin typeface="+mn-lt"/>
                <a:ea typeface="+mn-ea"/>
                <a:cs typeface="+mn-cs"/>
                <a:sym typeface="Futura"/>
              </a:defRPr>
            </a:lvl1pPr>
            <a:lvl2pPr marL="0" indent="0" algn="ctr">
              <a:spcBef>
                <a:spcPts val="0"/>
              </a:spcBef>
              <a:buClrTx/>
              <a:buSzTx/>
              <a:buNone/>
              <a:defRPr cap="all" spc="79" sz="4000">
                <a:solidFill>
                  <a:srgbClr val="FFFFFF"/>
                </a:solidFill>
                <a:latin typeface="+mn-lt"/>
                <a:ea typeface="+mn-ea"/>
                <a:cs typeface="+mn-cs"/>
                <a:sym typeface="Futura"/>
              </a:defRPr>
            </a:lvl2pPr>
            <a:lvl3pPr marL="0" indent="0" algn="ctr">
              <a:spcBef>
                <a:spcPts val="0"/>
              </a:spcBef>
              <a:buClrTx/>
              <a:buSzTx/>
              <a:buNone/>
              <a:defRPr cap="all" spc="79" sz="4000">
                <a:solidFill>
                  <a:srgbClr val="FFFFFF"/>
                </a:solidFill>
                <a:latin typeface="+mn-lt"/>
                <a:ea typeface="+mn-ea"/>
                <a:cs typeface="+mn-cs"/>
                <a:sym typeface="Futura"/>
              </a:defRPr>
            </a:lvl3pPr>
            <a:lvl4pPr marL="0" indent="0" algn="ctr">
              <a:spcBef>
                <a:spcPts val="0"/>
              </a:spcBef>
              <a:buClrTx/>
              <a:buSzTx/>
              <a:buNone/>
              <a:defRPr cap="all" spc="79" sz="4000">
                <a:solidFill>
                  <a:srgbClr val="FFFFFF"/>
                </a:solidFill>
                <a:latin typeface="+mn-lt"/>
                <a:ea typeface="+mn-ea"/>
                <a:cs typeface="+mn-cs"/>
                <a:sym typeface="Futura"/>
              </a:defRPr>
            </a:lvl4pPr>
            <a:lvl5pPr marL="0" indent="0" algn="ctr">
              <a:spcBef>
                <a:spcPts val="0"/>
              </a:spcBef>
              <a:buClrTx/>
              <a:buSzTx/>
              <a:buNone/>
              <a:defRPr cap="all" spc="79" sz="4000">
                <a:solidFill>
                  <a:srgbClr val="FFFFFF"/>
                </a:solidFill>
                <a:latin typeface="+mn-lt"/>
                <a:ea typeface="+mn-ea"/>
                <a:cs typeface="+mn-cs"/>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Image"/>
          <p:cNvSpPr/>
          <p:nvPr>
            <p:ph type="pic" idx="13"/>
          </p:nvPr>
        </p:nvSpPr>
        <p:spPr>
          <a:xfrm>
            <a:off x="876300" y="2304347"/>
            <a:ext cx="11239500" cy="7308610"/>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31" name="Title Text"/>
          <p:cNvSpPr txBox="1"/>
          <p:nvPr>
            <p:ph type="title"/>
          </p:nvPr>
        </p:nvSpPr>
        <p:spPr>
          <a:prstGeom prst="rect">
            <a:avLst/>
          </a:prstGeom>
        </p:spPr>
        <p:txBody>
          <a:bodyPr/>
          <a:lstStyle/>
          <a:p>
            <a:pPr/>
            <a:r>
              <a:t>Title Text</a:t>
            </a:r>
          </a:p>
        </p:txBody>
      </p:sp>
      <p:sp>
        <p:nvSpPr>
          <p:cNvPr id="32" name="Body Level One…"/>
          <p:cNvSpPr txBox="1"/>
          <p:nvPr>
            <p:ph type="body" sz="quarter" idx="1"/>
          </p:nvPr>
        </p:nvSpPr>
        <p:spPr>
          <a:xfrm>
            <a:off x="673100" y="1320800"/>
            <a:ext cx="11658600" cy="495300"/>
          </a:xfrm>
          <a:prstGeom prst="rect">
            <a:avLst/>
          </a:prstGeom>
        </p:spPr>
        <p:txBody>
          <a:bodyPr/>
          <a:lstStyle>
            <a:lvl1pPr marL="0" indent="0" algn="ctr">
              <a:spcBef>
                <a:spcPts val="0"/>
              </a:spcBef>
              <a:buSzTx/>
              <a:buNone/>
              <a:defRPr cap="all" spc="234" sz="2600">
                <a:latin typeface="+mn-lt"/>
                <a:ea typeface="+mn-ea"/>
                <a:cs typeface="+mn-cs"/>
                <a:sym typeface="Futura"/>
              </a:defRPr>
            </a:lvl1pPr>
            <a:lvl2pPr marL="0" indent="0" algn="ctr">
              <a:spcBef>
                <a:spcPts val="0"/>
              </a:spcBef>
              <a:buSzTx/>
              <a:buNone/>
              <a:defRPr cap="all" spc="234" sz="2600">
                <a:latin typeface="+mn-lt"/>
                <a:ea typeface="+mn-ea"/>
                <a:cs typeface="+mn-cs"/>
                <a:sym typeface="Futura"/>
              </a:defRPr>
            </a:lvl2pPr>
            <a:lvl3pPr marL="0" indent="0" algn="ctr">
              <a:spcBef>
                <a:spcPts val="0"/>
              </a:spcBef>
              <a:buSzTx/>
              <a:buNone/>
              <a:defRPr cap="all" spc="234" sz="2600">
                <a:latin typeface="+mn-lt"/>
                <a:ea typeface="+mn-ea"/>
                <a:cs typeface="+mn-cs"/>
                <a:sym typeface="Futura"/>
              </a:defRPr>
            </a:lvl3pPr>
            <a:lvl4pPr marL="0" indent="0" algn="ctr">
              <a:spcBef>
                <a:spcPts val="0"/>
              </a:spcBef>
              <a:buSzTx/>
              <a:buNone/>
              <a:defRPr cap="all" spc="234" sz="2600">
                <a:latin typeface="+mn-lt"/>
                <a:ea typeface="+mn-ea"/>
                <a:cs typeface="+mn-cs"/>
                <a:sym typeface="Futura"/>
              </a:defRPr>
            </a:lvl4pPr>
            <a:lvl5pPr marL="0" indent="0" algn="ctr">
              <a:spcBef>
                <a:spcPts val="0"/>
              </a:spcBef>
              <a:buSzTx/>
              <a:buNone/>
              <a:defRPr cap="all" spc="234" sz="2600">
                <a:latin typeface="+mn-lt"/>
                <a:ea typeface="+mn-ea"/>
                <a:cs typeface="+mn-cs"/>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0" name="Title Text"/>
          <p:cNvSpPr txBox="1"/>
          <p:nvPr>
            <p:ph type="title"/>
          </p:nvPr>
        </p:nvSpPr>
        <p:spPr>
          <a:xfrm>
            <a:off x="673100" y="3086100"/>
            <a:ext cx="11658600" cy="3568700"/>
          </a:xfrm>
          <a:prstGeom prst="rect">
            <a:avLst/>
          </a:prstGeom>
        </p:spPr>
        <p:txBody>
          <a:bodyPr anchor="ctr"/>
          <a:lstStyle>
            <a:lvl1pPr>
              <a:defRPr spc="208" sz="10400">
                <a:solidFill>
                  <a:srgbClr val="FFFFFF"/>
                </a:solidFill>
              </a:defRPr>
            </a:lvl1pPr>
          </a:lstStyle>
          <a:p>
            <a:pPr/>
            <a:r>
              <a:t>Title Text</a:t>
            </a:r>
          </a:p>
        </p:txBody>
      </p:sp>
      <p:sp>
        <p:nvSpPr>
          <p:cNvPr id="41"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8" name="Title Text"/>
          <p:cNvSpPr txBox="1"/>
          <p:nvPr>
            <p:ph type="title"/>
          </p:nvPr>
        </p:nvSpPr>
        <p:spPr>
          <a:xfrm>
            <a:off x="673100" y="3086100"/>
            <a:ext cx="11658600" cy="3568700"/>
          </a:xfrm>
          <a:prstGeom prst="rect">
            <a:avLst/>
          </a:prstGeom>
        </p:spPr>
        <p:txBody>
          <a:bodyPr anchor="ctr"/>
          <a:lstStyle>
            <a:lvl1pPr>
              <a:defRPr spc="208" sz="10400"/>
            </a:lvl1p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6" name="Image"/>
          <p:cNvSpPr/>
          <p:nvPr>
            <p:ph type="pic" idx="13"/>
          </p:nvPr>
        </p:nvSpPr>
        <p:spPr>
          <a:xfrm>
            <a:off x="3630632" y="977900"/>
            <a:ext cx="10604501" cy="7881475"/>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57" name="Title Text"/>
          <p:cNvSpPr txBox="1"/>
          <p:nvPr>
            <p:ph type="title"/>
          </p:nvPr>
        </p:nvSpPr>
        <p:spPr>
          <a:xfrm>
            <a:off x="673100" y="4191000"/>
            <a:ext cx="4889500" cy="3581400"/>
          </a:xfrm>
          <a:prstGeom prst="rect">
            <a:avLst/>
          </a:prstGeom>
        </p:spPr>
        <p:txBody>
          <a:bodyPr/>
          <a:lstStyle>
            <a:lvl1pPr algn="l">
              <a:lnSpc>
                <a:spcPct val="80000"/>
              </a:lnSpc>
              <a:defRPr spc="148" sz="7400"/>
            </a:lvl1pPr>
          </a:lstStyle>
          <a:p>
            <a:pPr/>
            <a:r>
              <a:t>Title Text</a:t>
            </a:r>
          </a:p>
        </p:txBody>
      </p:sp>
      <p:sp>
        <p:nvSpPr>
          <p:cNvPr id="58" name="Body Level One…"/>
          <p:cNvSpPr txBox="1"/>
          <p:nvPr>
            <p:ph type="body" sz="quarter" idx="1"/>
          </p:nvPr>
        </p:nvSpPr>
        <p:spPr>
          <a:xfrm>
            <a:off x="673100" y="2844800"/>
            <a:ext cx="4889500" cy="1358900"/>
          </a:xfrm>
          <a:prstGeom prst="rect">
            <a:avLst/>
          </a:prstGeom>
        </p:spPr>
        <p:txBody>
          <a:bodyPr anchor="b"/>
          <a:lstStyle>
            <a:lvl1pPr marL="0" indent="0">
              <a:spcBef>
                <a:spcPts val="0"/>
              </a:spcBef>
              <a:buClrTx/>
              <a:buSzTx/>
              <a:buNone/>
              <a:defRPr cap="all" spc="79" sz="4000">
                <a:latin typeface="+mn-lt"/>
                <a:ea typeface="+mn-ea"/>
                <a:cs typeface="+mn-cs"/>
                <a:sym typeface="Futura"/>
              </a:defRPr>
            </a:lvl1pPr>
            <a:lvl2pPr marL="0" indent="0">
              <a:spcBef>
                <a:spcPts val="0"/>
              </a:spcBef>
              <a:buClrTx/>
              <a:buSzTx/>
              <a:buNone/>
              <a:defRPr cap="all" spc="79" sz="4000">
                <a:latin typeface="+mn-lt"/>
                <a:ea typeface="+mn-ea"/>
                <a:cs typeface="+mn-cs"/>
                <a:sym typeface="Futura"/>
              </a:defRPr>
            </a:lvl2pPr>
            <a:lvl3pPr marL="0" indent="0">
              <a:spcBef>
                <a:spcPts val="0"/>
              </a:spcBef>
              <a:buClrTx/>
              <a:buSzTx/>
              <a:buNone/>
              <a:defRPr cap="all" spc="79" sz="4000">
                <a:latin typeface="+mn-lt"/>
                <a:ea typeface="+mn-ea"/>
                <a:cs typeface="+mn-cs"/>
                <a:sym typeface="Futura"/>
              </a:defRPr>
            </a:lvl3pPr>
            <a:lvl4pPr marL="0" indent="0">
              <a:spcBef>
                <a:spcPts val="0"/>
              </a:spcBef>
              <a:buClrTx/>
              <a:buSzTx/>
              <a:buNone/>
              <a:defRPr cap="all" spc="79" sz="4000">
                <a:latin typeface="+mn-lt"/>
                <a:ea typeface="+mn-ea"/>
                <a:cs typeface="+mn-cs"/>
                <a:sym typeface="Futura"/>
              </a:defRPr>
            </a:lvl4pPr>
            <a:lvl5pPr marL="0" indent="0">
              <a:spcBef>
                <a:spcPts val="0"/>
              </a:spcBef>
              <a:buClrTx/>
              <a:buSzTx/>
              <a:buNone/>
              <a:defRPr cap="all" spc="79" sz="4000">
                <a:latin typeface="+mn-lt"/>
                <a:ea typeface="+mn-ea"/>
                <a:cs typeface="+mn-cs"/>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66" name="donec quis nunc"/>
          <p:cNvSpPr txBox="1"/>
          <p:nvPr>
            <p:ph type="body" sz="quarter" idx="13"/>
          </p:nvPr>
        </p:nvSpPr>
        <p:spPr>
          <a:xfrm>
            <a:off x="673100" y="1320800"/>
            <a:ext cx="11658600" cy="536265"/>
          </a:xfrm>
          <a:prstGeom prst="rect">
            <a:avLst/>
          </a:prstGeom>
        </p:spPr>
        <p:txBody>
          <a:bodyPr>
            <a:spAutoFit/>
          </a:bodyPr>
          <a:lstStyle>
            <a:lvl1pPr marL="0" indent="0" algn="ctr">
              <a:spcBef>
                <a:spcPts val="0"/>
              </a:spcBef>
              <a:buClrTx/>
              <a:buSzTx/>
              <a:buNone/>
              <a:defRPr cap="all" spc="234" sz="2600">
                <a:latin typeface="+mn-lt"/>
                <a:ea typeface="+mn-ea"/>
                <a:cs typeface="+mn-cs"/>
                <a:sym typeface="Futura"/>
              </a:defRPr>
            </a:lvl1pPr>
          </a:lstStyle>
          <a:p>
            <a:pPr/>
            <a:r>
              <a:t>donec quis nunc</a:t>
            </a:r>
          </a:p>
        </p:txBody>
      </p:sp>
      <p:sp>
        <p:nvSpPr>
          <p:cNvPr id="67" name="Title Text"/>
          <p:cNvSpPr txBox="1"/>
          <p:nvPr>
            <p:ph type="title"/>
          </p:nvPr>
        </p:nvSpPr>
        <p:spPr>
          <a:prstGeom prst="rect">
            <a:avLst/>
          </a:prstGeom>
        </p:spPr>
        <p:txBody>
          <a:bodyPr/>
          <a:lstStyle/>
          <a:p>
            <a:pPr/>
            <a:r>
              <a:t>Title Text</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75" name="donec quis nunc"/>
          <p:cNvSpPr txBox="1"/>
          <p:nvPr>
            <p:ph type="body" sz="quarter" idx="13"/>
          </p:nvPr>
        </p:nvSpPr>
        <p:spPr>
          <a:xfrm>
            <a:off x="673100" y="1320800"/>
            <a:ext cx="11658600" cy="536265"/>
          </a:xfrm>
          <a:prstGeom prst="rect">
            <a:avLst/>
          </a:prstGeom>
        </p:spPr>
        <p:txBody>
          <a:bodyPr>
            <a:spAutoFit/>
          </a:bodyPr>
          <a:lstStyle>
            <a:lvl1pPr marL="0" indent="0" algn="ctr">
              <a:spcBef>
                <a:spcPts val="0"/>
              </a:spcBef>
              <a:buClrTx/>
              <a:buSzTx/>
              <a:buNone/>
              <a:defRPr cap="all" spc="234" sz="2600">
                <a:latin typeface="+mn-lt"/>
                <a:ea typeface="+mn-ea"/>
                <a:cs typeface="+mn-cs"/>
                <a:sym typeface="Futura"/>
              </a:defRPr>
            </a:lvl1pPr>
          </a:lstStyle>
          <a:p>
            <a:pPr/>
            <a:r>
              <a:t>donec quis nunc</a:t>
            </a:r>
          </a:p>
        </p:txBody>
      </p:sp>
      <p:sp>
        <p:nvSpPr>
          <p:cNvPr id="76" name="Title Text"/>
          <p:cNvSpPr txBox="1"/>
          <p:nvPr>
            <p:ph type="title"/>
          </p:nvPr>
        </p:nvSpPr>
        <p:spPr>
          <a:prstGeom prst="rect">
            <a:avLst/>
          </a:prstGeom>
        </p:spPr>
        <p:txBody>
          <a:bodyPr/>
          <a:lstStyle/>
          <a:p>
            <a:pPr/>
            <a:r>
              <a:t>Title Text</a:t>
            </a:r>
          </a:p>
        </p:txBody>
      </p:sp>
      <p:sp>
        <p:nvSpPr>
          <p:cNvPr id="7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8"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5" name="Image"/>
          <p:cNvSpPr/>
          <p:nvPr>
            <p:ph type="pic" idx="13"/>
          </p:nvPr>
        </p:nvSpPr>
        <p:spPr>
          <a:xfrm>
            <a:off x="4701080" y="2297102"/>
            <a:ext cx="8877139" cy="6597667"/>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86" name="donec quis nunc"/>
          <p:cNvSpPr txBox="1"/>
          <p:nvPr>
            <p:ph type="body" sz="quarter" idx="14"/>
          </p:nvPr>
        </p:nvSpPr>
        <p:spPr>
          <a:xfrm>
            <a:off x="673100" y="1320800"/>
            <a:ext cx="11658600" cy="536265"/>
          </a:xfrm>
          <a:prstGeom prst="rect">
            <a:avLst/>
          </a:prstGeom>
        </p:spPr>
        <p:txBody>
          <a:bodyPr>
            <a:spAutoFit/>
          </a:bodyPr>
          <a:lstStyle>
            <a:lvl1pPr marL="0" indent="0" algn="ctr">
              <a:spcBef>
                <a:spcPts val="0"/>
              </a:spcBef>
              <a:buClrTx/>
              <a:buSzTx/>
              <a:buNone/>
              <a:defRPr cap="all" spc="234" sz="2600">
                <a:latin typeface="+mn-lt"/>
                <a:ea typeface="+mn-ea"/>
                <a:cs typeface="+mn-cs"/>
                <a:sym typeface="Futura"/>
              </a:defRPr>
            </a:lvl1pPr>
          </a:lstStyle>
          <a:p>
            <a:pPr/>
            <a:r>
              <a:t>donec quis nunc</a:t>
            </a:r>
          </a:p>
        </p:txBody>
      </p:sp>
      <p:sp>
        <p:nvSpPr>
          <p:cNvPr id="87" name="Title Text"/>
          <p:cNvSpPr txBox="1"/>
          <p:nvPr>
            <p:ph type="title"/>
          </p:nvPr>
        </p:nvSpPr>
        <p:spPr>
          <a:prstGeom prst="rect">
            <a:avLst/>
          </a:prstGeom>
        </p:spPr>
        <p:txBody>
          <a:bodyPr/>
          <a:lstStyle/>
          <a:p>
            <a:pPr/>
            <a:r>
              <a:t>Title Text</a:t>
            </a:r>
          </a:p>
        </p:txBody>
      </p:sp>
      <p:sp>
        <p:nvSpPr>
          <p:cNvPr id="88" name="Body Level One…"/>
          <p:cNvSpPr txBox="1"/>
          <p:nvPr>
            <p:ph type="body" sz="half" idx="1"/>
          </p:nvPr>
        </p:nvSpPr>
        <p:spPr>
          <a:xfrm>
            <a:off x="673100" y="2603500"/>
            <a:ext cx="4775200" cy="6019800"/>
          </a:xfrm>
          <a:prstGeom prst="rect">
            <a:avLst/>
          </a:prstGeom>
        </p:spPr>
        <p:txBody>
          <a:bodyPr/>
          <a:lstStyle>
            <a:lvl1pPr>
              <a:spcBef>
                <a:spcPts val="2800"/>
              </a:spcBef>
              <a:defRPr spc="48" sz="2400"/>
            </a:lvl1pPr>
            <a:lvl2pPr>
              <a:spcBef>
                <a:spcPts val="2800"/>
              </a:spcBef>
              <a:defRPr spc="48" sz="2400"/>
            </a:lvl2pPr>
            <a:lvl3pPr>
              <a:spcBef>
                <a:spcPts val="2800"/>
              </a:spcBef>
              <a:defRPr spc="48" sz="2400"/>
            </a:lvl3pPr>
            <a:lvl4pPr>
              <a:spcBef>
                <a:spcPts val="2800"/>
              </a:spcBef>
              <a:defRPr spc="48" sz="2400"/>
            </a:lvl4pPr>
            <a:lvl5pPr>
              <a:spcBef>
                <a:spcPts val="2800"/>
              </a:spcBef>
              <a:defRPr spc="48" sz="2400"/>
            </a:lvl5pPr>
          </a:lstStyle>
          <a:p>
            <a:pPr/>
            <a:r>
              <a:t>Body Level One</a:t>
            </a:r>
          </a:p>
          <a:p>
            <a:pPr lvl="1"/>
            <a:r>
              <a:t>Body Level Two</a:t>
            </a:r>
          </a:p>
          <a:p>
            <a:pPr lvl="2"/>
            <a:r>
              <a:t>Body Level Three</a:t>
            </a:r>
          </a:p>
          <a:p>
            <a:pPr lvl="3"/>
            <a:r>
              <a:t>Body Level Four</a:t>
            </a:r>
          </a:p>
          <a:p>
            <a:pPr lvl="4"/>
            <a:r>
              <a:t>Body Level Five</a:t>
            </a:r>
          </a:p>
        </p:txBody>
      </p:sp>
      <p:sp>
        <p:nvSpPr>
          <p:cNvPr id="89" name="Slide Number"/>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73100" y="584200"/>
            <a:ext cx="11658600" cy="749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3" name="Body Level One…"/>
          <p:cNvSpPr txBox="1"/>
          <p:nvPr>
            <p:ph type="body" idx="1"/>
          </p:nvPr>
        </p:nvSpPr>
        <p:spPr>
          <a:xfrm>
            <a:off x="673100" y="2387600"/>
            <a:ext cx="11658600" cy="6451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38817" y="9234278"/>
            <a:ext cx="327168" cy="337605"/>
          </a:xfrm>
          <a:prstGeom prst="rect">
            <a:avLst/>
          </a:prstGeom>
          <a:ln w="12700">
            <a:miter lim="400000"/>
          </a:ln>
        </p:spPr>
        <p:txBody>
          <a:bodyPr wrap="none" lIns="50800" tIns="50800" rIns="50800" bIns="50800" anchor="ctr">
            <a:spAutoFit/>
          </a:bodyPr>
          <a:lstStyle>
            <a:lvl1pPr>
              <a:defRPr cap="all" spc="28" sz="1400">
                <a:solidFill>
                  <a:srgbClr val="9A958E"/>
                </a:solidFill>
                <a:latin typeface="+mn-lt"/>
                <a:ea typeface="+mn-ea"/>
                <a:cs typeface="+mn-cs"/>
                <a:sym typeface="Futura"/>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1pPr>
      <a:lvl2pPr marL="0" marR="0" indent="34290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2pPr>
      <a:lvl3pPr marL="0" marR="0" indent="68580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3pPr>
      <a:lvl4pPr marL="0" marR="0" indent="102870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4pPr>
      <a:lvl5pPr marL="0" marR="0" indent="137160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5pPr>
      <a:lvl6pPr marL="0" marR="0" indent="171450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6pPr>
      <a:lvl7pPr marL="0" marR="0" indent="205740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7pPr>
      <a:lvl8pPr marL="0" marR="0" indent="240030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8pPr>
      <a:lvl9pPr marL="0" marR="0" indent="274320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9pPr>
    </p:titleStyle>
    <p:bodyStyle>
      <a:lvl1pPr marL="381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1pPr>
      <a:lvl2pPr marL="762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2pPr>
      <a:lvl3pPr marL="1143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3pPr>
      <a:lvl4pPr marL="1524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4pPr>
      <a:lvl5pPr marL="1905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5pPr>
      <a:lvl6pPr marL="2286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6pPr>
      <a:lvl7pPr marL="2667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7pPr>
      <a:lvl8pPr marL="3048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8pPr>
      <a:lvl9pPr marL="3429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9pPr>
    </p:bodyStyle>
    <p:otherStyle>
      <a:lvl1pPr marL="0" marR="0" indent="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1pPr>
      <a:lvl2pPr marL="0" marR="0" indent="22860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2pPr>
      <a:lvl3pPr marL="0" marR="0" indent="45720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3pPr>
      <a:lvl4pPr marL="0" marR="0" indent="68580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4pPr>
      <a:lvl5pPr marL="0" marR="0" indent="91440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5pPr>
      <a:lvl6pPr marL="0" marR="0" indent="114300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6pPr>
      <a:lvl7pPr marL="0" marR="0" indent="137160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7pPr>
      <a:lvl8pPr marL="0" marR="0" indent="160020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8pPr>
      <a:lvl9pPr marL="0" marR="0" indent="182880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moralna odgovornost"/>
          <p:cNvSpPr txBox="1"/>
          <p:nvPr>
            <p:ph type="ctrTitle"/>
          </p:nvPr>
        </p:nvSpPr>
        <p:spPr>
          <a:prstGeom prst="rect">
            <a:avLst/>
          </a:prstGeom>
        </p:spPr>
        <p:txBody>
          <a:bodyPr/>
          <a:lstStyle/>
          <a:p>
            <a:pPr/>
            <a:r>
              <a:t>moralna odgovornost</a:t>
            </a:r>
          </a:p>
        </p:txBody>
      </p:sp>
      <p:sp>
        <p:nvSpPr>
          <p:cNvPr id="159" name="poslovna etika vežbe"/>
          <p:cNvSpPr txBox="1"/>
          <p:nvPr>
            <p:ph type="subTitle" sz="quarter" idx="1"/>
          </p:nvPr>
        </p:nvSpPr>
        <p:spPr>
          <a:prstGeom prst="rect">
            <a:avLst/>
          </a:prstGeom>
        </p:spPr>
        <p:txBody>
          <a:bodyPr/>
          <a:lstStyle/>
          <a:p>
            <a:pPr/>
            <a:r>
              <a:t>poslovna etika vežbe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Ophođenje prema kolegama: Iako većina moralnih odgovornosti pada na poslodavca, kolege takođe dele deo odgovornosti. Zaposleni moraju da se ophode prema svojim kolegama sa poštovanjem. Otvorena vređanja moraju da se izbegnu, a diskriminacija na osnovu pola, rase ili religije nesme biti tolerisana.…"/>
          <p:cNvSpPr txBox="1"/>
          <p:nvPr>
            <p:ph type="body" idx="1"/>
          </p:nvPr>
        </p:nvSpPr>
        <p:spPr>
          <a:prstGeom prst="rect">
            <a:avLst/>
          </a:prstGeom>
        </p:spPr>
        <p:txBody>
          <a:bodyPr/>
          <a:lstStyle/>
          <a:p>
            <a:pPr>
              <a:defRPr>
                <a:latin typeface="Avenir Heavy"/>
                <a:ea typeface="Avenir Heavy"/>
                <a:cs typeface="Avenir Heavy"/>
                <a:sym typeface="Avenir Heavy"/>
              </a:defRPr>
            </a:pPr>
            <a:r>
              <a:t>Ophođenje prema kolegama: </a:t>
            </a:r>
            <a:r>
              <a:rPr>
                <a:latin typeface="Avenir Medium"/>
                <a:ea typeface="Avenir Medium"/>
                <a:cs typeface="Avenir Medium"/>
                <a:sym typeface="Avenir Medium"/>
              </a:rPr>
              <a:t>Iako većina moralnih odgovornosti pada na poslodavca, kolege takođe dele deo odgovornosti. Zaposleni moraju da se ophode prema svojim kolegama sa poštovanjem. Otvorena vređanja moraju da se izbegnu, a diskriminacija na osnovu pola, rase ili religije nesme biti tolerisana.</a:t>
            </a:r>
            <a:endParaRPr>
              <a:latin typeface="Avenir Medium"/>
              <a:ea typeface="Avenir Medium"/>
              <a:cs typeface="Avenir Medium"/>
              <a:sym typeface="Avenir Medium"/>
            </a:endParaRPr>
          </a:p>
          <a:p>
            <a:pPr>
              <a:defRPr>
                <a:latin typeface="Avenir Heavy"/>
                <a:ea typeface="Avenir Heavy"/>
                <a:cs typeface="Avenir Heavy"/>
                <a:sym typeface="Avenir Heavy"/>
              </a:defRPr>
            </a:pPr>
            <a:r>
              <a:t>Pravičan odnos prema klijentima: </a:t>
            </a:r>
            <a:r>
              <a:rPr>
                <a:latin typeface="Avenir Medium"/>
                <a:ea typeface="Avenir Medium"/>
                <a:cs typeface="Avenir Medium"/>
                <a:sym typeface="Avenir Medium"/>
              </a:rPr>
              <a:t>firma mora da izbedne lažno oglašavanje i nejasne uslove prodaje. Dirma, takođe, mora da poštuje vreme svojih klijenata i da robu ili usluge isporuči u dogovorenom roku.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moralna odgovornost"/>
          <p:cNvSpPr txBox="1"/>
          <p:nvPr>
            <p:ph type="title"/>
          </p:nvPr>
        </p:nvSpPr>
        <p:spPr>
          <a:xfrm>
            <a:off x="673100" y="590550"/>
            <a:ext cx="11658600" cy="749300"/>
          </a:xfrm>
          <a:prstGeom prst="rect">
            <a:avLst/>
          </a:prstGeom>
        </p:spPr>
        <p:txBody>
          <a:bodyPr/>
          <a:lstStyle>
            <a:lvl1pPr defTabSz="452627">
              <a:defRPr spc="79" sz="3959"/>
            </a:lvl1pPr>
          </a:lstStyle>
          <a:p>
            <a:pPr/>
            <a:r>
              <a:t>moralna odgovornost</a:t>
            </a:r>
          </a:p>
        </p:txBody>
      </p:sp>
      <p:sp>
        <p:nvSpPr>
          <p:cNvPr id="162" name="Moralna odgovornost se odnosi na pohvalu, krivicu, nagradu ili kaznu za čin koji je urađen u skladu sa ili protiv moralnih obaveza.…"/>
          <p:cNvSpPr txBox="1"/>
          <p:nvPr>
            <p:ph type="body" idx="1"/>
          </p:nvPr>
        </p:nvSpPr>
        <p:spPr>
          <a:xfrm>
            <a:off x="673100" y="1652867"/>
            <a:ext cx="11658600" cy="7186333"/>
          </a:xfrm>
          <a:prstGeom prst="rect">
            <a:avLst/>
          </a:prstGeom>
        </p:spPr>
        <p:txBody>
          <a:bodyPr/>
          <a:lstStyle/>
          <a:p>
            <a:pPr/>
            <a:r>
              <a:t>Moralna odgovornost se odnosi na pohvalu, krivicu, nagradu ili kaznu za čin koji je urađen u skladu sa ili protiv moralnih obaveza.</a:t>
            </a:r>
          </a:p>
          <a:p>
            <a:pPr/>
            <a:r>
              <a:t>Slobodna volja predstavlja važnu stavku u debati oko toga da li pojedinci mogu da budu moralno odgovorni za svoje postupke ili ne, i ako jesu, u kom smuslu i do koje mere.</a:t>
            </a:r>
          </a:p>
          <a:p>
            <a:pPr/>
            <a:r>
              <a:t>Moralna odgovornost nije nužno povezana sa zakonskom odgovornošću. Osoba može da bude zakonski odgovorna za neki čin ako je pravni sistem protiv tog čina. Iako se često dešava da, kada je osoba moralno odgovorna za nešto, da je ona istovremeno i zakonski odgovorna, to ne mora uvek da bude slučaj.</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problem moralne odgovornosti"/>
          <p:cNvSpPr txBox="1"/>
          <p:nvPr>
            <p:ph type="title"/>
          </p:nvPr>
        </p:nvSpPr>
        <p:spPr>
          <a:prstGeom prst="rect">
            <a:avLst/>
          </a:prstGeom>
        </p:spPr>
        <p:txBody>
          <a:bodyPr/>
          <a:lstStyle>
            <a:lvl1pPr defTabSz="452627">
              <a:defRPr spc="79" sz="3959"/>
            </a:lvl1pPr>
          </a:lstStyle>
          <a:p>
            <a:pPr/>
            <a:r>
              <a:t>problem moralne odgovornosti</a:t>
            </a:r>
          </a:p>
        </p:txBody>
      </p:sp>
      <p:sp>
        <p:nvSpPr>
          <p:cNvPr id="165" name="Problem moralne odgovornosti se odnosi na pomirenju verovanja da su ljudi moralno odgovorni za ono što rade sa idejom da čovek zapravo nema slobodnu volju zato što su njegove radnje uzročno određene.…"/>
          <p:cNvSpPr txBox="1"/>
          <p:nvPr>
            <p:ph type="body" idx="1"/>
          </p:nvPr>
        </p:nvSpPr>
        <p:spPr>
          <a:xfrm>
            <a:off x="673100" y="1785160"/>
            <a:ext cx="11658600" cy="7054040"/>
          </a:xfrm>
          <a:prstGeom prst="rect">
            <a:avLst/>
          </a:prstGeom>
        </p:spPr>
        <p:txBody>
          <a:bodyPr/>
          <a:lstStyle/>
          <a:p>
            <a:pPr/>
            <a:r>
              <a:t>Problem moralne odgovornosti se odnosi na pomirenju verovanja da su ljudi moralno odgovorni za ono što rade sa idejom da čovek zapravo nema slobodnu volju zato što su njegove radnje uzročno određene. </a:t>
            </a:r>
          </a:p>
          <a:p>
            <a:pPr/>
            <a:r>
              <a:t>Kada ljudi nešto odlučuju ili obavlju neke radnje, oni veoma često imaju osećaj da to slobodno biraju ili rade (slobodna volja). S druge strane, postoje neke situacije kada ljudi nemaju slobodnu volju, kao na primer kada su na nešto prisiljeni ili kada su mentalno i emotivno manipulisani. </a:t>
            </a:r>
          </a:p>
          <a:p>
            <a:pPr/>
            <a:r>
              <a:t>S druge strane, odluke koje neko donosi su rezultat njegovih želja i/ili strahova, a oni su određeni životnim okolnostima, iskustvima, psihološkim karakteristikama kao i samom ličnošću.</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Moralna odgovornost treba da se razdvoji od uzročne odgovornosti. Uzročna odgovornost znači da je neka osoba glavni uzrok nekog događaja ili ishoda. Primera radi, mala deca mogu da budu uzrok nečemu neispunjavajući zahteve opšte moralne odgovornosti, pri čemu ne bi trebalo da se osuđuju na moralnom nivou zato što nisu bila svesna moralnih posledica svojih postupaka."/>
          <p:cNvSpPr txBox="1"/>
          <p:nvPr>
            <p:ph type="body" idx="1"/>
          </p:nvPr>
        </p:nvSpPr>
        <p:spPr>
          <a:prstGeom prst="rect">
            <a:avLst/>
          </a:prstGeom>
        </p:spPr>
        <p:txBody>
          <a:bodyPr/>
          <a:lstStyle/>
          <a:p>
            <a:pPr/>
            <a:r>
              <a:t>Moralna odgovornost treba da se razdvoji od uzročne odgovornosti. Uzročna odgovornost znači da je neka osoba glavni uzrok nekog događaja ili ishoda. Primera radi, mala deca mogu da budu uzrok nečemu neispunjavajući zahteve opšte moralne odgovornosti, pri čemu ne bi trebalo da se osuđuju na moralnom nivou zato što nisu bila svesna moralnih posledica svojih postupaka.</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kolektivna moralna odgovornost"/>
          <p:cNvSpPr txBox="1"/>
          <p:nvPr>
            <p:ph type="title"/>
          </p:nvPr>
        </p:nvSpPr>
        <p:spPr>
          <a:prstGeom prst="rect">
            <a:avLst/>
          </a:prstGeom>
        </p:spPr>
        <p:txBody>
          <a:bodyPr/>
          <a:lstStyle>
            <a:lvl1pPr defTabSz="452627">
              <a:defRPr spc="79" sz="3959"/>
            </a:lvl1pPr>
          </a:lstStyle>
          <a:p>
            <a:pPr/>
            <a:r>
              <a:t>kolektivna moralna odgovornost</a:t>
            </a:r>
          </a:p>
        </p:txBody>
      </p:sp>
      <p:sp>
        <p:nvSpPr>
          <p:cNvPr id="170" name="Kolektivna moralna odgovornost se odnosi na odgovornosti koje imaju organizacije, grupe i društva prema pojedincu, očuvanju poretka, pružanju pomoći, sprečavanju nasilja, uspostavljanju i održavanju pravde, itd.…"/>
          <p:cNvSpPr txBox="1"/>
          <p:nvPr>
            <p:ph type="body" idx="1"/>
          </p:nvPr>
        </p:nvSpPr>
        <p:spPr>
          <a:xfrm>
            <a:off x="673100" y="1734594"/>
            <a:ext cx="11658600" cy="7104606"/>
          </a:xfrm>
          <a:prstGeom prst="rect">
            <a:avLst/>
          </a:prstGeom>
        </p:spPr>
        <p:txBody>
          <a:bodyPr/>
          <a:lstStyle/>
          <a:p>
            <a:pPr marL="369570" indent="-369570" defTabSz="443484">
              <a:spcBef>
                <a:spcPts val="3200"/>
              </a:spcBef>
              <a:defRPr spc="54" sz="2716"/>
            </a:pPr>
            <a:r>
              <a:t>Kolektivna moralna odgovornost se odnosi na odgovornosti koje imaju organizacije, grupe i društva prema pojedincu, očuvanju poretka, pružanju pomoći, sprečavanju nasilja, uspostavljanju i održavanju pravde, itd.</a:t>
            </a:r>
          </a:p>
          <a:p>
            <a:pPr marL="369570" indent="-369570" defTabSz="443484">
              <a:spcBef>
                <a:spcPts val="3200"/>
              </a:spcBef>
              <a:defRPr spc="54" sz="2716"/>
            </a:pPr>
            <a:r>
              <a:t>Deo koncepta kolektivne odgovornosti je i kolektivna krivica kod koje se društvo, kao celina, oseća krivim zbog tolerisanja i/ili ignorisanja postupaka pojedinaca. Kolektivna krivica se odnosi i na pitanje koje grupe treba da budu odgovorne, tj. na koje grupe treba da se “prebaci krivica”.</a:t>
            </a:r>
          </a:p>
          <a:p>
            <a:pPr marL="369570" indent="-369570" defTabSz="443484">
              <a:spcBef>
                <a:spcPts val="3200"/>
              </a:spcBef>
              <a:defRPr spc="54" sz="2716"/>
            </a:pPr>
            <a:r>
              <a:t>S druge strane, takođe se postavlja pitanje validnosti kolektivne odgovornosti. Prema ovome, samo pojedinac može da bude odgovoran za svoje postupke. U tom smislu, kolektivna odgovornost negira pojedincu da bude moralno odgovoran za to što radi.</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Kolektivna odgovornost se odnosi na uspostavljanje, to jest prevenciju moralno relevantnih ishoda, ili bi bar morala da predvidi da određen ishod može da ima pozitivan ili negativan uticaj na ponašanje pojedinaca.…"/>
          <p:cNvSpPr txBox="1"/>
          <p:nvPr>
            <p:ph type="body" idx="1"/>
          </p:nvPr>
        </p:nvSpPr>
        <p:spPr>
          <a:prstGeom prst="rect">
            <a:avLst/>
          </a:prstGeom>
        </p:spPr>
        <p:txBody>
          <a:bodyPr/>
          <a:lstStyle/>
          <a:p>
            <a:pPr/>
            <a:r>
              <a:t>Kolektivna odgovornost se odnosi na uspostavljanje, to jest prevenciju moralno relevantnih ishoda, ili bi bar morala da predvidi da određen ishod može da ima pozitivan ili negativan uticaj na ponašanje pojedinaca.</a:t>
            </a:r>
          </a:p>
          <a:p>
            <a:pPr/>
            <a:r>
              <a:t>Pripisivanje odgovornosti ima za svrhu da pojedinac može da dela kao zajednica: svako od nas mora da bude odgovoran za postupke zajednice.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korporativna društvena odgovornost"/>
          <p:cNvSpPr txBox="1"/>
          <p:nvPr>
            <p:ph type="title"/>
          </p:nvPr>
        </p:nvSpPr>
        <p:spPr>
          <a:prstGeom prst="rect">
            <a:avLst/>
          </a:prstGeom>
        </p:spPr>
        <p:txBody>
          <a:bodyPr/>
          <a:lstStyle>
            <a:lvl1pPr defTabSz="438911">
              <a:defRPr spc="76" sz="3839"/>
            </a:lvl1pPr>
          </a:lstStyle>
          <a:p>
            <a:pPr/>
            <a:r>
              <a:t>korporativna društvena odgovornost</a:t>
            </a:r>
          </a:p>
        </p:txBody>
      </p:sp>
      <p:sp>
        <p:nvSpPr>
          <p:cNvPr id="175" name="Korporativna društvena odgovornost je vrsta samo-regulisanja privatnog biznisa koji za cilj ima da doprinese filantropskim, aktivističkim i dobrotvornim akcijama kroz angažovanje ili podržavanje volonterskih praksi.…"/>
          <p:cNvSpPr txBox="1"/>
          <p:nvPr>
            <p:ph type="body" idx="1"/>
          </p:nvPr>
        </p:nvSpPr>
        <p:spPr>
          <a:xfrm>
            <a:off x="673100" y="1673716"/>
            <a:ext cx="11658600" cy="7165484"/>
          </a:xfrm>
          <a:prstGeom prst="rect">
            <a:avLst/>
          </a:prstGeom>
        </p:spPr>
        <p:txBody>
          <a:bodyPr/>
          <a:lstStyle/>
          <a:p>
            <a:pPr/>
            <a:r>
              <a:t>Korporativna društvena odgovornost je vrsta samo-regulisanja privatnog biznisa koji za cilj ima da doprinese filantropskim, aktivističkim i dobrotvornim akcijama kroz angažovanje ili podržavanje volonterskih praksi.</a:t>
            </a:r>
          </a:p>
          <a:p>
            <a:pPr/>
            <a:r>
              <a:t>U Kini, potrošači često smatraju da društvena odgovornost kompanije usko povezana sa kvalitetom njihovih proizvoda. </a:t>
            </a:r>
          </a:p>
          <a:p>
            <a:pPr/>
            <a:r>
              <a:t>U Nemačkoj, društvena odgovornost kompanije se povezuje sa sigurnim zaposlenjem.</a:t>
            </a:r>
          </a:p>
          <a:p>
            <a:pPr/>
            <a:r>
              <a:t>U Južnoj Africi, društvena odgovornost ima pozitivan doprinos potrebama društva kao što su zdravstvo i obrazovanje.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Inicijative korporativne društvene odgovornosti:"/>
          <p:cNvSpPr txBox="1"/>
          <p:nvPr>
            <p:ph type="title"/>
          </p:nvPr>
        </p:nvSpPr>
        <p:spPr>
          <a:prstGeom prst="rect">
            <a:avLst/>
          </a:prstGeom>
        </p:spPr>
        <p:txBody>
          <a:bodyPr/>
          <a:lstStyle>
            <a:lvl1pPr defTabSz="347472">
              <a:defRPr spc="60" sz="3040"/>
            </a:lvl1pPr>
          </a:lstStyle>
          <a:p>
            <a:pPr/>
            <a:r>
              <a:t>Inicijative korporativne društvene odgovornosti:</a:t>
            </a:r>
          </a:p>
        </p:txBody>
      </p:sp>
      <p:sp>
        <p:nvSpPr>
          <p:cNvPr id="178" name="Korporativna filantropija: donacije kompanija u dobrotvorne svrhe, (donacije uključuju novac, robu i usluge)…"/>
          <p:cNvSpPr txBox="1"/>
          <p:nvPr>
            <p:ph type="body" idx="1"/>
          </p:nvPr>
        </p:nvSpPr>
        <p:spPr>
          <a:xfrm>
            <a:off x="673100" y="1769429"/>
            <a:ext cx="11658600" cy="7069771"/>
          </a:xfrm>
          <a:prstGeom prst="rect">
            <a:avLst/>
          </a:prstGeom>
        </p:spPr>
        <p:txBody>
          <a:bodyPr/>
          <a:lstStyle/>
          <a:p>
            <a:pPr/>
            <a:r>
              <a:t>Korporativna filantropija: donacije kompanija u dobrotvorne svrhe, (donacije uključuju novac, robu i usluge)</a:t>
            </a:r>
          </a:p>
          <a:p>
            <a:pPr/>
            <a:r>
              <a:t>Volontiranje u zajednici: volonterske aktivnosti koje organizuju kompanije gde ponekad zaposleni dobijaju platu za pro-bono rad od strane neke nevladine organizacije</a:t>
            </a:r>
          </a:p>
          <a:p>
            <a:pPr/>
            <a:r>
              <a:t>Društveno odgovorne prakse u poslovanju: etičke prakse u dobijanju/proizvodnji poizvoda (npr. proizvodi koji nisu testirani na životinjama)</a:t>
            </a:r>
          </a:p>
          <a:p>
            <a:pPr/>
            <a:r>
              <a:t>Aktivizam: aktivističke kampanje koje finansiraju kompanije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primeri moralne odgovornosti na poslu"/>
          <p:cNvSpPr txBox="1"/>
          <p:nvPr>
            <p:ph type="title"/>
          </p:nvPr>
        </p:nvSpPr>
        <p:spPr>
          <a:prstGeom prst="rect">
            <a:avLst/>
          </a:prstGeom>
        </p:spPr>
        <p:txBody>
          <a:bodyPr/>
          <a:lstStyle>
            <a:lvl1pPr defTabSz="425195">
              <a:defRPr spc="74" sz="3720"/>
            </a:lvl1pPr>
          </a:lstStyle>
          <a:p>
            <a:pPr/>
            <a:r>
              <a:t>primeri moralne odgovornosti na poslu</a:t>
            </a:r>
          </a:p>
        </p:txBody>
      </p:sp>
      <p:sp>
        <p:nvSpPr>
          <p:cNvPr id="181" name="Bezbedno radno mesto koje poštuje zdravstvene smernice: moralna i zakonska obaveza poslodavca je da pruži bezbednost i zdravstvenu zaštitu na radnom mestu.Primera radi, poslodavci treba da obezbede opremu i/ili instrumente koje prate sve bezbednosne mere zaštite. Takođe, poslodavac mora da spreči izlaganje zaposlenih materijalima i supstancama koje mogu da uzrokuju povrede ili oboljenja.…"/>
          <p:cNvSpPr txBox="1"/>
          <p:nvPr>
            <p:ph type="body" idx="1"/>
          </p:nvPr>
        </p:nvSpPr>
        <p:spPr>
          <a:xfrm>
            <a:off x="673100" y="1682137"/>
            <a:ext cx="11658600" cy="7157063"/>
          </a:xfrm>
          <a:prstGeom prst="rect">
            <a:avLst/>
          </a:prstGeom>
        </p:spPr>
        <p:txBody>
          <a:bodyPr/>
          <a:lstStyle/>
          <a:p>
            <a:pPr>
              <a:defRPr>
                <a:latin typeface="Avenir Heavy"/>
                <a:ea typeface="Avenir Heavy"/>
                <a:cs typeface="Avenir Heavy"/>
                <a:sym typeface="Avenir Heavy"/>
              </a:defRPr>
            </a:pPr>
            <a:r>
              <a:t>Bezbedno radno mesto koje poštuje zdravstvene smernice: </a:t>
            </a:r>
            <a:r>
              <a:rPr>
                <a:latin typeface="Avenir Medium"/>
                <a:ea typeface="Avenir Medium"/>
                <a:cs typeface="Avenir Medium"/>
                <a:sym typeface="Avenir Medium"/>
              </a:rPr>
              <a:t>moralna i zakonska obaveza poslodavca je da pruži bezbednost i zdravstvenu zaštitu na radnom mestu.Primera radi, poslodavci treba da obezbede opremu i/ili instrumente koje prate sve bezbednosne mere zaštite. Takođe, poslodavac mora da spreči izlaganje zaposlenih materijalima i supstancama koje mogu da uzrokuju povrede ili oboljenja.</a:t>
            </a:r>
            <a:endParaRPr>
              <a:latin typeface="Avenir Medium"/>
              <a:ea typeface="Avenir Medium"/>
              <a:cs typeface="Avenir Medium"/>
              <a:sym typeface="Avenir Medium"/>
            </a:endParaRPr>
          </a:p>
          <a:p>
            <a:pPr>
              <a:defRPr>
                <a:latin typeface="Avenir Heavy"/>
                <a:ea typeface="Avenir Heavy"/>
                <a:cs typeface="Avenir Heavy"/>
                <a:sym typeface="Avenir Heavy"/>
              </a:defRPr>
            </a:pPr>
            <a:r>
              <a:t>Da isplata bude na vreme: </a:t>
            </a:r>
            <a:r>
              <a:rPr>
                <a:latin typeface="Avenir Medium"/>
                <a:ea typeface="Avenir Medium"/>
                <a:cs typeface="Avenir Medium"/>
                <a:sym typeface="Avenir Medium"/>
              </a:rPr>
              <a:t>firma mora upravqa svojim finansijama tako da zaposleni budu plaćeni na vreme. Kašnjenje plate ili nadnice može da predstavlja veliki problem za svakodnevni život zaposlenih. Kašnjenje može i da izazove stres i ogorčenost među zaposlenima, a tako i smanji produktivnost.</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New_Template8">
  <a:themeElements>
    <a:clrScheme name="New_Template8">
      <a:dk1>
        <a:srgbClr val="5B5854"/>
      </a:dk1>
      <a:lt1>
        <a:srgbClr val="072B5B"/>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all" i="0" spc="32" strike="noStrike" sz="1600" u="none" kumimoji="0" normalizeH="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8">
  <a:themeElements>
    <a:clrScheme name="New_Template8">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all" i="0" spc="32" strike="noStrike" sz="1600" u="none" kumimoji="0" normalizeH="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