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8" r:id="rId4"/>
    <p:sldId id="259" r:id="rId5"/>
    <p:sldId id="260" r:id="rId6"/>
    <p:sldId id="339" r:id="rId7"/>
    <p:sldId id="262" r:id="rId8"/>
    <p:sldId id="263" r:id="rId9"/>
    <p:sldId id="264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94FE-4294-4586-A356-371380299FFD}" type="datetimeFigureOut">
              <a:rPr lang="sr-Latn-CS" smtClean="0"/>
              <a:pPr/>
              <a:t>19.3.2020.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E3CA3-E770-49AB-9AE2-0BEB848CB0D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62528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endParaRPr lang="en-PH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r-Latn-C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fld id="{4FDADF39-0679-4602-8157-F7C5C1238B64}" type="slidenum">
              <a:rPr lang="en-PH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59677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DEC17C-E579-4975-8AED-B194BD798EC7}" type="slidenum">
              <a:rPr lang="en-PH"/>
              <a:pPr/>
              <a:t>1</a:t>
            </a:fld>
            <a:endParaRPr lang="en-PH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2128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A37837-1B2F-4500-9D9F-8AE41BA2E03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642C3F-12B7-4E1A-A6F4-E76CB572244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B51E22-4260-4CE1-BBDC-B1CED7A52A7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C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5343" y="1624838"/>
            <a:ext cx="3505200" cy="4652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86427" y="1574038"/>
            <a:ext cx="4076700" cy="3851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309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61A1485-CE67-4E33-AC6B-AD6433FCB87D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EF88F4-9C19-48FB-B764-065F54028233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55BF6C-51E6-439C-8F73-668DD62143A2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8EE93F-92B6-4436-9C97-B5EAC34687C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B9C3B6-A039-4242-9E89-48B4EF4D866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5662FA-553F-449B-95B7-14F8AEDCB709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FE5E81-4526-443E-89E2-A9A2F0C7977A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E390148-A280-4DA4-8047-AD693829E8F1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PH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5F588A1-1489-4B18-8901-6893050A99A2}" type="slidenum">
              <a:rPr lang="en-PH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4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219201"/>
            <a:ext cx="9144000" cy="2353815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4800" b="1" dirty="0">
                <a:solidFill>
                  <a:schemeClr val="accent3"/>
                </a:solidFill>
                <a:latin typeface="Arial Narrow" pitchFamily="34" charset="0"/>
                <a:ea typeface="Microsoft YaHei" charset="-122"/>
              </a:rPr>
              <a:t>RAZVOJ POSLOVNIH APLIKACIJA</a:t>
            </a:r>
          </a:p>
          <a:p>
            <a:pPr lvl="0" algn="ctr"/>
            <a:r>
              <a:rPr lang="sr-Latn-CS" sz="3200" dirty="0">
                <a:solidFill>
                  <a:srgbClr val="000000"/>
                </a:solidFill>
                <a:latin typeface="Arial Narrow" pitchFamily="34" charset="0"/>
              </a:rPr>
              <a:t>UML MODELOVANJE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3886200"/>
            <a:ext cx="68580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2400" b="1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4400" dirty="0">
                <a:solidFill>
                  <a:srgbClr val="000000"/>
                </a:solidFill>
                <a:latin typeface="Arial Narrow" pitchFamily="34" charset="0"/>
                <a:ea typeface="Microsoft YaHei" charset="-122"/>
              </a:rPr>
              <a:t>Branko Latinović</a:t>
            </a:r>
            <a:endParaRPr lang="en-US" sz="4400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endParaRPr lang="en-PH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4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latin typeface="Arial"/>
                <a:cs typeface="Arial"/>
              </a:rPr>
              <a:t>NIVOI SLUČAJEVA</a:t>
            </a:r>
            <a:r>
              <a:rPr lang="en-US" sz="40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5300" y="1787651"/>
            <a:ext cx="8109584" cy="4221480"/>
          </a:xfrm>
          <a:custGeom>
            <a:avLst/>
            <a:gdLst/>
            <a:ahLst/>
            <a:cxnLst/>
            <a:rect l="l" t="t" r="r" b="b"/>
            <a:pathLst>
              <a:path w="8109584" h="4221480">
                <a:moveTo>
                  <a:pt x="0" y="4221480"/>
                </a:moveTo>
                <a:lnTo>
                  <a:pt x="8109204" y="4221480"/>
                </a:lnTo>
                <a:lnTo>
                  <a:pt x="8109204" y="0"/>
                </a:lnTo>
                <a:lnTo>
                  <a:pt x="0" y="0"/>
                </a:lnTo>
                <a:lnTo>
                  <a:pt x="0" y="4221480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040" y="1827529"/>
            <a:ext cx="7502525" cy="420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Slučajevi korišćenja se mogu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razvrstati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sledećim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nivoima: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Osnovni nivo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sea-level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 –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centralni slučajevi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obično</a:t>
            </a:r>
            <a:r>
              <a:rPr sz="1800" spc="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predstavljaju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pojedinačne interakcije između glavnog učesnika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Oni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rezultat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značajan za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glavnog</a:t>
            </a:r>
            <a:r>
              <a:rPr sz="1800" u="heavy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učesnika.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853564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  <a:tab pos="23882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Niži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nivo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fish-level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	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slučajevi korišćenja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uključeni</a:t>
            </a:r>
            <a:r>
              <a:rPr sz="1800" u="heavy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 slučajeve osnovnog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nivoa.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Viši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nivo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kite-level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 – obično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poslovni slučajevi korišćenja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pokazuju  kako se slučajevi osnovnog nivoa uklapaju u širi</a:t>
            </a:r>
            <a:r>
              <a:rPr sz="1800" spc="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kontekst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poslovnih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interakcija.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9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Najveći broj slučajeva korišćenja treba da bude 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osnovnom</a:t>
            </a:r>
            <a:r>
              <a:rPr sz="1800" u="heavy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nivou.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323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DIJAGRAMI</a:t>
            </a:r>
            <a:r>
              <a:rPr lang="en-US" spc="-114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KLASA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1590" y="3721861"/>
            <a:ext cx="124650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Model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42847" y="4125976"/>
            <a:ext cx="2615565" cy="0"/>
          </a:xfrm>
          <a:custGeom>
            <a:avLst/>
            <a:gdLst/>
            <a:ahLst/>
            <a:cxnLst/>
            <a:rect l="l" t="t" r="r" b="b"/>
            <a:pathLst>
              <a:path w="2615565">
                <a:moveTo>
                  <a:pt x="2615514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385543"/>
              </p:ext>
            </p:extLst>
          </p:nvPr>
        </p:nvGraphicFramePr>
        <p:xfrm>
          <a:off x="1731264" y="4194047"/>
          <a:ext cx="2031492" cy="2209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1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Ime</a:t>
                      </a:r>
                      <a:r>
                        <a:rPr sz="18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klase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Atributi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klase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9143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8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Operacije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klase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2">
                      <a:solidFill>
                        <a:srgbClr val="000000"/>
                      </a:solidFill>
                      <a:prstDash val="solid"/>
                    </a:lnL>
                    <a:lnR w="19812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66344" y="1636776"/>
            <a:ext cx="8185784" cy="1750060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995" marR="196215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Dijagram klasa opisuje tipove objekata u sistemu i različite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vrste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statičkih veza  koje postoje među njima, kao i ograničenja u načinu njihovog</a:t>
            </a:r>
            <a:r>
              <a:rPr sz="180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povezivanja.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indent="-26860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562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dijagrami klasa su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najčešće korišćeni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dijagrami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UML-a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55600" marR="1463675" indent="-26860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5623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najbogatiji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skup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tehnika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modelovanje u UML-u imaju upravo  dijagrami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59808" y="4116323"/>
            <a:ext cx="3430270" cy="0"/>
          </a:xfrm>
          <a:custGeom>
            <a:avLst/>
            <a:gdLst/>
            <a:ahLst/>
            <a:cxnLst/>
            <a:rect l="l" t="t" r="r" b="b"/>
            <a:pathLst>
              <a:path w="3430270">
                <a:moveTo>
                  <a:pt x="3429762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510762"/>
              </p:ext>
            </p:extLst>
          </p:nvPr>
        </p:nvGraphicFramePr>
        <p:xfrm>
          <a:off x="5248655" y="4169664"/>
          <a:ext cx="2845308" cy="22341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5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499">
                <a:tc>
                  <a:txBody>
                    <a:bodyPr/>
                    <a:lstStyle/>
                    <a:p>
                      <a:pPr marL="7886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Porudžbina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1">
                      <a:solidFill>
                        <a:srgbClr val="000000"/>
                      </a:solidFill>
                      <a:prstDash val="solid"/>
                    </a:lnL>
                    <a:lnR w="19811">
                      <a:solidFill>
                        <a:srgbClr val="000000"/>
                      </a:solidFill>
                      <a:prstDash val="solid"/>
                    </a:lnR>
                    <a:lnT w="19811">
                      <a:solidFill>
                        <a:srgbClr val="000000"/>
                      </a:solidFill>
                      <a:prstDash val="solid"/>
                    </a:lnT>
                    <a:lnB w="19812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2322">
                <a:tc>
                  <a:txBody>
                    <a:bodyPr/>
                    <a:lstStyle/>
                    <a:p>
                      <a:pPr marL="81280" marR="163195" algn="just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datumNaručivanja:Date[0..1]  plaćenoUnapred:Boolean[1]  Broj:String[1]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81280" algn="just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cena:Novac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1">
                      <a:solidFill>
                        <a:srgbClr val="000000"/>
                      </a:solidFill>
                      <a:prstDash val="solid"/>
                    </a:lnL>
                    <a:lnR w="19811">
                      <a:solidFill>
                        <a:srgbClr val="000000"/>
                      </a:solidFill>
                      <a:prstDash val="solid"/>
                    </a:lnR>
                    <a:lnT w="19812">
                      <a:solidFill>
                        <a:srgbClr val="000000"/>
                      </a:solidFill>
                      <a:prstDash val="solid"/>
                    </a:lnT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362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pošalji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8128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zaključi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811">
                      <a:solidFill>
                        <a:srgbClr val="000000"/>
                      </a:solidFill>
                      <a:prstDash val="solid"/>
                    </a:lnL>
                    <a:lnR w="19811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  <a:lnB w="1981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4635500" y="3709161"/>
            <a:ext cx="12947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5665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SVOJSTVA</a:t>
            </a:r>
            <a:r>
              <a:rPr lang="en-US" spc="-1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KLASE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6344" y="1578863"/>
            <a:ext cx="8185784" cy="313547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8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Svojstva klase predstavljaju strukturne karakteristike</a:t>
            </a:r>
            <a:r>
              <a:rPr sz="1800" spc="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klase.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340" y="4115689"/>
            <a:ext cx="148463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Svojstva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8285" y="2448940"/>
            <a:ext cx="1666239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8770" marR="5080" indent="-306705">
              <a:lnSpc>
                <a:spcPct val="100000"/>
              </a:lnSpc>
            </a:pPr>
            <a:r>
              <a:rPr sz="1400" i="1" dirty="0">
                <a:solidFill>
                  <a:schemeClr val="tx1"/>
                </a:solidFill>
                <a:latin typeface="Arial"/>
                <a:cs typeface="Arial"/>
              </a:rPr>
              <a:t>Načini</a:t>
            </a:r>
            <a:r>
              <a:rPr sz="1400" i="1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chemeClr val="tx1"/>
                </a:solidFill>
                <a:latin typeface="Arial"/>
                <a:cs typeface="Arial"/>
              </a:rPr>
              <a:t>predstavljanja  </a:t>
            </a:r>
            <a:r>
              <a:rPr sz="1400" i="1" dirty="0">
                <a:solidFill>
                  <a:schemeClr val="tx1"/>
                </a:solidFill>
                <a:latin typeface="Arial"/>
                <a:cs typeface="Arial"/>
              </a:rPr>
              <a:t>na</a:t>
            </a:r>
            <a:r>
              <a:rPr sz="1400" i="1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chemeClr val="tx1"/>
                </a:solidFill>
                <a:latin typeface="Arial"/>
                <a:cs typeface="Arial"/>
              </a:rPr>
              <a:t>dijagramu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09892" y="2448940"/>
            <a:ext cx="75882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1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400" i="1" dirty="0">
                <a:solidFill>
                  <a:schemeClr val="tx1"/>
                </a:solidFill>
                <a:latin typeface="Arial"/>
                <a:cs typeface="Arial"/>
              </a:rPr>
              <a:t>potreba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9083" y="4698238"/>
            <a:ext cx="110299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As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ci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ja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ci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1582" y="3488435"/>
            <a:ext cx="7359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Atrib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06082" y="3201542"/>
            <a:ext cx="1889760" cy="864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za predstavljanje</a:t>
            </a:r>
            <a:r>
              <a:rPr sz="1400" spc="-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u="heavy" dirty="0">
                <a:solidFill>
                  <a:schemeClr val="tx1"/>
                </a:solidFill>
                <a:latin typeface="Arial"/>
                <a:cs typeface="Arial"/>
              </a:rPr>
              <a:t>manje  </a:t>
            </a:r>
            <a:r>
              <a:rPr sz="1400" u="heavy" spc="-5" dirty="0">
                <a:solidFill>
                  <a:schemeClr val="tx1"/>
                </a:solidFill>
                <a:latin typeface="Arial"/>
                <a:cs typeface="Arial"/>
              </a:rPr>
              <a:t>važnih</a:t>
            </a:r>
            <a:r>
              <a:rPr sz="1400" u="heavy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u="heavy" spc="-5" dirty="0">
                <a:solidFill>
                  <a:schemeClr val="tx1"/>
                </a:solidFill>
                <a:latin typeface="Arial"/>
                <a:cs typeface="Arial"/>
              </a:rPr>
              <a:t>svojstava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kao što su datumi</a:t>
            </a:r>
            <a:r>
              <a:rPr sz="1400" spc="-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ili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logičke</a:t>
            </a:r>
            <a:r>
              <a:rPr sz="14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promenljive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06082" y="4624323"/>
            <a:ext cx="1814195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za eksplicitno isticanje  </a:t>
            </a:r>
            <a:r>
              <a:rPr sz="1400" u="heavy" spc="-5" dirty="0">
                <a:solidFill>
                  <a:schemeClr val="tx1"/>
                </a:solidFill>
                <a:latin typeface="Arial"/>
                <a:cs typeface="Arial"/>
              </a:rPr>
              <a:t>važnih </a:t>
            </a:r>
            <a:r>
              <a:rPr sz="1400" u="heavy" dirty="0">
                <a:solidFill>
                  <a:schemeClr val="tx1"/>
                </a:solidFill>
                <a:latin typeface="Arial"/>
                <a:cs typeface="Arial"/>
              </a:rPr>
              <a:t>klasa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4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sistemu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7012" y="5707379"/>
            <a:ext cx="8235950" cy="788035"/>
          </a:xfrm>
          <a:prstGeom prst="rect">
            <a:avLst/>
          </a:prstGeom>
          <a:ln w="9144">
            <a:solidFill>
              <a:srgbClr val="008000"/>
            </a:solidFill>
          </a:ln>
        </p:spPr>
        <p:txBody>
          <a:bodyPr vert="horz" wrap="square" lIns="0" tIns="48894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384"/>
              </a:spcBef>
            </a:pPr>
            <a:r>
              <a:rPr sz="1600" spc="-15" dirty="0">
                <a:solidFill>
                  <a:schemeClr val="tx1"/>
                </a:solidFill>
                <a:latin typeface="Arial"/>
                <a:cs typeface="Arial"/>
              </a:rPr>
              <a:t>Većina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informacija se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može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prikazati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ravnopravno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na oba navedena</a:t>
            </a:r>
            <a:r>
              <a:rPr sz="160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načina,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85725" marR="640715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mada postoje i neke razlike među njima. Izbor načina prikazivanja se ne zasniva na  značenju pojmova, već na tome šta želimo da naglasimo na</a:t>
            </a:r>
            <a:r>
              <a:rPr sz="1600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dijagramu.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02992" y="2374392"/>
            <a:ext cx="0" cy="3138170"/>
          </a:xfrm>
          <a:custGeom>
            <a:avLst/>
            <a:gdLst/>
            <a:ahLst/>
            <a:cxnLst/>
            <a:rect l="l" t="t" r="r" b="b"/>
            <a:pathLst>
              <a:path h="3138170">
                <a:moveTo>
                  <a:pt x="0" y="0"/>
                </a:moveTo>
                <a:lnTo>
                  <a:pt x="0" y="3137916"/>
                </a:lnTo>
              </a:path>
            </a:pathLst>
          </a:custGeom>
          <a:ln w="9144">
            <a:solidFill>
              <a:srgbClr val="CC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905500" y="2374392"/>
            <a:ext cx="0" cy="3138170"/>
          </a:xfrm>
          <a:custGeom>
            <a:avLst/>
            <a:gdLst/>
            <a:ahLst/>
            <a:cxnLst/>
            <a:rect l="l" t="t" r="r" b="b"/>
            <a:pathLst>
              <a:path h="3138170">
                <a:moveTo>
                  <a:pt x="0" y="0"/>
                </a:moveTo>
                <a:lnTo>
                  <a:pt x="0" y="3137916"/>
                </a:lnTo>
              </a:path>
            </a:pathLst>
          </a:custGeom>
          <a:ln w="9144">
            <a:solidFill>
              <a:srgbClr val="CC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65426" y="3709542"/>
            <a:ext cx="1328420" cy="510540"/>
          </a:xfrm>
          <a:custGeom>
            <a:avLst/>
            <a:gdLst/>
            <a:ahLst/>
            <a:cxnLst/>
            <a:rect l="l" t="t" r="r" b="b"/>
            <a:pathLst>
              <a:path w="1328420" h="510539">
                <a:moveTo>
                  <a:pt x="1254559" y="29712"/>
                </a:moveTo>
                <a:lnTo>
                  <a:pt x="0" y="498347"/>
                </a:lnTo>
                <a:lnTo>
                  <a:pt x="4444" y="510285"/>
                </a:lnTo>
                <a:lnTo>
                  <a:pt x="1259018" y="41645"/>
                </a:lnTo>
                <a:lnTo>
                  <a:pt x="1254559" y="29712"/>
                </a:lnTo>
                <a:close/>
              </a:path>
              <a:path w="1328420" h="510539">
                <a:moveTo>
                  <a:pt x="1313035" y="25272"/>
                </a:moveTo>
                <a:lnTo>
                  <a:pt x="1266444" y="25272"/>
                </a:lnTo>
                <a:lnTo>
                  <a:pt x="1270889" y="37210"/>
                </a:lnTo>
                <a:lnTo>
                  <a:pt x="1259018" y="41645"/>
                </a:lnTo>
                <a:lnTo>
                  <a:pt x="1270127" y="71373"/>
                </a:lnTo>
                <a:lnTo>
                  <a:pt x="1313035" y="25272"/>
                </a:lnTo>
                <a:close/>
              </a:path>
              <a:path w="1328420" h="510539">
                <a:moveTo>
                  <a:pt x="1266444" y="25272"/>
                </a:moveTo>
                <a:lnTo>
                  <a:pt x="1254559" y="29712"/>
                </a:lnTo>
                <a:lnTo>
                  <a:pt x="1259018" y="41645"/>
                </a:lnTo>
                <a:lnTo>
                  <a:pt x="1270889" y="37210"/>
                </a:lnTo>
                <a:lnTo>
                  <a:pt x="1266444" y="25272"/>
                </a:lnTo>
                <a:close/>
              </a:path>
              <a:path w="1328420" h="510539">
                <a:moveTo>
                  <a:pt x="1243457" y="0"/>
                </a:moveTo>
                <a:lnTo>
                  <a:pt x="1254559" y="29712"/>
                </a:lnTo>
                <a:lnTo>
                  <a:pt x="1266444" y="25272"/>
                </a:lnTo>
                <a:lnTo>
                  <a:pt x="1313035" y="25272"/>
                </a:lnTo>
                <a:lnTo>
                  <a:pt x="1328165" y="9016"/>
                </a:lnTo>
                <a:lnTo>
                  <a:pt x="12434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58060" y="4322190"/>
            <a:ext cx="1374140" cy="487045"/>
          </a:xfrm>
          <a:custGeom>
            <a:avLst/>
            <a:gdLst/>
            <a:ahLst/>
            <a:cxnLst/>
            <a:rect l="l" t="t" r="r" b="b"/>
            <a:pathLst>
              <a:path w="1374139" h="487045">
                <a:moveTo>
                  <a:pt x="1299477" y="456631"/>
                </a:moveTo>
                <a:lnTo>
                  <a:pt x="1289177" y="486790"/>
                </a:lnTo>
                <a:lnTo>
                  <a:pt x="1373631" y="475360"/>
                </a:lnTo>
                <a:lnTo>
                  <a:pt x="1359240" y="460755"/>
                </a:lnTo>
                <a:lnTo>
                  <a:pt x="1311528" y="460755"/>
                </a:lnTo>
                <a:lnTo>
                  <a:pt x="1299477" y="456631"/>
                </a:lnTo>
                <a:close/>
              </a:path>
              <a:path w="1374139" h="487045">
                <a:moveTo>
                  <a:pt x="1303553" y="444698"/>
                </a:moveTo>
                <a:lnTo>
                  <a:pt x="1299477" y="456631"/>
                </a:lnTo>
                <a:lnTo>
                  <a:pt x="1311528" y="460755"/>
                </a:lnTo>
                <a:lnTo>
                  <a:pt x="1315592" y="448817"/>
                </a:lnTo>
                <a:lnTo>
                  <a:pt x="1303553" y="444698"/>
                </a:lnTo>
                <a:close/>
              </a:path>
              <a:path w="1374139" h="487045">
                <a:moveTo>
                  <a:pt x="1313814" y="414654"/>
                </a:moveTo>
                <a:lnTo>
                  <a:pt x="1303553" y="444698"/>
                </a:lnTo>
                <a:lnTo>
                  <a:pt x="1315592" y="448817"/>
                </a:lnTo>
                <a:lnTo>
                  <a:pt x="1311528" y="460755"/>
                </a:lnTo>
                <a:lnTo>
                  <a:pt x="1359240" y="460755"/>
                </a:lnTo>
                <a:lnTo>
                  <a:pt x="1313814" y="414654"/>
                </a:lnTo>
                <a:close/>
              </a:path>
              <a:path w="1374139" h="487045">
                <a:moveTo>
                  <a:pt x="4063" y="0"/>
                </a:moveTo>
                <a:lnTo>
                  <a:pt x="0" y="11937"/>
                </a:lnTo>
                <a:lnTo>
                  <a:pt x="1299477" y="456631"/>
                </a:lnTo>
                <a:lnTo>
                  <a:pt x="1303553" y="444698"/>
                </a:lnTo>
                <a:lnTo>
                  <a:pt x="4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99303" y="4815840"/>
            <a:ext cx="1111250" cy="76200"/>
          </a:xfrm>
          <a:custGeom>
            <a:avLst/>
            <a:gdLst/>
            <a:ahLst/>
            <a:cxnLst/>
            <a:rect l="l" t="t" r="r" b="b"/>
            <a:pathLst>
              <a:path w="1111250" h="76200">
                <a:moveTo>
                  <a:pt x="1034796" y="0"/>
                </a:moveTo>
                <a:lnTo>
                  <a:pt x="1034796" y="76200"/>
                </a:lnTo>
                <a:lnTo>
                  <a:pt x="1098296" y="44450"/>
                </a:lnTo>
                <a:lnTo>
                  <a:pt x="1047496" y="44450"/>
                </a:lnTo>
                <a:lnTo>
                  <a:pt x="1047496" y="31750"/>
                </a:lnTo>
                <a:lnTo>
                  <a:pt x="1098296" y="31750"/>
                </a:lnTo>
                <a:lnTo>
                  <a:pt x="1034796" y="0"/>
                </a:lnTo>
                <a:close/>
              </a:path>
              <a:path w="1111250" h="76200">
                <a:moveTo>
                  <a:pt x="103479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034796" y="44450"/>
                </a:lnTo>
                <a:lnTo>
                  <a:pt x="1034796" y="31750"/>
                </a:lnTo>
                <a:close/>
              </a:path>
              <a:path w="1111250" h="76200">
                <a:moveTo>
                  <a:pt x="1098296" y="31750"/>
                </a:moveTo>
                <a:lnTo>
                  <a:pt x="1047496" y="31750"/>
                </a:lnTo>
                <a:lnTo>
                  <a:pt x="1047496" y="44450"/>
                </a:lnTo>
                <a:lnTo>
                  <a:pt x="1098296" y="44450"/>
                </a:lnTo>
                <a:lnTo>
                  <a:pt x="1110996" y="38100"/>
                </a:lnTo>
                <a:lnTo>
                  <a:pt x="109829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99303" y="3622547"/>
            <a:ext cx="1111250" cy="76200"/>
          </a:xfrm>
          <a:custGeom>
            <a:avLst/>
            <a:gdLst/>
            <a:ahLst/>
            <a:cxnLst/>
            <a:rect l="l" t="t" r="r" b="b"/>
            <a:pathLst>
              <a:path w="1111250" h="76200">
                <a:moveTo>
                  <a:pt x="1034796" y="0"/>
                </a:moveTo>
                <a:lnTo>
                  <a:pt x="1034796" y="76200"/>
                </a:lnTo>
                <a:lnTo>
                  <a:pt x="1098296" y="44450"/>
                </a:lnTo>
                <a:lnTo>
                  <a:pt x="1047496" y="44450"/>
                </a:lnTo>
                <a:lnTo>
                  <a:pt x="1047496" y="31750"/>
                </a:lnTo>
                <a:lnTo>
                  <a:pt x="1098296" y="31750"/>
                </a:lnTo>
                <a:lnTo>
                  <a:pt x="1034796" y="0"/>
                </a:lnTo>
                <a:close/>
              </a:path>
              <a:path w="1111250" h="76200">
                <a:moveTo>
                  <a:pt x="103479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034796" y="44450"/>
                </a:lnTo>
                <a:lnTo>
                  <a:pt x="1034796" y="31750"/>
                </a:lnTo>
                <a:close/>
              </a:path>
              <a:path w="1111250" h="76200">
                <a:moveTo>
                  <a:pt x="1098296" y="31750"/>
                </a:moveTo>
                <a:lnTo>
                  <a:pt x="1047496" y="31750"/>
                </a:lnTo>
                <a:lnTo>
                  <a:pt x="1047496" y="44450"/>
                </a:lnTo>
                <a:lnTo>
                  <a:pt x="1098296" y="44450"/>
                </a:lnTo>
                <a:lnTo>
                  <a:pt x="1110996" y="38100"/>
                </a:lnTo>
                <a:lnTo>
                  <a:pt x="109829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7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KARDINAL</a:t>
            </a:r>
            <a:r>
              <a:rPr lang="en-US" spc="5" dirty="0">
                <a:solidFill>
                  <a:schemeClr val="tx1"/>
                </a:solidFill>
              </a:rPr>
              <a:t>N</a:t>
            </a:r>
            <a:r>
              <a:rPr lang="en-US" dirty="0">
                <a:solidFill>
                  <a:schemeClr val="tx1"/>
                </a:solidFill>
              </a:rPr>
              <a:t>OST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8995" y="1621536"/>
            <a:ext cx="8426450" cy="2585085"/>
          </a:xfrm>
          <a:custGeom>
            <a:avLst/>
            <a:gdLst/>
            <a:ahLst/>
            <a:cxnLst/>
            <a:rect l="l" t="t" r="r" b="b"/>
            <a:pathLst>
              <a:path w="8426450" h="2585085">
                <a:moveTo>
                  <a:pt x="0" y="2584704"/>
                </a:moveTo>
                <a:lnTo>
                  <a:pt x="8426196" y="2584704"/>
                </a:lnTo>
                <a:lnTo>
                  <a:pt x="8426196" y="0"/>
                </a:lnTo>
                <a:lnTo>
                  <a:pt x="0" y="0"/>
                </a:lnTo>
                <a:lnTo>
                  <a:pt x="0" y="2584704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5759" y="4347971"/>
            <a:ext cx="8412480" cy="1750060"/>
          </a:xfrm>
          <a:custGeom>
            <a:avLst/>
            <a:gdLst/>
            <a:ahLst/>
            <a:cxnLst/>
            <a:rect l="l" t="t" r="r" b="b"/>
            <a:pathLst>
              <a:path w="8412480" h="1750060">
                <a:moveTo>
                  <a:pt x="0" y="1749552"/>
                </a:moveTo>
                <a:lnTo>
                  <a:pt x="8412480" y="1749552"/>
                </a:lnTo>
                <a:lnTo>
                  <a:pt x="8412480" y="0"/>
                </a:lnTo>
                <a:lnTo>
                  <a:pt x="0" y="0"/>
                </a:lnTo>
                <a:lnTo>
                  <a:pt x="0" y="1749552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040" y="1660905"/>
            <a:ext cx="7913370" cy="49475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Kardinalnost pokazuje 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koliko objekata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odnosi neko svojstvo. Definiše se  donjom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(DG)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gornjom granicom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(GG)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obliku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DG..GG,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koje važe sledeća  pravila: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 algn="just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donja granica može biti bilo koji pozitivan broj ili</a:t>
            </a:r>
            <a:r>
              <a:rPr sz="180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0.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marR="2593340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gornja granica može biti bilo koji pozitivan broj ili *  (znači da nema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ograničenja).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indent="-267970" algn="just">
              <a:lnSpc>
                <a:spcPct val="100000"/>
              </a:lnSpc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su donja i gornja granica jednake, može se koristiti jedan</a:t>
            </a:r>
            <a:r>
              <a:rPr sz="1800" spc="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broj.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indent="-267970" algn="just">
              <a:lnSpc>
                <a:spcPct val="100000"/>
              </a:lnSpc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umesto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0..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*,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čest slučaj, može se koristiti samo</a:t>
            </a:r>
            <a:r>
              <a:rPr sz="180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*.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75285" algn="ctr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97485" indent="-169545" algn="just">
              <a:lnSpc>
                <a:spcPct val="100000"/>
              </a:lnSpc>
              <a:buClr>
                <a:srgbClr val="000000"/>
              </a:buClr>
              <a:buFont typeface="Wingdings"/>
              <a:buChar char=""/>
              <a:tabLst>
                <a:tab pos="19812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2..4      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600" spc="-25" dirty="0">
                <a:solidFill>
                  <a:schemeClr val="tx1"/>
                </a:solidFill>
                <a:latin typeface="Arial"/>
                <a:cs typeface="Arial"/>
              </a:rPr>
              <a:t>pr.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 timu mogu da učestvuju 2 do 4</a:t>
            </a:r>
            <a:r>
              <a:rPr sz="16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programera.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97485" indent="-169545" algn="just">
              <a:lnSpc>
                <a:spcPct val="100000"/>
              </a:lnSpc>
              <a:buClr>
                <a:srgbClr val="000000"/>
              </a:buClr>
              <a:buFont typeface="Wingdings"/>
              <a:buChar char=""/>
              <a:tabLst>
                <a:tab pos="1981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          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600" spc="-25" dirty="0">
                <a:solidFill>
                  <a:schemeClr val="tx1"/>
                </a:solidFill>
                <a:latin typeface="Arial"/>
                <a:cs typeface="Arial"/>
              </a:rPr>
              <a:t>pr.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Jedna porudžbina mora imati tačno jednog</a:t>
            </a:r>
            <a:r>
              <a:rPr sz="16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kupca.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97485" indent="-169545" algn="just">
              <a:lnSpc>
                <a:spcPct val="100000"/>
              </a:lnSpc>
              <a:buClr>
                <a:srgbClr val="000000"/>
              </a:buClr>
              <a:buFont typeface="Wingdings"/>
              <a:buChar char=""/>
              <a:tabLst>
                <a:tab pos="19812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0..1      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600" spc="-25" dirty="0">
                <a:solidFill>
                  <a:schemeClr val="tx1"/>
                </a:solidFill>
                <a:latin typeface="Arial"/>
                <a:cs typeface="Arial"/>
              </a:rPr>
              <a:t>pr.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Za klijentsku firmu može biti zadužen poseban predstavnik, ali ne</a:t>
            </a:r>
            <a:r>
              <a:rPr sz="16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mora.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97485" indent="-169545" algn="just">
              <a:lnSpc>
                <a:spcPct val="100000"/>
              </a:lnSpc>
              <a:buClr>
                <a:srgbClr val="000000"/>
              </a:buClr>
              <a:buFont typeface="Wingdings"/>
              <a:buChar char=""/>
              <a:tabLst>
                <a:tab pos="1981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*           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600" spc="-25" dirty="0">
                <a:solidFill>
                  <a:schemeClr val="tx1"/>
                </a:solidFill>
                <a:latin typeface="Arial"/>
                <a:cs typeface="Arial"/>
              </a:rPr>
              <a:t>pr.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Kupac može poslati nula ili više porudžbina, nema gornje</a:t>
            </a:r>
            <a:r>
              <a:rPr sz="1600" spc="-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granice.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7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97180" algn="ctr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UML 2 ne dozvoljava kardinalnost sa prekidima (bilo dozvoljeno u UML</a:t>
            </a:r>
            <a:r>
              <a:rPr sz="16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1).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1497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ATRIBUTI KLASE</a:t>
            </a:r>
            <a:r>
              <a:rPr lang="en-US" spc="-7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059" y="1642872"/>
            <a:ext cx="8183880" cy="1267014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5725" marR="718820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Atribut opisuje neko svojstvo u jednom redu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teksta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unutar odgovarajućeg  dela</a:t>
            </a:r>
            <a:r>
              <a:rPr sz="18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klase.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Potpuni oblik zapisa</a:t>
            </a:r>
            <a:r>
              <a:rPr sz="1600" u="heavy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atributa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9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vidljivost ime: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tip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kardinalnost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=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podrazumevana-vrednost</a:t>
            </a:r>
            <a:r>
              <a:rPr sz="1800" spc="20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{opis-svojstva}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8961" y="3899153"/>
            <a:ext cx="7823200" cy="2560320"/>
          </a:xfrm>
          <a:custGeom>
            <a:avLst/>
            <a:gdLst/>
            <a:ahLst/>
            <a:cxnLst/>
            <a:rect l="l" t="t" r="r" b="b"/>
            <a:pathLst>
              <a:path w="7823200" h="2560320">
                <a:moveTo>
                  <a:pt x="0" y="2560320"/>
                </a:moveTo>
                <a:lnTo>
                  <a:pt x="7822692" y="2560320"/>
                </a:lnTo>
                <a:lnTo>
                  <a:pt x="7822692" y="0"/>
                </a:lnTo>
                <a:lnTo>
                  <a:pt x="0" y="0"/>
                </a:lnTo>
                <a:lnTo>
                  <a:pt x="0" y="256032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8961" y="3899153"/>
            <a:ext cx="7823200" cy="2560320"/>
          </a:xfrm>
          <a:custGeom>
            <a:avLst/>
            <a:gdLst/>
            <a:ahLst/>
            <a:cxnLst/>
            <a:rect l="l" t="t" r="r" b="b"/>
            <a:pathLst>
              <a:path w="7823200" h="2560320">
                <a:moveTo>
                  <a:pt x="0" y="2560320"/>
                </a:moveTo>
                <a:lnTo>
                  <a:pt x="7822692" y="2560320"/>
                </a:lnTo>
                <a:lnTo>
                  <a:pt x="7822692" y="0"/>
                </a:lnTo>
                <a:lnTo>
                  <a:pt x="0" y="0"/>
                </a:lnTo>
                <a:lnTo>
                  <a:pt x="0" y="256032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4034" y="3822953"/>
            <a:ext cx="8013700" cy="0"/>
          </a:xfrm>
          <a:custGeom>
            <a:avLst/>
            <a:gdLst/>
            <a:ahLst/>
            <a:cxnLst/>
            <a:rect l="l" t="t" r="r" b="b"/>
            <a:pathLst>
              <a:path w="8013700">
                <a:moveTo>
                  <a:pt x="8013192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292" y="3533902"/>
            <a:ext cx="7536815" cy="2798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Objašnjenje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2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59435" indent="-169545">
              <a:lnSpc>
                <a:spcPct val="100000"/>
              </a:lnSpc>
              <a:buClr>
                <a:srgbClr val="000000"/>
              </a:buClr>
              <a:buSzPct val="112500"/>
              <a:buFont typeface="Wingdings"/>
              <a:buChar char=""/>
              <a:tabLst>
                <a:tab pos="56007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vidljivost (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visibility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) označava da li je atribut javni (+) ili privatni</a:t>
            </a:r>
            <a:r>
              <a:rPr sz="16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(-)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539750" indent="-149860">
              <a:lnSpc>
                <a:spcPct val="100000"/>
              </a:lnSpc>
              <a:spcBef>
                <a:spcPts val="1250"/>
              </a:spcBef>
              <a:buClr>
                <a:srgbClr val="000000"/>
              </a:buClr>
              <a:buFont typeface="Wingdings"/>
              <a:buChar char=""/>
              <a:tabLst>
                <a:tab pos="54038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ime (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name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) određuje ime atributa u</a:t>
            </a:r>
            <a:r>
              <a:rPr sz="16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klasi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539750" indent="-149860">
              <a:lnSpc>
                <a:spcPct val="100000"/>
              </a:lnSpc>
              <a:spcBef>
                <a:spcPts val="1185"/>
              </a:spcBef>
              <a:buClr>
                <a:srgbClr val="000000"/>
              </a:buClr>
              <a:buFont typeface="Wingdings"/>
              <a:buChar char=""/>
              <a:tabLst>
                <a:tab pos="54038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tip 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(type)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ukazuje na tip atributa u</a:t>
            </a:r>
            <a:r>
              <a:rPr sz="16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klasi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539750" indent="-14986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Wingdings"/>
              <a:buChar char=""/>
              <a:tabLst>
                <a:tab pos="54038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kardinalnost 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multiplicity</a:t>
            </a:r>
            <a:r>
              <a:rPr sz="1600" spc="-5" dirty="0">
                <a:solidFill>
                  <a:schemeClr val="tx1"/>
                </a:solidFill>
                <a:latin typeface="Times New Roman"/>
                <a:cs typeface="Times New Roman"/>
              </a:rPr>
              <a:t>)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ukazuje na broj objekata na koje se odnosi</a:t>
            </a:r>
            <a:r>
              <a:rPr sz="16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atribut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Font typeface="Wingdings"/>
              <a:buChar char=""/>
            </a:pPr>
            <a:endParaRPr sz="16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39750" indent="-149860">
              <a:lnSpc>
                <a:spcPct val="100000"/>
              </a:lnSpc>
              <a:buClr>
                <a:srgbClr val="000000"/>
              </a:buClr>
              <a:buFont typeface="Wingdings"/>
              <a:buChar char=""/>
              <a:tabLst>
                <a:tab pos="54038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podrazumevana-vrednost (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default </a:t>
            </a:r>
            <a:r>
              <a:rPr sz="1600" i="1" dirty="0">
                <a:solidFill>
                  <a:schemeClr val="tx1"/>
                </a:solidFill>
                <a:latin typeface="Arial"/>
                <a:cs typeface="Arial"/>
              </a:rPr>
              <a:t>value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)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je vrednost atributa u novom</a:t>
            </a:r>
            <a:r>
              <a:rPr sz="1600" spc="20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objektu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539750" indent="-14986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Wingdings"/>
              <a:buChar char=""/>
              <a:tabLst>
                <a:tab pos="54038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opis-svojstva (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property string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) definiše dodatne osobine</a:t>
            </a:r>
            <a:r>
              <a:rPr sz="16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atributa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4307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ATRIBUTI KLASE</a:t>
            </a:r>
            <a:r>
              <a:rPr lang="en-US" spc="-7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55114" y="3915917"/>
            <a:ext cx="5035550" cy="2139950"/>
          </a:xfrm>
          <a:custGeom>
            <a:avLst/>
            <a:gdLst/>
            <a:ahLst/>
            <a:cxnLst/>
            <a:rect l="l" t="t" r="r" b="b"/>
            <a:pathLst>
              <a:path w="5035550" h="2139950">
                <a:moveTo>
                  <a:pt x="0" y="2139695"/>
                </a:moveTo>
                <a:lnTo>
                  <a:pt x="5035295" y="2139695"/>
                </a:lnTo>
                <a:lnTo>
                  <a:pt x="5035295" y="0"/>
                </a:lnTo>
                <a:lnTo>
                  <a:pt x="0" y="0"/>
                </a:lnTo>
                <a:lnTo>
                  <a:pt x="0" y="2139695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56741" y="3839717"/>
            <a:ext cx="5619750" cy="0"/>
          </a:xfrm>
          <a:custGeom>
            <a:avLst/>
            <a:gdLst/>
            <a:ahLst/>
            <a:cxnLst/>
            <a:rect l="l" t="t" r="r" b="b"/>
            <a:pathLst>
              <a:path w="5619750">
                <a:moveTo>
                  <a:pt x="5619369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57400" y="4498847"/>
            <a:ext cx="5049520" cy="0"/>
          </a:xfrm>
          <a:custGeom>
            <a:avLst/>
            <a:gdLst/>
            <a:ahLst/>
            <a:cxnLst/>
            <a:rect l="l" t="t" r="r" b="b"/>
            <a:pathLst>
              <a:path w="5049520">
                <a:moveTo>
                  <a:pt x="0" y="0"/>
                </a:moveTo>
                <a:lnTo>
                  <a:pt x="504901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8866" y="2007615"/>
            <a:ext cx="5253355" cy="3765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r>
              <a:rPr sz="2000" u="heavy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3365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-name: String </a:t>
            </a:r>
            <a:r>
              <a:rPr sz="2000" spc="-5" dirty="0">
                <a:solidFill>
                  <a:schemeClr val="tx1"/>
                </a:solidFill>
                <a:latin typeface="Arial"/>
                <a:cs typeface="Arial"/>
              </a:rPr>
              <a:t>[1]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= “Bez naslova”</a:t>
            </a:r>
            <a:r>
              <a:rPr sz="2000" spc="-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{readOnly}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r>
              <a:rPr sz="2000" u="heavy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8420">
              <a:lnSpc>
                <a:spcPct val="100000"/>
              </a:lnSpc>
            </a:pPr>
            <a:r>
              <a:rPr sz="1800" b="1" dirty="0">
                <a:solidFill>
                  <a:schemeClr val="tx1"/>
                </a:solidFill>
                <a:latin typeface="Arial"/>
                <a:cs typeface="Arial"/>
              </a:rPr>
              <a:t>Porudžbina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9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96925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  <a:r>
              <a:rPr sz="20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datumNaručivanja:Date[0..1]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796925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  <a:r>
              <a:rPr sz="20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plaćenoUnapred:Boolean[1]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796925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+ </a:t>
            </a:r>
            <a:r>
              <a:rPr sz="2000" spc="-5" dirty="0">
                <a:solidFill>
                  <a:schemeClr val="tx1"/>
                </a:solidFill>
                <a:latin typeface="Arial"/>
                <a:cs typeface="Arial"/>
              </a:rPr>
              <a:t>stavke:StavkaPorudzbine[*]</a:t>
            </a:r>
            <a:r>
              <a:rPr sz="20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{ordered}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4467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ASOCIJACI</a:t>
            </a:r>
            <a:r>
              <a:rPr lang="en-US" spc="10" dirty="0">
                <a:solidFill>
                  <a:schemeClr val="tx1"/>
                </a:solidFill>
              </a:rPr>
              <a:t>J</a:t>
            </a: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4800600"/>
            <a:ext cx="977265" cy="283411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268605">
              <a:lnSpc>
                <a:spcPct val="100000"/>
              </a:lnSpc>
              <a:spcBef>
                <a:spcPts val="290"/>
              </a:spcBef>
            </a:pPr>
            <a:r>
              <a:rPr sz="1600" spc="-10" dirty="0">
                <a:solidFill>
                  <a:schemeClr val="tx1"/>
                </a:solidFill>
                <a:latin typeface="Arial"/>
                <a:cs typeface="Arial"/>
              </a:rPr>
              <a:t>Date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33800" y="6077711"/>
            <a:ext cx="1839595" cy="28277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85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StavkaPorudžbine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07352" y="4782311"/>
            <a:ext cx="937260" cy="28277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285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Boolean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68496" y="4788408"/>
            <a:ext cx="1219200" cy="28277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285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Porudžbina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1700" y="5641543"/>
            <a:ext cx="65468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stavke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{ordere</a:t>
            </a:r>
            <a:r>
              <a:rPr sz="1200" spc="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}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50998" y="5258993"/>
            <a:ext cx="698500" cy="5586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55600">
              <a:lnSpc>
                <a:spcPct val="161500"/>
              </a:lnSpc>
            </a:pPr>
            <a:r>
              <a:rPr sz="1200" i="1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200" i="1" spc="-45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vo</a:t>
            </a:r>
            <a:r>
              <a:rPr sz="1200" i="1" dirty="0">
                <a:solidFill>
                  <a:schemeClr val="tx1"/>
                </a:solidFill>
                <a:latin typeface="Arial"/>
                <a:cs typeface="Arial"/>
              </a:rPr>
              <a:t>r  </a:t>
            </a: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odredište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29402" y="4729860"/>
            <a:ext cx="1273175" cy="4578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  <a:r>
              <a:rPr sz="12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plaćenoUnapred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R="8255" algn="r">
              <a:lnSpc>
                <a:spcPct val="100000"/>
              </a:lnSpc>
              <a:spcBef>
                <a:spcPts val="635"/>
              </a:spcBef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60194" y="4749038"/>
            <a:ext cx="1384300" cy="42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0..1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  <a:r>
              <a:rPr sz="12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datumNaručivanja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64177" y="5889040"/>
            <a:ext cx="850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*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58339" y="4910454"/>
            <a:ext cx="2019300" cy="103505"/>
          </a:xfrm>
          <a:custGeom>
            <a:avLst/>
            <a:gdLst/>
            <a:ahLst/>
            <a:cxnLst/>
            <a:rect l="l" t="t" r="r" b="b"/>
            <a:pathLst>
              <a:path w="2019300" h="103504">
                <a:moveTo>
                  <a:pt x="88646" y="0"/>
                </a:moveTo>
                <a:lnTo>
                  <a:pt x="0" y="51689"/>
                </a:lnTo>
                <a:lnTo>
                  <a:pt x="88646" y="103378"/>
                </a:lnTo>
                <a:lnTo>
                  <a:pt x="92456" y="102362"/>
                </a:lnTo>
                <a:lnTo>
                  <a:pt x="96012" y="96266"/>
                </a:lnTo>
                <a:lnTo>
                  <a:pt x="94996" y="92456"/>
                </a:lnTo>
                <a:lnTo>
                  <a:pt x="35995" y="58039"/>
                </a:lnTo>
                <a:lnTo>
                  <a:pt x="12573" y="58039"/>
                </a:lnTo>
                <a:lnTo>
                  <a:pt x="12573" y="45339"/>
                </a:lnTo>
                <a:lnTo>
                  <a:pt x="35995" y="45339"/>
                </a:lnTo>
                <a:lnTo>
                  <a:pt x="94996" y="10922"/>
                </a:lnTo>
                <a:lnTo>
                  <a:pt x="96012" y="7112"/>
                </a:lnTo>
                <a:lnTo>
                  <a:pt x="92456" y="1016"/>
                </a:lnTo>
                <a:lnTo>
                  <a:pt x="88646" y="0"/>
                </a:lnTo>
                <a:close/>
              </a:path>
              <a:path w="2019300" h="103504">
                <a:moveTo>
                  <a:pt x="35995" y="45339"/>
                </a:moveTo>
                <a:lnTo>
                  <a:pt x="12573" y="45339"/>
                </a:lnTo>
                <a:lnTo>
                  <a:pt x="12573" y="58039"/>
                </a:lnTo>
                <a:lnTo>
                  <a:pt x="35995" y="58039"/>
                </a:lnTo>
                <a:lnTo>
                  <a:pt x="34471" y="57150"/>
                </a:lnTo>
                <a:lnTo>
                  <a:pt x="15748" y="57150"/>
                </a:lnTo>
                <a:lnTo>
                  <a:pt x="15748" y="46228"/>
                </a:lnTo>
                <a:lnTo>
                  <a:pt x="34471" y="46228"/>
                </a:lnTo>
                <a:lnTo>
                  <a:pt x="35995" y="45339"/>
                </a:lnTo>
                <a:close/>
              </a:path>
              <a:path w="2019300" h="103504">
                <a:moveTo>
                  <a:pt x="2019300" y="45339"/>
                </a:moveTo>
                <a:lnTo>
                  <a:pt x="35995" y="45339"/>
                </a:lnTo>
                <a:lnTo>
                  <a:pt x="25109" y="51689"/>
                </a:lnTo>
                <a:lnTo>
                  <a:pt x="35995" y="58039"/>
                </a:lnTo>
                <a:lnTo>
                  <a:pt x="2019300" y="58039"/>
                </a:lnTo>
                <a:lnTo>
                  <a:pt x="2019300" y="45339"/>
                </a:lnTo>
                <a:close/>
              </a:path>
              <a:path w="2019300" h="103504">
                <a:moveTo>
                  <a:pt x="15748" y="46228"/>
                </a:moveTo>
                <a:lnTo>
                  <a:pt x="15748" y="57150"/>
                </a:lnTo>
                <a:lnTo>
                  <a:pt x="25109" y="51689"/>
                </a:lnTo>
                <a:lnTo>
                  <a:pt x="15748" y="46228"/>
                </a:lnTo>
                <a:close/>
              </a:path>
              <a:path w="2019300" h="103504">
                <a:moveTo>
                  <a:pt x="25109" y="51689"/>
                </a:moveTo>
                <a:lnTo>
                  <a:pt x="15748" y="57150"/>
                </a:lnTo>
                <a:lnTo>
                  <a:pt x="34471" y="57150"/>
                </a:lnTo>
                <a:lnTo>
                  <a:pt x="25109" y="51689"/>
                </a:lnTo>
                <a:close/>
              </a:path>
              <a:path w="2019300" h="103504">
                <a:moveTo>
                  <a:pt x="34471" y="46228"/>
                </a:moveTo>
                <a:lnTo>
                  <a:pt x="15748" y="46228"/>
                </a:lnTo>
                <a:lnTo>
                  <a:pt x="25109" y="51689"/>
                </a:lnTo>
                <a:lnTo>
                  <a:pt x="34471" y="462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58740" y="4910454"/>
            <a:ext cx="1849120" cy="103505"/>
          </a:xfrm>
          <a:custGeom>
            <a:avLst/>
            <a:gdLst/>
            <a:ahLst/>
            <a:cxnLst/>
            <a:rect l="l" t="t" r="r" b="b"/>
            <a:pathLst>
              <a:path w="1849120" h="103504">
                <a:moveTo>
                  <a:pt x="1823502" y="51689"/>
                </a:moveTo>
                <a:lnTo>
                  <a:pt x="1753615" y="92456"/>
                </a:lnTo>
                <a:lnTo>
                  <a:pt x="1752600" y="96266"/>
                </a:lnTo>
                <a:lnTo>
                  <a:pt x="1756156" y="102362"/>
                </a:lnTo>
                <a:lnTo>
                  <a:pt x="1759965" y="103378"/>
                </a:lnTo>
                <a:lnTo>
                  <a:pt x="1837721" y="58039"/>
                </a:lnTo>
                <a:lnTo>
                  <a:pt x="1836039" y="58039"/>
                </a:lnTo>
                <a:lnTo>
                  <a:pt x="1836039" y="57150"/>
                </a:lnTo>
                <a:lnTo>
                  <a:pt x="1832864" y="57150"/>
                </a:lnTo>
                <a:lnTo>
                  <a:pt x="1823502" y="51689"/>
                </a:lnTo>
                <a:close/>
              </a:path>
              <a:path w="1849120" h="103504">
                <a:moveTo>
                  <a:pt x="1812616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1812616" y="58039"/>
                </a:lnTo>
                <a:lnTo>
                  <a:pt x="1823502" y="51689"/>
                </a:lnTo>
                <a:lnTo>
                  <a:pt x="1812616" y="45339"/>
                </a:lnTo>
                <a:close/>
              </a:path>
              <a:path w="1849120" h="103504">
                <a:moveTo>
                  <a:pt x="1837721" y="45339"/>
                </a:moveTo>
                <a:lnTo>
                  <a:pt x="1836039" y="45339"/>
                </a:lnTo>
                <a:lnTo>
                  <a:pt x="1836039" y="58039"/>
                </a:lnTo>
                <a:lnTo>
                  <a:pt x="1837721" y="58039"/>
                </a:lnTo>
                <a:lnTo>
                  <a:pt x="1848612" y="51689"/>
                </a:lnTo>
                <a:lnTo>
                  <a:pt x="1837721" y="45339"/>
                </a:lnTo>
                <a:close/>
              </a:path>
              <a:path w="1849120" h="103504">
                <a:moveTo>
                  <a:pt x="1832864" y="46228"/>
                </a:moveTo>
                <a:lnTo>
                  <a:pt x="1823502" y="51689"/>
                </a:lnTo>
                <a:lnTo>
                  <a:pt x="1832864" y="57150"/>
                </a:lnTo>
                <a:lnTo>
                  <a:pt x="1832864" y="46228"/>
                </a:lnTo>
                <a:close/>
              </a:path>
              <a:path w="1849120" h="103504">
                <a:moveTo>
                  <a:pt x="1836039" y="46228"/>
                </a:moveTo>
                <a:lnTo>
                  <a:pt x="1832864" y="46228"/>
                </a:lnTo>
                <a:lnTo>
                  <a:pt x="1832864" y="57150"/>
                </a:lnTo>
                <a:lnTo>
                  <a:pt x="1836039" y="57150"/>
                </a:lnTo>
                <a:lnTo>
                  <a:pt x="1836039" y="46228"/>
                </a:lnTo>
                <a:close/>
              </a:path>
              <a:path w="1849120" h="103504">
                <a:moveTo>
                  <a:pt x="1759965" y="0"/>
                </a:moveTo>
                <a:lnTo>
                  <a:pt x="1756156" y="1016"/>
                </a:lnTo>
                <a:lnTo>
                  <a:pt x="1752600" y="7112"/>
                </a:lnTo>
                <a:lnTo>
                  <a:pt x="1753615" y="10922"/>
                </a:lnTo>
                <a:lnTo>
                  <a:pt x="1823502" y="51689"/>
                </a:lnTo>
                <a:lnTo>
                  <a:pt x="1832864" y="46228"/>
                </a:lnTo>
                <a:lnTo>
                  <a:pt x="1836039" y="46228"/>
                </a:lnTo>
                <a:lnTo>
                  <a:pt x="1836039" y="45339"/>
                </a:lnTo>
                <a:lnTo>
                  <a:pt x="1837721" y="45339"/>
                </a:lnTo>
                <a:lnTo>
                  <a:pt x="17599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64507" y="5143500"/>
            <a:ext cx="103505" cy="934719"/>
          </a:xfrm>
          <a:custGeom>
            <a:avLst/>
            <a:gdLst/>
            <a:ahLst/>
            <a:cxnLst/>
            <a:rect l="l" t="t" r="r" b="b"/>
            <a:pathLst>
              <a:path w="103504" h="934720">
                <a:moveTo>
                  <a:pt x="7112" y="838187"/>
                </a:moveTo>
                <a:lnTo>
                  <a:pt x="1015" y="841717"/>
                </a:lnTo>
                <a:lnTo>
                  <a:pt x="0" y="845604"/>
                </a:lnTo>
                <a:lnTo>
                  <a:pt x="51688" y="934237"/>
                </a:lnTo>
                <a:lnTo>
                  <a:pt x="59034" y="921638"/>
                </a:lnTo>
                <a:lnTo>
                  <a:pt x="45338" y="921638"/>
                </a:lnTo>
                <a:lnTo>
                  <a:pt x="45338" y="898194"/>
                </a:lnTo>
                <a:lnTo>
                  <a:pt x="10921" y="839203"/>
                </a:lnTo>
                <a:lnTo>
                  <a:pt x="7112" y="838187"/>
                </a:lnTo>
                <a:close/>
              </a:path>
              <a:path w="103504" h="934720">
                <a:moveTo>
                  <a:pt x="45338" y="898194"/>
                </a:moveTo>
                <a:lnTo>
                  <a:pt x="45338" y="921638"/>
                </a:lnTo>
                <a:lnTo>
                  <a:pt x="58038" y="921638"/>
                </a:lnTo>
                <a:lnTo>
                  <a:pt x="58038" y="918438"/>
                </a:lnTo>
                <a:lnTo>
                  <a:pt x="46227" y="918438"/>
                </a:lnTo>
                <a:lnTo>
                  <a:pt x="51688" y="909078"/>
                </a:lnTo>
                <a:lnTo>
                  <a:pt x="45338" y="898194"/>
                </a:lnTo>
                <a:close/>
              </a:path>
              <a:path w="103504" h="934720">
                <a:moveTo>
                  <a:pt x="96265" y="838187"/>
                </a:moveTo>
                <a:lnTo>
                  <a:pt x="92455" y="839203"/>
                </a:lnTo>
                <a:lnTo>
                  <a:pt x="58038" y="898194"/>
                </a:lnTo>
                <a:lnTo>
                  <a:pt x="58038" y="921638"/>
                </a:lnTo>
                <a:lnTo>
                  <a:pt x="59034" y="921638"/>
                </a:lnTo>
                <a:lnTo>
                  <a:pt x="103377" y="845604"/>
                </a:lnTo>
                <a:lnTo>
                  <a:pt x="102362" y="841717"/>
                </a:lnTo>
                <a:lnTo>
                  <a:pt x="96265" y="838187"/>
                </a:lnTo>
                <a:close/>
              </a:path>
              <a:path w="103504" h="934720">
                <a:moveTo>
                  <a:pt x="51688" y="909078"/>
                </a:moveTo>
                <a:lnTo>
                  <a:pt x="46227" y="918438"/>
                </a:lnTo>
                <a:lnTo>
                  <a:pt x="57150" y="918438"/>
                </a:lnTo>
                <a:lnTo>
                  <a:pt x="51688" y="909078"/>
                </a:lnTo>
                <a:close/>
              </a:path>
              <a:path w="103504" h="934720">
                <a:moveTo>
                  <a:pt x="58038" y="898194"/>
                </a:moveTo>
                <a:lnTo>
                  <a:pt x="51688" y="909078"/>
                </a:lnTo>
                <a:lnTo>
                  <a:pt x="57150" y="918438"/>
                </a:lnTo>
                <a:lnTo>
                  <a:pt x="58038" y="918438"/>
                </a:lnTo>
                <a:lnTo>
                  <a:pt x="58038" y="898194"/>
                </a:lnTo>
                <a:close/>
              </a:path>
              <a:path w="103504" h="934720">
                <a:moveTo>
                  <a:pt x="58038" y="0"/>
                </a:moveTo>
                <a:lnTo>
                  <a:pt x="45338" y="0"/>
                </a:lnTo>
                <a:lnTo>
                  <a:pt x="45338" y="898194"/>
                </a:lnTo>
                <a:lnTo>
                  <a:pt x="51688" y="909078"/>
                </a:lnTo>
                <a:lnTo>
                  <a:pt x="58038" y="898194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57827" y="5177663"/>
            <a:ext cx="11048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22903" y="5163311"/>
            <a:ext cx="527685" cy="299720"/>
          </a:xfrm>
          <a:custGeom>
            <a:avLst/>
            <a:gdLst/>
            <a:ahLst/>
            <a:cxnLst/>
            <a:rect l="l" t="t" r="r" b="b"/>
            <a:pathLst>
              <a:path w="527685" h="299720">
                <a:moveTo>
                  <a:pt x="88519" y="238887"/>
                </a:moveTo>
                <a:lnTo>
                  <a:pt x="0" y="288544"/>
                </a:lnTo>
                <a:lnTo>
                  <a:pt x="6096" y="299719"/>
                </a:lnTo>
                <a:lnTo>
                  <a:pt x="94742" y="249935"/>
                </a:lnTo>
                <a:lnTo>
                  <a:pt x="88519" y="238887"/>
                </a:lnTo>
                <a:close/>
              </a:path>
              <a:path w="527685" h="299720">
                <a:moveTo>
                  <a:pt x="210438" y="170560"/>
                </a:moveTo>
                <a:lnTo>
                  <a:pt x="121793" y="220218"/>
                </a:lnTo>
                <a:lnTo>
                  <a:pt x="128016" y="231266"/>
                </a:lnTo>
                <a:lnTo>
                  <a:pt x="216535" y="181609"/>
                </a:lnTo>
                <a:lnTo>
                  <a:pt x="210438" y="170560"/>
                </a:lnTo>
                <a:close/>
              </a:path>
              <a:path w="527685" h="299720">
                <a:moveTo>
                  <a:pt x="332232" y="102234"/>
                </a:moveTo>
                <a:lnTo>
                  <a:pt x="243586" y="151891"/>
                </a:lnTo>
                <a:lnTo>
                  <a:pt x="249809" y="162940"/>
                </a:lnTo>
                <a:lnTo>
                  <a:pt x="338455" y="113284"/>
                </a:lnTo>
                <a:lnTo>
                  <a:pt x="332232" y="102234"/>
                </a:lnTo>
                <a:close/>
              </a:path>
              <a:path w="527685" h="299720">
                <a:moveTo>
                  <a:pt x="454025" y="33781"/>
                </a:moveTo>
                <a:lnTo>
                  <a:pt x="365506" y="83565"/>
                </a:lnTo>
                <a:lnTo>
                  <a:pt x="371601" y="94615"/>
                </a:lnTo>
                <a:lnTo>
                  <a:pt x="460248" y="44831"/>
                </a:lnTo>
                <a:lnTo>
                  <a:pt x="454025" y="33781"/>
                </a:lnTo>
                <a:close/>
              </a:path>
              <a:path w="527685" h="299720">
                <a:moveTo>
                  <a:pt x="527304" y="0"/>
                </a:moveTo>
                <a:lnTo>
                  <a:pt x="442213" y="4063"/>
                </a:lnTo>
                <a:lnTo>
                  <a:pt x="479551" y="70484"/>
                </a:lnTo>
                <a:lnTo>
                  <a:pt x="527304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382517" y="5762396"/>
            <a:ext cx="582930" cy="234315"/>
          </a:xfrm>
          <a:custGeom>
            <a:avLst/>
            <a:gdLst/>
            <a:ahLst/>
            <a:cxnLst/>
            <a:rect l="l" t="t" r="r" b="b"/>
            <a:pathLst>
              <a:path w="582929" h="234314">
                <a:moveTo>
                  <a:pt x="4572" y="0"/>
                </a:moveTo>
                <a:lnTo>
                  <a:pt x="0" y="11887"/>
                </a:lnTo>
                <a:lnTo>
                  <a:pt x="95123" y="47802"/>
                </a:lnTo>
                <a:lnTo>
                  <a:pt x="99568" y="35915"/>
                </a:lnTo>
                <a:lnTo>
                  <a:pt x="4572" y="0"/>
                </a:lnTo>
                <a:close/>
              </a:path>
              <a:path w="582929" h="234314">
                <a:moveTo>
                  <a:pt x="135255" y="49390"/>
                </a:moveTo>
                <a:lnTo>
                  <a:pt x="130683" y="61277"/>
                </a:lnTo>
                <a:lnTo>
                  <a:pt x="225806" y="97193"/>
                </a:lnTo>
                <a:lnTo>
                  <a:pt x="230251" y="85305"/>
                </a:lnTo>
                <a:lnTo>
                  <a:pt x="135255" y="49390"/>
                </a:lnTo>
                <a:close/>
              </a:path>
              <a:path w="582929" h="234314">
                <a:moveTo>
                  <a:pt x="265938" y="98780"/>
                </a:moveTo>
                <a:lnTo>
                  <a:pt x="261366" y="110655"/>
                </a:lnTo>
                <a:lnTo>
                  <a:pt x="356489" y="146583"/>
                </a:lnTo>
                <a:lnTo>
                  <a:pt x="360934" y="134696"/>
                </a:lnTo>
                <a:lnTo>
                  <a:pt x="265938" y="98780"/>
                </a:lnTo>
                <a:close/>
              </a:path>
              <a:path w="582929" h="234314">
                <a:moveTo>
                  <a:pt x="396621" y="148170"/>
                </a:moveTo>
                <a:lnTo>
                  <a:pt x="392049" y="160045"/>
                </a:lnTo>
                <a:lnTo>
                  <a:pt x="487172" y="195973"/>
                </a:lnTo>
                <a:lnTo>
                  <a:pt x="491617" y="184086"/>
                </a:lnTo>
                <a:lnTo>
                  <a:pt x="396621" y="148170"/>
                </a:lnTo>
                <a:close/>
              </a:path>
              <a:path w="582929" h="234314">
                <a:moveTo>
                  <a:pt x="525145" y="162814"/>
                </a:moveTo>
                <a:lnTo>
                  <a:pt x="498221" y="234099"/>
                </a:lnTo>
                <a:lnTo>
                  <a:pt x="582930" y="225399"/>
                </a:lnTo>
                <a:lnTo>
                  <a:pt x="525145" y="162814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1395" y="1595627"/>
            <a:ext cx="8185784" cy="1143903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6995" marR="528955">
              <a:lnSpc>
                <a:spcPct val="998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Asocijacija opisuje neko svojstvo punom linijom između dve klase,  usmerenom od izvorne klase ka odredišnoj.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Ime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svojstva je na odredišnom  kraju asocijacije, kao i njena kardinalnost. Odredišna klasa određuje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tip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svojstva. Kardinalnost asocijacije može biti definisana na oba kraja</a:t>
            </a:r>
            <a:r>
              <a:rPr sz="1800" spc="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linije.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007107" y="3168395"/>
            <a:ext cx="1539240" cy="312906"/>
          </a:xfrm>
          <a:prstGeom prst="rect">
            <a:avLst/>
          </a:prstGeom>
          <a:solidFill>
            <a:srgbClr val="C00000"/>
          </a:solidFill>
          <a:ln w="9143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Izvorna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89447" y="3168395"/>
            <a:ext cx="1845945" cy="312906"/>
          </a:xfrm>
          <a:prstGeom prst="rect">
            <a:avLst/>
          </a:prstGeom>
          <a:solidFill>
            <a:srgbClr val="C00000"/>
          </a:solidFill>
          <a:ln w="9144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Odredišna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46347" y="3304159"/>
            <a:ext cx="1931035" cy="103505"/>
          </a:xfrm>
          <a:custGeom>
            <a:avLst/>
            <a:gdLst/>
            <a:ahLst/>
            <a:cxnLst/>
            <a:rect l="l" t="t" r="r" b="b"/>
            <a:pathLst>
              <a:path w="1931035" h="103504">
                <a:moveTo>
                  <a:pt x="1905798" y="51688"/>
                </a:moveTo>
                <a:lnTo>
                  <a:pt x="1835912" y="92455"/>
                </a:lnTo>
                <a:lnTo>
                  <a:pt x="1834896" y="96265"/>
                </a:lnTo>
                <a:lnTo>
                  <a:pt x="1838452" y="102362"/>
                </a:lnTo>
                <a:lnTo>
                  <a:pt x="1842262" y="103377"/>
                </a:lnTo>
                <a:lnTo>
                  <a:pt x="1920017" y="58038"/>
                </a:lnTo>
                <a:lnTo>
                  <a:pt x="1918335" y="58038"/>
                </a:lnTo>
                <a:lnTo>
                  <a:pt x="1918335" y="57150"/>
                </a:lnTo>
                <a:lnTo>
                  <a:pt x="1915160" y="57150"/>
                </a:lnTo>
                <a:lnTo>
                  <a:pt x="1905798" y="51688"/>
                </a:lnTo>
                <a:close/>
              </a:path>
              <a:path w="1931035" h="103504">
                <a:moveTo>
                  <a:pt x="1894912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894912" y="58038"/>
                </a:lnTo>
                <a:lnTo>
                  <a:pt x="1905798" y="51688"/>
                </a:lnTo>
                <a:lnTo>
                  <a:pt x="1894912" y="45338"/>
                </a:lnTo>
                <a:close/>
              </a:path>
              <a:path w="1931035" h="103504">
                <a:moveTo>
                  <a:pt x="1920017" y="45338"/>
                </a:moveTo>
                <a:lnTo>
                  <a:pt x="1918335" y="45338"/>
                </a:lnTo>
                <a:lnTo>
                  <a:pt x="1918335" y="58038"/>
                </a:lnTo>
                <a:lnTo>
                  <a:pt x="1920017" y="58038"/>
                </a:lnTo>
                <a:lnTo>
                  <a:pt x="1930907" y="51688"/>
                </a:lnTo>
                <a:lnTo>
                  <a:pt x="1920017" y="45338"/>
                </a:lnTo>
                <a:close/>
              </a:path>
              <a:path w="1931035" h="103504">
                <a:moveTo>
                  <a:pt x="1915160" y="46227"/>
                </a:moveTo>
                <a:lnTo>
                  <a:pt x="1905798" y="51688"/>
                </a:lnTo>
                <a:lnTo>
                  <a:pt x="1915160" y="57150"/>
                </a:lnTo>
                <a:lnTo>
                  <a:pt x="1915160" y="46227"/>
                </a:lnTo>
                <a:close/>
              </a:path>
              <a:path w="1931035" h="103504">
                <a:moveTo>
                  <a:pt x="1918335" y="46227"/>
                </a:moveTo>
                <a:lnTo>
                  <a:pt x="1915160" y="46227"/>
                </a:lnTo>
                <a:lnTo>
                  <a:pt x="1915160" y="57150"/>
                </a:lnTo>
                <a:lnTo>
                  <a:pt x="1918335" y="57150"/>
                </a:lnTo>
                <a:lnTo>
                  <a:pt x="1918335" y="46227"/>
                </a:lnTo>
                <a:close/>
              </a:path>
              <a:path w="1931035" h="103504">
                <a:moveTo>
                  <a:pt x="1842262" y="0"/>
                </a:moveTo>
                <a:lnTo>
                  <a:pt x="1838452" y="1015"/>
                </a:lnTo>
                <a:lnTo>
                  <a:pt x="1834896" y="7112"/>
                </a:lnTo>
                <a:lnTo>
                  <a:pt x="1835912" y="10921"/>
                </a:lnTo>
                <a:lnTo>
                  <a:pt x="1905798" y="51688"/>
                </a:lnTo>
                <a:lnTo>
                  <a:pt x="1915160" y="46227"/>
                </a:lnTo>
                <a:lnTo>
                  <a:pt x="1918335" y="46227"/>
                </a:lnTo>
                <a:lnTo>
                  <a:pt x="1918335" y="45338"/>
                </a:lnTo>
                <a:lnTo>
                  <a:pt x="1920017" y="45338"/>
                </a:lnTo>
                <a:lnTo>
                  <a:pt x="18422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49902" y="3010814"/>
            <a:ext cx="861060" cy="5359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" marR="5080" indent="-9525">
              <a:lnSpc>
                <a:spcPct val="1545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ime</a:t>
            </a:r>
            <a:r>
              <a:rPr sz="12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svojstva 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ka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rdinal</a:t>
            </a:r>
            <a:r>
              <a:rPr sz="1200" spc="-15" dirty="0">
                <a:solidFill>
                  <a:schemeClr val="tx1"/>
                </a:solidFill>
                <a:latin typeface="Arial"/>
                <a:cs typeface="Arial"/>
              </a:rPr>
              <a:t>no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st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87697" y="4198366"/>
            <a:ext cx="6978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2067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OPERACIJE </a:t>
            </a:r>
            <a:r>
              <a:rPr lang="en-US" spc="-5" dirty="0">
                <a:solidFill>
                  <a:schemeClr val="tx1"/>
                </a:solidFill>
              </a:rPr>
              <a:t>KLASE</a:t>
            </a:r>
            <a:r>
              <a:rPr lang="en-US" spc="-9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57902" y="2246629"/>
            <a:ext cx="160147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Vrste</a:t>
            </a:r>
            <a:r>
              <a:rPr sz="1800" u="heavy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operacija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503430" y="2556275"/>
            <a:ext cx="8226425" cy="20826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57750" indent="-285750">
              <a:lnSpc>
                <a:spcPct val="10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tabLst>
                <a:tab pos="4955540" algn="l"/>
              </a:tabLst>
            </a:pPr>
            <a:r>
              <a:rPr sz="1600" spc="-5" dirty="0">
                <a:solidFill>
                  <a:schemeClr val="tx1"/>
                </a:solidFill>
              </a:rPr>
              <a:t>Upiti</a:t>
            </a:r>
          </a:p>
          <a:p>
            <a:pPr marL="4864100" marR="562610" indent="-17526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4864100" algn="l"/>
              </a:tabLst>
            </a:pPr>
            <a:r>
              <a:rPr sz="16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menjaju stanje sistema, </a:t>
            </a:r>
            <a:r>
              <a:rPr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tj.  </a:t>
            </a:r>
            <a:r>
              <a:rPr sz="16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nemaju sporedne</a:t>
            </a:r>
            <a:r>
              <a:rPr sz="1600" spc="-3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efekte</a:t>
            </a:r>
          </a:p>
          <a:p>
            <a:pPr marL="4864100" indent="-17526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4864100" algn="l"/>
              </a:tabLst>
            </a:pPr>
            <a:r>
              <a:rPr sz="16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vraćaju pročitanu vrednost iz</a:t>
            </a:r>
            <a:r>
              <a:rPr sz="1600" spc="3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klase</a:t>
            </a:r>
          </a:p>
          <a:p>
            <a:pPr marL="4864100" marR="194310" indent="-17526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4864100" algn="l"/>
              </a:tabLst>
            </a:pPr>
            <a:r>
              <a:rPr sz="16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redosled izvršavanja im se može  menjati, a </a:t>
            </a:r>
            <a:r>
              <a:rPr sz="16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sz="1600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ne promeni  ponašanje</a:t>
            </a:r>
            <a:r>
              <a:rPr sz="1600" spc="-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193284" y="5070705"/>
            <a:ext cx="2505710" cy="892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000000"/>
              </a:buClr>
              <a:buFont typeface="Wingdings"/>
              <a:buChar char=""/>
              <a:tabLst>
                <a:tab pos="27940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Modifikatori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69545" indent="-156845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17018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menjaju stanje</a:t>
            </a:r>
            <a:r>
              <a:rPr sz="16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69545" indent="-15684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17018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obično nemaju</a:t>
            </a:r>
            <a:r>
              <a:rPr sz="16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rezultat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20595" y="1624583"/>
            <a:ext cx="5518785" cy="310341"/>
          </a:xfrm>
          <a:prstGeom prst="rect">
            <a:avLst/>
          </a:prstGeom>
          <a:ln w="9143">
            <a:solidFill>
              <a:srgbClr val="CC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260350">
              <a:lnSpc>
                <a:spcPct val="100000"/>
              </a:lnSpc>
              <a:spcBef>
                <a:spcPts val="26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Operacije su aktivnosti koje klasa može da</a:t>
            </a:r>
            <a:r>
              <a:rPr sz="18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obavi.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57400" y="4066032"/>
            <a:ext cx="1016635" cy="589915"/>
          </a:xfrm>
          <a:custGeom>
            <a:avLst/>
            <a:gdLst/>
            <a:ahLst/>
            <a:cxnLst/>
            <a:rect l="l" t="t" r="r" b="b"/>
            <a:pathLst>
              <a:path w="1016635" h="589914">
                <a:moveTo>
                  <a:pt x="0" y="589788"/>
                </a:moveTo>
                <a:lnTo>
                  <a:pt x="1016508" y="589788"/>
                </a:lnTo>
                <a:lnTo>
                  <a:pt x="1016508" y="0"/>
                </a:lnTo>
                <a:lnTo>
                  <a:pt x="0" y="0"/>
                </a:lnTo>
                <a:lnTo>
                  <a:pt x="0" y="58978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57400" y="4066032"/>
            <a:ext cx="1016635" cy="589915"/>
          </a:xfrm>
          <a:custGeom>
            <a:avLst/>
            <a:gdLst/>
            <a:ahLst/>
            <a:cxnLst/>
            <a:rect l="l" t="t" r="r" b="b"/>
            <a:pathLst>
              <a:path w="1016635" h="589914">
                <a:moveTo>
                  <a:pt x="0" y="589788"/>
                </a:moveTo>
                <a:lnTo>
                  <a:pt x="1016508" y="589788"/>
                </a:lnTo>
                <a:lnTo>
                  <a:pt x="1016508" y="0"/>
                </a:lnTo>
                <a:lnTo>
                  <a:pt x="0" y="0"/>
                </a:lnTo>
                <a:lnTo>
                  <a:pt x="0" y="58978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13759" y="5475732"/>
            <a:ext cx="1015365" cy="589915"/>
          </a:xfrm>
          <a:custGeom>
            <a:avLst/>
            <a:gdLst/>
            <a:ahLst/>
            <a:cxnLst/>
            <a:rect l="l" t="t" r="r" b="b"/>
            <a:pathLst>
              <a:path w="1015364" h="589914">
                <a:moveTo>
                  <a:pt x="0" y="589788"/>
                </a:moveTo>
                <a:lnTo>
                  <a:pt x="1014984" y="589788"/>
                </a:lnTo>
                <a:lnTo>
                  <a:pt x="1014984" y="0"/>
                </a:lnTo>
                <a:lnTo>
                  <a:pt x="0" y="0"/>
                </a:lnTo>
                <a:lnTo>
                  <a:pt x="0" y="58978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13759" y="5475732"/>
            <a:ext cx="1015365" cy="589915"/>
          </a:xfrm>
          <a:custGeom>
            <a:avLst/>
            <a:gdLst/>
            <a:ahLst/>
            <a:cxnLst/>
            <a:rect l="l" t="t" r="r" b="b"/>
            <a:pathLst>
              <a:path w="1015364" h="589914">
                <a:moveTo>
                  <a:pt x="0" y="589788"/>
                </a:moveTo>
                <a:lnTo>
                  <a:pt x="1014984" y="589788"/>
                </a:lnTo>
                <a:lnTo>
                  <a:pt x="1014984" y="0"/>
                </a:lnTo>
                <a:lnTo>
                  <a:pt x="0" y="0"/>
                </a:lnTo>
                <a:lnTo>
                  <a:pt x="0" y="58978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69592" y="5475732"/>
            <a:ext cx="1016635" cy="589915"/>
          </a:xfrm>
          <a:custGeom>
            <a:avLst/>
            <a:gdLst/>
            <a:ahLst/>
            <a:cxnLst/>
            <a:rect l="l" t="t" r="r" b="b"/>
            <a:pathLst>
              <a:path w="1016635" h="589914">
                <a:moveTo>
                  <a:pt x="0" y="589788"/>
                </a:moveTo>
                <a:lnTo>
                  <a:pt x="1016507" y="589788"/>
                </a:lnTo>
                <a:lnTo>
                  <a:pt x="1016507" y="0"/>
                </a:lnTo>
                <a:lnTo>
                  <a:pt x="0" y="0"/>
                </a:lnTo>
                <a:lnTo>
                  <a:pt x="0" y="58978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69592" y="5475732"/>
            <a:ext cx="1016635" cy="589915"/>
          </a:xfrm>
          <a:custGeom>
            <a:avLst/>
            <a:gdLst/>
            <a:ahLst/>
            <a:cxnLst/>
            <a:rect l="l" t="t" r="r" b="b"/>
            <a:pathLst>
              <a:path w="1016635" h="589914">
                <a:moveTo>
                  <a:pt x="0" y="589788"/>
                </a:moveTo>
                <a:lnTo>
                  <a:pt x="1016507" y="589788"/>
                </a:lnTo>
                <a:lnTo>
                  <a:pt x="1016507" y="0"/>
                </a:lnTo>
                <a:lnTo>
                  <a:pt x="0" y="0"/>
                </a:lnTo>
                <a:lnTo>
                  <a:pt x="0" y="58978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36091" y="5475732"/>
            <a:ext cx="1016635" cy="589915"/>
          </a:xfrm>
          <a:custGeom>
            <a:avLst/>
            <a:gdLst/>
            <a:ahLst/>
            <a:cxnLst/>
            <a:rect l="l" t="t" r="r" b="b"/>
            <a:pathLst>
              <a:path w="1016635" h="589914">
                <a:moveTo>
                  <a:pt x="0" y="589788"/>
                </a:moveTo>
                <a:lnTo>
                  <a:pt x="1016507" y="589788"/>
                </a:lnTo>
                <a:lnTo>
                  <a:pt x="1016507" y="0"/>
                </a:lnTo>
                <a:lnTo>
                  <a:pt x="0" y="0"/>
                </a:lnTo>
                <a:lnTo>
                  <a:pt x="0" y="58978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36091" y="5475732"/>
            <a:ext cx="1016635" cy="589915"/>
          </a:xfrm>
          <a:custGeom>
            <a:avLst/>
            <a:gdLst/>
            <a:ahLst/>
            <a:cxnLst/>
            <a:rect l="l" t="t" r="r" b="b"/>
            <a:pathLst>
              <a:path w="1016635" h="589914">
                <a:moveTo>
                  <a:pt x="0" y="589788"/>
                </a:moveTo>
                <a:lnTo>
                  <a:pt x="1016507" y="589788"/>
                </a:lnTo>
                <a:lnTo>
                  <a:pt x="1016507" y="0"/>
                </a:lnTo>
                <a:lnTo>
                  <a:pt x="0" y="0"/>
                </a:lnTo>
                <a:lnTo>
                  <a:pt x="0" y="58978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1799" y="5516981"/>
            <a:ext cx="824230" cy="792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Podtip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ope</a:t>
            </a:r>
            <a:r>
              <a:rPr sz="1600" spc="-1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ac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ts val="1664"/>
              </a:lnSpc>
              <a:spcBef>
                <a:spcPts val="730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metod1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65604" y="5516981"/>
            <a:ext cx="824230" cy="779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Podtip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ope</a:t>
            </a:r>
            <a:r>
              <a:rPr sz="1600" spc="-1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ac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R="19050" algn="ctr">
              <a:lnSpc>
                <a:spcPts val="1664"/>
              </a:lnSpc>
              <a:spcBef>
                <a:spcPts val="630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metod2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08883" y="5516981"/>
            <a:ext cx="824230" cy="792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Podtip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ope</a:t>
            </a:r>
            <a:r>
              <a:rPr sz="1600" spc="-1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ac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635" algn="ctr">
              <a:lnSpc>
                <a:spcPts val="1664"/>
              </a:lnSpc>
              <a:spcBef>
                <a:spcPts val="730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metod3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2947" y="2229358"/>
            <a:ext cx="3009900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  <a:tabLst>
                <a:tab pos="177863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operacija</a:t>
            </a:r>
            <a:r>
              <a:rPr sz="1800" u="heavy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klase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metod</a:t>
            </a:r>
            <a:r>
              <a:rPr sz="1800" u="heavy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klase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14245" y="3672078"/>
            <a:ext cx="1806575" cy="1240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r>
              <a:rPr sz="1600" u="heavy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polimorfizma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38150" marR="535940" algn="ctr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Nadtip  operacija</a:t>
            </a:r>
            <a:endParaRPr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marR="71120" algn="ctr">
              <a:lnSpc>
                <a:spcPts val="1664"/>
              </a:lnSpc>
              <a:spcBef>
                <a:spcPts val="830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metod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056436" y="2915158"/>
            <a:ext cx="108966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" indent="-3048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rac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ja  procedure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76473" y="2915158"/>
            <a:ext cx="102743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32893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telo  pr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ce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ure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574291" y="2552700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09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264408" y="2526792"/>
            <a:ext cx="0" cy="356870"/>
          </a:xfrm>
          <a:custGeom>
            <a:avLst/>
            <a:gdLst/>
            <a:ahLst/>
            <a:cxnLst/>
            <a:rect l="l" t="t" r="r" b="b"/>
            <a:pathLst>
              <a:path h="356869">
                <a:moveTo>
                  <a:pt x="0" y="0"/>
                </a:moveTo>
                <a:lnTo>
                  <a:pt x="0" y="35661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67282" y="4920869"/>
            <a:ext cx="1297940" cy="495300"/>
          </a:xfrm>
          <a:custGeom>
            <a:avLst/>
            <a:gdLst/>
            <a:ahLst/>
            <a:cxnLst/>
            <a:rect l="l" t="t" r="r" b="b"/>
            <a:pathLst>
              <a:path w="1297939" h="495300">
                <a:moveTo>
                  <a:pt x="1223969" y="29816"/>
                </a:moveTo>
                <a:lnTo>
                  <a:pt x="0" y="483361"/>
                </a:lnTo>
                <a:lnTo>
                  <a:pt x="4368" y="495299"/>
                </a:lnTo>
                <a:lnTo>
                  <a:pt x="1228402" y="41758"/>
                </a:lnTo>
                <a:lnTo>
                  <a:pt x="1223969" y="29816"/>
                </a:lnTo>
                <a:close/>
              </a:path>
              <a:path w="1297939" h="495300">
                <a:moveTo>
                  <a:pt x="1282534" y="25399"/>
                </a:moveTo>
                <a:lnTo>
                  <a:pt x="1235887" y="25399"/>
                </a:lnTo>
                <a:lnTo>
                  <a:pt x="1240332" y="37337"/>
                </a:lnTo>
                <a:lnTo>
                  <a:pt x="1228402" y="41758"/>
                </a:lnTo>
                <a:lnTo>
                  <a:pt x="1239443" y="71500"/>
                </a:lnTo>
                <a:lnTo>
                  <a:pt x="1282534" y="25399"/>
                </a:lnTo>
                <a:close/>
              </a:path>
              <a:path w="1297939" h="495300">
                <a:moveTo>
                  <a:pt x="1235887" y="25399"/>
                </a:moveTo>
                <a:lnTo>
                  <a:pt x="1223969" y="29816"/>
                </a:lnTo>
                <a:lnTo>
                  <a:pt x="1228402" y="41758"/>
                </a:lnTo>
                <a:lnTo>
                  <a:pt x="1240332" y="37337"/>
                </a:lnTo>
                <a:lnTo>
                  <a:pt x="1235887" y="25399"/>
                </a:lnTo>
                <a:close/>
              </a:path>
              <a:path w="1297939" h="495300">
                <a:moveTo>
                  <a:pt x="1212900" y="0"/>
                </a:moveTo>
                <a:lnTo>
                  <a:pt x="1223969" y="29816"/>
                </a:lnTo>
                <a:lnTo>
                  <a:pt x="1235887" y="25399"/>
                </a:lnTo>
                <a:lnTo>
                  <a:pt x="1282534" y="25399"/>
                </a:lnTo>
                <a:lnTo>
                  <a:pt x="1297609" y="9270"/>
                </a:lnTo>
                <a:lnTo>
                  <a:pt x="12129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64892" y="4914900"/>
            <a:ext cx="76200" cy="445134"/>
          </a:xfrm>
          <a:custGeom>
            <a:avLst/>
            <a:gdLst/>
            <a:ahLst/>
            <a:cxnLst/>
            <a:rect l="l" t="t" r="r" b="b"/>
            <a:pathLst>
              <a:path w="76200" h="445135">
                <a:moveTo>
                  <a:pt x="44450" y="63500"/>
                </a:moveTo>
                <a:lnTo>
                  <a:pt x="31750" y="63500"/>
                </a:lnTo>
                <a:lnTo>
                  <a:pt x="31750" y="445008"/>
                </a:lnTo>
                <a:lnTo>
                  <a:pt x="44450" y="445008"/>
                </a:lnTo>
                <a:lnTo>
                  <a:pt x="44450" y="63500"/>
                </a:lnTo>
                <a:close/>
              </a:path>
              <a:path w="76200" h="44513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445135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41092" y="4919726"/>
            <a:ext cx="1285875" cy="522605"/>
          </a:xfrm>
          <a:custGeom>
            <a:avLst/>
            <a:gdLst/>
            <a:ahLst/>
            <a:cxnLst/>
            <a:rect l="l" t="t" r="r" b="b"/>
            <a:pathLst>
              <a:path w="1285875" h="522604">
                <a:moveTo>
                  <a:pt x="73125" y="29567"/>
                </a:moveTo>
                <a:lnTo>
                  <a:pt x="68445" y="41384"/>
                </a:lnTo>
                <a:lnTo>
                  <a:pt x="1280921" y="522224"/>
                </a:lnTo>
                <a:lnTo>
                  <a:pt x="1285494" y="510540"/>
                </a:lnTo>
                <a:lnTo>
                  <a:pt x="73125" y="29567"/>
                </a:lnTo>
                <a:close/>
              </a:path>
              <a:path w="1285875" h="522604">
                <a:moveTo>
                  <a:pt x="84835" y="0"/>
                </a:moveTo>
                <a:lnTo>
                  <a:pt x="0" y="7366"/>
                </a:lnTo>
                <a:lnTo>
                  <a:pt x="56768" y="70866"/>
                </a:lnTo>
                <a:lnTo>
                  <a:pt x="68445" y="41384"/>
                </a:lnTo>
                <a:lnTo>
                  <a:pt x="56641" y="36703"/>
                </a:lnTo>
                <a:lnTo>
                  <a:pt x="61340" y="24892"/>
                </a:lnTo>
                <a:lnTo>
                  <a:pt x="74977" y="24892"/>
                </a:lnTo>
                <a:lnTo>
                  <a:pt x="84835" y="0"/>
                </a:lnTo>
                <a:close/>
              </a:path>
              <a:path w="1285875" h="522604">
                <a:moveTo>
                  <a:pt x="61340" y="24892"/>
                </a:moveTo>
                <a:lnTo>
                  <a:pt x="56641" y="36703"/>
                </a:lnTo>
                <a:lnTo>
                  <a:pt x="68445" y="41384"/>
                </a:lnTo>
                <a:lnTo>
                  <a:pt x="73125" y="29567"/>
                </a:lnTo>
                <a:lnTo>
                  <a:pt x="61340" y="24892"/>
                </a:lnTo>
                <a:close/>
              </a:path>
              <a:path w="1285875" h="522604">
                <a:moveTo>
                  <a:pt x="74977" y="24892"/>
                </a:moveTo>
                <a:lnTo>
                  <a:pt x="61340" y="24892"/>
                </a:lnTo>
                <a:lnTo>
                  <a:pt x="73125" y="29567"/>
                </a:lnTo>
                <a:lnTo>
                  <a:pt x="74977" y="248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95300" y="2209800"/>
            <a:ext cx="4178935" cy="4318000"/>
          </a:xfrm>
          <a:custGeom>
            <a:avLst/>
            <a:gdLst/>
            <a:ahLst/>
            <a:cxnLst/>
            <a:rect l="l" t="t" r="r" b="b"/>
            <a:pathLst>
              <a:path w="4178935" h="4318000">
                <a:moveTo>
                  <a:pt x="0" y="4317492"/>
                </a:moveTo>
                <a:lnTo>
                  <a:pt x="4178808" y="4317492"/>
                </a:lnTo>
                <a:lnTo>
                  <a:pt x="4178808" y="0"/>
                </a:lnTo>
                <a:lnTo>
                  <a:pt x="0" y="0"/>
                </a:lnTo>
                <a:lnTo>
                  <a:pt x="0" y="4317492"/>
                </a:lnTo>
                <a:close/>
              </a:path>
            </a:pathLst>
          </a:custGeom>
          <a:ln w="914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57400" y="4363211"/>
            <a:ext cx="1010919" cy="0"/>
          </a:xfrm>
          <a:custGeom>
            <a:avLst/>
            <a:gdLst/>
            <a:ahLst/>
            <a:cxnLst/>
            <a:rect l="l" t="t" r="r" b="b"/>
            <a:pathLst>
              <a:path w="1010919">
                <a:moveTo>
                  <a:pt x="0" y="0"/>
                </a:moveTo>
                <a:lnTo>
                  <a:pt x="1010412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39140" y="5779008"/>
            <a:ext cx="1010919" cy="0"/>
          </a:xfrm>
          <a:custGeom>
            <a:avLst/>
            <a:gdLst/>
            <a:ahLst/>
            <a:cxnLst/>
            <a:rect l="l" t="t" r="r" b="b"/>
            <a:pathLst>
              <a:path w="1010919">
                <a:moveTo>
                  <a:pt x="0" y="0"/>
                </a:moveTo>
                <a:lnTo>
                  <a:pt x="1010411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422903" y="5785103"/>
            <a:ext cx="1009015" cy="0"/>
          </a:xfrm>
          <a:custGeom>
            <a:avLst/>
            <a:gdLst/>
            <a:ahLst/>
            <a:cxnLst/>
            <a:rect l="l" t="t" r="r" b="b"/>
            <a:pathLst>
              <a:path w="1009014">
                <a:moveTo>
                  <a:pt x="0" y="0"/>
                </a:moveTo>
                <a:lnTo>
                  <a:pt x="1008888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066544" y="5772911"/>
            <a:ext cx="1010919" cy="0"/>
          </a:xfrm>
          <a:custGeom>
            <a:avLst/>
            <a:gdLst/>
            <a:ahLst/>
            <a:cxnLst/>
            <a:rect l="l" t="t" r="r" b="b"/>
            <a:pathLst>
              <a:path w="1010919">
                <a:moveTo>
                  <a:pt x="0" y="0"/>
                </a:moveTo>
                <a:lnTo>
                  <a:pt x="1010412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56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OPERACIJE </a:t>
            </a:r>
            <a:r>
              <a:rPr lang="en-US" spc="-5" dirty="0">
                <a:solidFill>
                  <a:schemeClr val="tx1"/>
                </a:solidFill>
              </a:rPr>
              <a:t>KLASE</a:t>
            </a:r>
            <a:r>
              <a:rPr lang="en-US" spc="-9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300" y="1604772"/>
            <a:ext cx="8185784" cy="1597660"/>
          </a:xfrm>
          <a:prstGeom prst="rect">
            <a:avLst/>
          </a:prstGeom>
          <a:ln w="9143">
            <a:solidFill>
              <a:srgbClr val="CC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Sintaksa operacija na</a:t>
            </a:r>
            <a:r>
              <a:rPr sz="16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UML-u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9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vidljivost ime (lista-parametara)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tip-rezultata</a:t>
            </a:r>
            <a:r>
              <a:rPr sz="1800" spc="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{opis-svojstva}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r>
              <a:rPr sz="1600" u="heavy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operacije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90"/>
              </a:spcBef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+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stanjeNa (datum:Datum)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Novac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8063" y="3448811"/>
            <a:ext cx="8014970" cy="0"/>
          </a:xfrm>
          <a:custGeom>
            <a:avLst/>
            <a:gdLst/>
            <a:ahLst/>
            <a:cxnLst/>
            <a:rect l="l" t="t" r="r" b="b"/>
            <a:pathLst>
              <a:path w="8014970">
                <a:moveTo>
                  <a:pt x="8014779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3053" y="3518153"/>
            <a:ext cx="7824470" cy="2997835"/>
          </a:xfrm>
          <a:prstGeom prst="rect">
            <a:avLst/>
          </a:prstGeom>
          <a:solidFill>
            <a:srgbClr val="FFFF99"/>
          </a:solidFill>
          <a:ln w="19811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250190" indent="-168910">
              <a:lnSpc>
                <a:spcPct val="100000"/>
              </a:lnSpc>
              <a:spcBef>
                <a:spcPts val="434"/>
              </a:spcBef>
              <a:buClr>
                <a:srgbClr val="000000"/>
              </a:buClr>
              <a:buSzPct val="112500"/>
              <a:buFont typeface="Wingdings"/>
              <a:buChar char=""/>
              <a:tabLst>
                <a:tab pos="25082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vidljivost označava da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li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je operacija javna (+) ili privatna</a:t>
            </a:r>
            <a:r>
              <a:rPr sz="16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(-)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230504" indent="-149225">
              <a:lnSpc>
                <a:spcPct val="100000"/>
              </a:lnSpc>
              <a:spcBef>
                <a:spcPts val="1245"/>
              </a:spcBef>
              <a:buClr>
                <a:srgbClr val="000000"/>
              </a:buClr>
              <a:buFont typeface="Wingdings"/>
              <a:buChar char=""/>
              <a:tabLst>
                <a:tab pos="23114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ime je niz</a:t>
            </a:r>
            <a:r>
              <a:rPr sz="16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znakova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230504" indent="-14922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Wingdings"/>
              <a:buChar char=""/>
              <a:tabLst>
                <a:tab pos="23114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lista-parametara je lista parametara</a:t>
            </a:r>
            <a:r>
              <a:rPr sz="16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operacije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99568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Sintaksa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parametara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operacije je: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smer ime: tip =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podrazumevana-vrednost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06805" lvl="1" indent="-11112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07440" algn="l"/>
              </a:tabLst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ime,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tip i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podrazumevana-vrednost imaju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isto značenje kao u sintaksi</a:t>
            </a:r>
            <a:r>
              <a:rPr sz="1400" spc="-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atributa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1106805" lvl="1" indent="-111125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1107440" algn="l"/>
              </a:tabLst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smer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pokazuje da li je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parametar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ulazni (in), izlazni (out), ili ulazno-izlazni</a:t>
            </a:r>
            <a:r>
              <a:rPr sz="1400" spc="-2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(inout)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230504" indent="-149225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Font typeface="Wingdings"/>
              <a:buChar char=""/>
              <a:tabLst>
                <a:tab pos="23114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tip-rezultata ukazuje na tip rezultata</a:t>
            </a:r>
            <a:r>
              <a:rPr sz="16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operacije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"/>
            </a:pPr>
            <a:endParaRPr sz="16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30504" indent="-149225">
              <a:lnSpc>
                <a:spcPct val="100000"/>
              </a:lnSpc>
              <a:buClr>
                <a:srgbClr val="000000"/>
              </a:buClr>
              <a:buFont typeface="Wingdings"/>
              <a:buChar char=""/>
              <a:tabLst>
                <a:tab pos="23114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opis-svojstva ukazuje na svojstva operacije </a:t>
            </a:r>
            <a:r>
              <a:rPr sz="1600" spc="-30" dirty="0">
                <a:solidFill>
                  <a:schemeClr val="tx1"/>
                </a:solidFill>
                <a:latin typeface="Arial"/>
                <a:cs typeface="Arial"/>
              </a:rPr>
              <a:t>(pr.</a:t>
            </a:r>
            <a:r>
              <a:rPr sz="16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Arial"/>
                <a:cs typeface="Arial"/>
              </a:rPr>
              <a:t>query)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574" y="4646619"/>
            <a:ext cx="218008" cy="10972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714"/>
              </a:lnSpc>
            </a:pPr>
            <a:r>
              <a:rPr sz="1600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bjašnjenje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1762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GENERALIZACI</a:t>
            </a:r>
            <a:r>
              <a:rPr lang="en-US" spc="10" dirty="0">
                <a:solidFill>
                  <a:schemeClr val="tx1"/>
                </a:solidFill>
              </a:rPr>
              <a:t>J</a:t>
            </a: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1208" y="1662683"/>
            <a:ext cx="8248015" cy="866263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360" marR="194310">
              <a:lnSpc>
                <a:spcPct val="99800"/>
              </a:lnSpc>
              <a:spcBef>
                <a:spcPts val="2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Generalizacija podrazumeva smeštanje zajedničkih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osobina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opštu klasu koja  predstavlja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nadtip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 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važi za klasu koja je nadtip, važi i za klasu koja je  podtip.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9204" y="4538471"/>
            <a:ext cx="8235950" cy="2024380"/>
          </a:xfrm>
          <a:prstGeom prst="rect">
            <a:avLst/>
          </a:prstGeom>
          <a:ln w="9143">
            <a:solidFill>
              <a:srgbClr val="008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3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Generalizacija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realizuje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nasleđivanjem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inheritance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). 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Važne</a:t>
            </a:r>
            <a:r>
              <a:rPr sz="1800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posledice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636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nasleđivanja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su: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61620" marR="451484" indent="-17526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/>
              <a:buChar char=""/>
              <a:tabLst>
                <a:tab pos="26225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zamenljivost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substitutability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 koja omogućava da se umesto nadtipa može  koristiti objekat bilo kog podtipa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61620" indent="-175260">
              <a:lnSpc>
                <a:spcPct val="100000"/>
              </a:lnSpc>
              <a:spcBef>
                <a:spcPts val="960"/>
              </a:spcBef>
              <a:buClr>
                <a:srgbClr val="C00000"/>
              </a:buClr>
              <a:buFont typeface="Wingdings"/>
              <a:buChar char=""/>
              <a:tabLst>
                <a:tab pos="26225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polimorfizam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omogućava dobijanje različitih odgovora ne vodeći računa</a:t>
            </a:r>
            <a:r>
              <a:rPr sz="1800" spc="1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6162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pozivanju od strane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klijenta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65447" y="2750820"/>
            <a:ext cx="855344" cy="312906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Nadtip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292648"/>
              </p:ext>
            </p:extLst>
          </p:nvPr>
        </p:nvGraphicFramePr>
        <p:xfrm>
          <a:off x="2932176" y="3675888"/>
          <a:ext cx="2974845" cy="6896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4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2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3181"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428">
                <a:tc gridSpan="2"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Podtip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Podtip</a:t>
                      </a:r>
                      <a:r>
                        <a:rPr sz="18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4349496" y="3133344"/>
            <a:ext cx="76200" cy="547370"/>
          </a:xfrm>
          <a:custGeom>
            <a:avLst/>
            <a:gdLst/>
            <a:ahLst/>
            <a:cxnLst/>
            <a:rect l="l" t="t" r="r" b="b"/>
            <a:pathLst>
              <a:path w="76200" h="547370">
                <a:moveTo>
                  <a:pt x="44450" y="63500"/>
                </a:moveTo>
                <a:lnTo>
                  <a:pt x="31750" y="63500"/>
                </a:lnTo>
                <a:lnTo>
                  <a:pt x="31750" y="547115"/>
                </a:lnTo>
                <a:lnTo>
                  <a:pt x="44450" y="547115"/>
                </a:lnTo>
                <a:lnTo>
                  <a:pt x="44450" y="63500"/>
                </a:lnTo>
                <a:close/>
              </a:path>
              <a:path w="76200" h="54737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54737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49496" y="3139439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69">
                <a:moveTo>
                  <a:pt x="44957" y="0"/>
                </a:moveTo>
                <a:lnTo>
                  <a:pt x="0" y="89915"/>
                </a:lnTo>
                <a:lnTo>
                  <a:pt x="89915" y="89915"/>
                </a:lnTo>
                <a:lnTo>
                  <a:pt x="449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49496" y="3139439"/>
            <a:ext cx="90170" cy="90170"/>
          </a:xfrm>
          <a:custGeom>
            <a:avLst/>
            <a:gdLst/>
            <a:ahLst/>
            <a:cxnLst/>
            <a:rect l="l" t="t" r="r" b="b"/>
            <a:pathLst>
              <a:path w="90170" h="90169">
                <a:moveTo>
                  <a:pt x="0" y="89915"/>
                </a:moveTo>
                <a:lnTo>
                  <a:pt x="44957" y="0"/>
                </a:lnTo>
                <a:lnTo>
                  <a:pt x="89915" y="89915"/>
                </a:lnTo>
                <a:lnTo>
                  <a:pt x="0" y="8991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7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UVOD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391" y="1670303"/>
            <a:ext cx="8015605" cy="4632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940" marR="525780" indent="-26924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257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UML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Unified Modeling Language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1996.g.) je nastao objedinjavanjem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tri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metode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modelovanja: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Booch-ove,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OMT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Object Modeling </a:t>
            </a:r>
            <a:r>
              <a:rPr sz="1800" i="1" spc="-25" dirty="0">
                <a:solidFill>
                  <a:schemeClr val="tx1"/>
                </a:solidFill>
                <a:latin typeface="Arial"/>
                <a:cs typeface="Arial"/>
              </a:rPr>
              <a:t>Technique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Rumbaugh) 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OOSE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Object Oriented Software Engineering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Jacobson)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1940" marR="362585" indent="-26924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257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ideja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 prevazilaženje problema neusaglašenosti postojećih metoda i  formiranje jedinstvenog jezika za modelovanje koji bi bio opšte prihvaćen  kao</a:t>
            </a:r>
            <a:r>
              <a:rPr sz="18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standard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5499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UML je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skup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grafičkih notacija zasnovanih na jedinstvenom</a:t>
            </a:r>
            <a:r>
              <a:rPr sz="1800" u="heavy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metamodelu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20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grafička notacija: skup grafičkih elemenata koji definišu sintaksu</a:t>
            </a:r>
            <a:r>
              <a:rPr sz="1800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jezika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Clr>
                <a:srgbClr val="000000"/>
              </a:buClr>
              <a:buSzPct val="88888"/>
              <a:buFont typeface="Wingdings"/>
              <a:buChar char="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metamodel: dijagram koji opisuje koncepte jezika za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modelovanje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SzPct val="88888"/>
              <a:buFont typeface="Wingdings"/>
              <a:buChar char=""/>
              <a:tabLst>
                <a:tab pos="75692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 grafička notacija, ni metamodel ne moraju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strogo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primenjivati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4"/>
              </a:spcBef>
              <a:buFont typeface="Wingdings"/>
              <a:buChar char=""/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1940" marR="5080" indent="-26924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257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veći broj dijagrama za modelovanje (UML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2.4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 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2011.g.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14 dijagrama) 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OCL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jezik za specifikaciju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ograničenja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827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ZAVISNOSTI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1543" y="2840735"/>
            <a:ext cx="3814445" cy="2113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Razlozi zavisnosti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između</a:t>
            </a:r>
            <a:r>
              <a:rPr sz="18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jedna klasa šalje poruku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drugoj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jedna klasa sadrži drugu klasu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marR="5080" indent="-26797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objekat jedne klase prosleđuje  objekat druge klase kao parametar  neke</a:t>
            </a:r>
            <a:r>
              <a:rPr sz="18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operacije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440" y="1659635"/>
            <a:ext cx="8249920" cy="865622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86995" marR="466090">
              <a:lnSpc>
                <a:spcPct val="100000"/>
              </a:lnSpc>
              <a:spcBef>
                <a:spcPts val="27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Zavisnost između dva elementa postoji ako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promene definicije jednog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elementa, 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tzv.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davaoca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supplier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), mogu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izazvati promene drugog elementa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 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tzv.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klijenta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client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59779" y="3464052"/>
            <a:ext cx="1592580" cy="528991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2710" marR="84455" indent="263525">
              <a:lnSpc>
                <a:spcPct val="100000"/>
              </a:lnSpc>
              <a:spcBef>
                <a:spcPts val="285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Prozor za  pregled</a:t>
            </a:r>
            <a:r>
              <a:rPr sz="16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bonusa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62828" y="4404359"/>
            <a:ext cx="1586865" cy="40844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L="348615">
              <a:lnSpc>
                <a:spcPct val="100000"/>
              </a:lnSpc>
              <a:spcBef>
                <a:spcPts val="1265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Zaposleni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89419" y="5558028"/>
            <a:ext cx="1330960" cy="529632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220979" marR="211454" indent="1651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Podaci o  bonu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ima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56276" y="5562600"/>
            <a:ext cx="1332230" cy="529632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0805" marR="83185" indent="17526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Podaci o  zapo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lenima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600952" y="4047490"/>
            <a:ext cx="103505" cy="349250"/>
          </a:xfrm>
          <a:custGeom>
            <a:avLst/>
            <a:gdLst/>
            <a:ahLst/>
            <a:cxnLst/>
            <a:rect l="l" t="t" r="r" b="b"/>
            <a:pathLst>
              <a:path w="103504" h="349250">
                <a:moveTo>
                  <a:pt x="50038" y="0"/>
                </a:moveTo>
                <a:lnTo>
                  <a:pt x="37338" y="508"/>
                </a:lnTo>
                <a:lnTo>
                  <a:pt x="40386" y="101981"/>
                </a:lnTo>
                <a:lnTo>
                  <a:pt x="53086" y="101600"/>
                </a:lnTo>
                <a:lnTo>
                  <a:pt x="50038" y="0"/>
                </a:lnTo>
                <a:close/>
              </a:path>
              <a:path w="103504" h="349250">
                <a:moveTo>
                  <a:pt x="54355" y="139700"/>
                </a:moveTo>
                <a:lnTo>
                  <a:pt x="41655" y="140081"/>
                </a:lnTo>
                <a:lnTo>
                  <a:pt x="44703" y="241681"/>
                </a:lnTo>
                <a:lnTo>
                  <a:pt x="57403" y="241300"/>
                </a:lnTo>
                <a:lnTo>
                  <a:pt x="54355" y="139700"/>
                </a:lnTo>
                <a:close/>
              </a:path>
              <a:path w="103504" h="349250">
                <a:moveTo>
                  <a:pt x="6857" y="254635"/>
                </a:moveTo>
                <a:lnTo>
                  <a:pt x="3809" y="256540"/>
                </a:lnTo>
                <a:lnTo>
                  <a:pt x="889" y="258318"/>
                </a:lnTo>
                <a:lnTo>
                  <a:pt x="0" y="262255"/>
                </a:lnTo>
                <a:lnTo>
                  <a:pt x="1777" y="265303"/>
                </a:lnTo>
                <a:lnTo>
                  <a:pt x="54355" y="349250"/>
                </a:lnTo>
                <a:lnTo>
                  <a:pt x="61036" y="336931"/>
                </a:lnTo>
                <a:lnTo>
                  <a:pt x="47625" y="336931"/>
                </a:lnTo>
                <a:lnTo>
                  <a:pt x="46897" y="313510"/>
                </a:lnTo>
                <a:lnTo>
                  <a:pt x="12573" y="258572"/>
                </a:lnTo>
                <a:lnTo>
                  <a:pt x="10795" y="255524"/>
                </a:lnTo>
                <a:lnTo>
                  <a:pt x="6857" y="254635"/>
                </a:lnTo>
                <a:close/>
              </a:path>
              <a:path w="103504" h="349250">
                <a:moveTo>
                  <a:pt x="46897" y="313510"/>
                </a:moveTo>
                <a:lnTo>
                  <a:pt x="47625" y="336931"/>
                </a:lnTo>
                <a:lnTo>
                  <a:pt x="60325" y="336423"/>
                </a:lnTo>
                <a:lnTo>
                  <a:pt x="60238" y="333629"/>
                </a:lnTo>
                <a:lnTo>
                  <a:pt x="48387" y="333629"/>
                </a:lnTo>
                <a:lnTo>
                  <a:pt x="53545" y="324150"/>
                </a:lnTo>
                <a:lnTo>
                  <a:pt x="46897" y="313510"/>
                </a:lnTo>
                <a:close/>
              </a:path>
              <a:path w="103504" h="349250">
                <a:moveTo>
                  <a:pt x="96012" y="251968"/>
                </a:moveTo>
                <a:lnTo>
                  <a:pt x="92201" y="252984"/>
                </a:lnTo>
                <a:lnTo>
                  <a:pt x="90550" y="256159"/>
                </a:lnTo>
                <a:lnTo>
                  <a:pt x="59597" y="313031"/>
                </a:lnTo>
                <a:lnTo>
                  <a:pt x="60325" y="336423"/>
                </a:lnTo>
                <a:lnTo>
                  <a:pt x="47625" y="336931"/>
                </a:lnTo>
                <a:lnTo>
                  <a:pt x="61036" y="336931"/>
                </a:lnTo>
                <a:lnTo>
                  <a:pt x="101600" y="262128"/>
                </a:lnTo>
                <a:lnTo>
                  <a:pt x="103377" y="259080"/>
                </a:lnTo>
                <a:lnTo>
                  <a:pt x="102234" y="255270"/>
                </a:lnTo>
                <a:lnTo>
                  <a:pt x="99059" y="253619"/>
                </a:lnTo>
                <a:lnTo>
                  <a:pt x="96012" y="251968"/>
                </a:lnTo>
                <a:close/>
              </a:path>
              <a:path w="103504" h="349250">
                <a:moveTo>
                  <a:pt x="53545" y="324150"/>
                </a:moveTo>
                <a:lnTo>
                  <a:pt x="48387" y="333629"/>
                </a:lnTo>
                <a:lnTo>
                  <a:pt x="59308" y="333375"/>
                </a:lnTo>
                <a:lnTo>
                  <a:pt x="53545" y="324150"/>
                </a:lnTo>
                <a:close/>
              </a:path>
              <a:path w="103504" h="349250">
                <a:moveTo>
                  <a:pt x="59597" y="313031"/>
                </a:moveTo>
                <a:lnTo>
                  <a:pt x="53545" y="324150"/>
                </a:lnTo>
                <a:lnTo>
                  <a:pt x="59308" y="333375"/>
                </a:lnTo>
                <a:lnTo>
                  <a:pt x="48387" y="333629"/>
                </a:lnTo>
                <a:lnTo>
                  <a:pt x="60238" y="333629"/>
                </a:lnTo>
                <a:lnTo>
                  <a:pt x="59597" y="313031"/>
                </a:lnTo>
                <a:close/>
              </a:path>
              <a:path w="103504" h="349250">
                <a:moveTo>
                  <a:pt x="58547" y="279273"/>
                </a:moveTo>
                <a:lnTo>
                  <a:pt x="45847" y="279654"/>
                </a:lnTo>
                <a:lnTo>
                  <a:pt x="46897" y="313510"/>
                </a:lnTo>
                <a:lnTo>
                  <a:pt x="53545" y="324150"/>
                </a:lnTo>
                <a:lnTo>
                  <a:pt x="59597" y="313031"/>
                </a:lnTo>
                <a:lnTo>
                  <a:pt x="58547" y="2792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386955" y="5289803"/>
            <a:ext cx="103505" cy="280670"/>
          </a:xfrm>
          <a:custGeom>
            <a:avLst/>
            <a:gdLst/>
            <a:ahLst/>
            <a:cxnLst/>
            <a:rect l="l" t="t" r="r" b="b"/>
            <a:pathLst>
              <a:path w="103504" h="280670">
                <a:moveTo>
                  <a:pt x="58039" y="0"/>
                </a:moveTo>
                <a:lnTo>
                  <a:pt x="45339" y="0"/>
                </a:lnTo>
                <a:lnTo>
                  <a:pt x="45339" y="101600"/>
                </a:lnTo>
                <a:lnTo>
                  <a:pt x="58039" y="101600"/>
                </a:lnTo>
                <a:lnTo>
                  <a:pt x="58039" y="0"/>
                </a:lnTo>
                <a:close/>
              </a:path>
              <a:path w="103504" h="280670">
                <a:moveTo>
                  <a:pt x="7112" y="184404"/>
                </a:moveTo>
                <a:lnTo>
                  <a:pt x="1016" y="187960"/>
                </a:lnTo>
                <a:lnTo>
                  <a:pt x="0" y="191770"/>
                </a:lnTo>
                <a:lnTo>
                  <a:pt x="51689" y="280416"/>
                </a:lnTo>
                <a:lnTo>
                  <a:pt x="60871" y="264668"/>
                </a:lnTo>
                <a:lnTo>
                  <a:pt x="46227" y="264668"/>
                </a:lnTo>
                <a:lnTo>
                  <a:pt x="51689" y="255306"/>
                </a:lnTo>
                <a:lnTo>
                  <a:pt x="10922" y="185420"/>
                </a:lnTo>
                <a:lnTo>
                  <a:pt x="7112" y="184404"/>
                </a:lnTo>
                <a:close/>
              </a:path>
              <a:path w="103504" h="280670">
                <a:moveTo>
                  <a:pt x="51689" y="255306"/>
                </a:moveTo>
                <a:lnTo>
                  <a:pt x="46227" y="264668"/>
                </a:lnTo>
                <a:lnTo>
                  <a:pt x="57150" y="264668"/>
                </a:lnTo>
                <a:lnTo>
                  <a:pt x="51689" y="255306"/>
                </a:lnTo>
                <a:close/>
              </a:path>
              <a:path w="103504" h="280670">
                <a:moveTo>
                  <a:pt x="96266" y="184404"/>
                </a:moveTo>
                <a:lnTo>
                  <a:pt x="92455" y="185420"/>
                </a:lnTo>
                <a:lnTo>
                  <a:pt x="51689" y="255306"/>
                </a:lnTo>
                <a:lnTo>
                  <a:pt x="57150" y="264668"/>
                </a:lnTo>
                <a:lnTo>
                  <a:pt x="60871" y="264668"/>
                </a:lnTo>
                <a:lnTo>
                  <a:pt x="103377" y="191770"/>
                </a:lnTo>
                <a:lnTo>
                  <a:pt x="102362" y="187960"/>
                </a:lnTo>
                <a:lnTo>
                  <a:pt x="96266" y="184404"/>
                </a:lnTo>
                <a:close/>
              </a:path>
              <a:path w="103504" h="280670">
                <a:moveTo>
                  <a:pt x="58039" y="139700"/>
                </a:moveTo>
                <a:lnTo>
                  <a:pt x="45339" y="139700"/>
                </a:lnTo>
                <a:lnTo>
                  <a:pt x="45339" y="241300"/>
                </a:lnTo>
                <a:lnTo>
                  <a:pt x="58039" y="241300"/>
                </a:lnTo>
                <a:lnTo>
                  <a:pt x="58039" y="139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952744" y="5274564"/>
            <a:ext cx="1490980" cy="6350"/>
          </a:xfrm>
          <a:custGeom>
            <a:avLst/>
            <a:gdLst/>
            <a:ahLst/>
            <a:cxnLst/>
            <a:rect l="l" t="t" r="r" b="b"/>
            <a:pathLst>
              <a:path w="1490979" h="6350">
                <a:moveTo>
                  <a:pt x="1490472" y="0"/>
                </a:moveTo>
                <a:lnTo>
                  <a:pt x="0" y="6096"/>
                </a:lnTo>
              </a:path>
            </a:pathLst>
          </a:custGeom>
          <a:ln w="9143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75119" y="5000244"/>
            <a:ext cx="3175" cy="281940"/>
          </a:xfrm>
          <a:custGeom>
            <a:avLst/>
            <a:gdLst/>
            <a:ahLst/>
            <a:cxnLst/>
            <a:rect l="l" t="t" r="r" b="b"/>
            <a:pathLst>
              <a:path w="3175" h="281939">
                <a:moveTo>
                  <a:pt x="0" y="0"/>
                </a:moveTo>
                <a:lnTo>
                  <a:pt x="3048" y="281939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673595" y="4191253"/>
            <a:ext cx="1195070" cy="76200"/>
          </a:xfrm>
          <a:custGeom>
            <a:avLst/>
            <a:gdLst/>
            <a:ahLst/>
            <a:cxnLst/>
            <a:rect l="l" t="t" r="r" b="b"/>
            <a:pathLst>
              <a:path w="1195070" h="76200">
                <a:moveTo>
                  <a:pt x="1144015" y="34417"/>
                </a:moveTo>
                <a:lnTo>
                  <a:pt x="1144015" y="47117"/>
                </a:lnTo>
                <a:lnTo>
                  <a:pt x="1194815" y="47244"/>
                </a:lnTo>
                <a:lnTo>
                  <a:pt x="1194815" y="34544"/>
                </a:lnTo>
                <a:lnTo>
                  <a:pt x="1144015" y="34417"/>
                </a:lnTo>
                <a:close/>
              </a:path>
              <a:path w="1195070" h="76200">
                <a:moveTo>
                  <a:pt x="1055115" y="34163"/>
                </a:moveTo>
                <a:lnTo>
                  <a:pt x="1055115" y="46863"/>
                </a:lnTo>
                <a:lnTo>
                  <a:pt x="1105915" y="46990"/>
                </a:lnTo>
                <a:lnTo>
                  <a:pt x="1105915" y="34290"/>
                </a:lnTo>
                <a:lnTo>
                  <a:pt x="1055115" y="34163"/>
                </a:lnTo>
                <a:close/>
              </a:path>
              <a:path w="1195070" h="76200">
                <a:moveTo>
                  <a:pt x="966215" y="33909"/>
                </a:moveTo>
                <a:lnTo>
                  <a:pt x="966215" y="46609"/>
                </a:lnTo>
                <a:lnTo>
                  <a:pt x="1017015" y="46736"/>
                </a:lnTo>
                <a:lnTo>
                  <a:pt x="1017015" y="34036"/>
                </a:lnTo>
                <a:lnTo>
                  <a:pt x="966215" y="33909"/>
                </a:lnTo>
                <a:close/>
              </a:path>
              <a:path w="1195070" h="76200">
                <a:moveTo>
                  <a:pt x="877315" y="33782"/>
                </a:moveTo>
                <a:lnTo>
                  <a:pt x="877315" y="46482"/>
                </a:lnTo>
                <a:lnTo>
                  <a:pt x="928115" y="46609"/>
                </a:lnTo>
                <a:lnTo>
                  <a:pt x="928115" y="33909"/>
                </a:lnTo>
                <a:lnTo>
                  <a:pt x="877315" y="33782"/>
                </a:lnTo>
                <a:close/>
              </a:path>
              <a:path w="1195070" h="76200">
                <a:moveTo>
                  <a:pt x="788415" y="33528"/>
                </a:moveTo>
                <a:lnTo>
                  <a:pt x="788415" y="46228"/>
                </a:lnTo>
                <a:lnTo>
                  <a:pt x="839215" y="46355"/>
                </a:lnTo>
                <a:lnTo>
                  <a:pt x="839215" y="33655"/>
                </a:lnTo>
                <a:lnTo>
                  <a:pt x="788415" y="33528"/>
                </a:lnTo>
                <a:close/>
              </a:path>
              <a:path w="1195070" h="76200">
                <a:moveTo>
                  <a:pt x="699515" y="33274"/>
                </a:moveTo>
                <a:lnTo>
                  <a:pt x="699515" y="45974"/>
                </a:lnTo>
                <a:lnTo>
                  <a:pt x="750315" y="46101"/>
                </a:lnTo>
                <a:lnTo>
                  <a:pt x="750315" y="33401"/>
                </a:lnTo>
                <a:lnTo>
                  <a:pt x="699515" y="33274"/>
                </a:lnTo>
                <a:close/>
              </a:path>
              <a:path w="1195070" h="76200">
                <a:moveTo>
                  <a:pt x="610615" y="33020"/>
                </a:moveTo>
                <a:lnTo>
                  <a:pt x="610615" y="45720"/>
                </a:lnTo>
                <a:lnTo>
                  <a:pt x="661415" y="45847"/>
                </a:lnTo>
                <a:lnTo>
                  <a:pt x="661415" y="33147"/>
                </a:lnTo>
                <a:lnTo>
                  <a:pt x="610615" y="33020"/>
                </a:lnTo>
                <a:close/>
              </a:path>
              <a:path w="1195070" h="76200">
                <a:moveTo>
                  <a:pt x="521715" y="32766"/>
                </a:moveTo>
                <a:lnTo>
                  <a:pt x="521715" y="45466"/>
                </a:lnTo>
                <a:lnTo>
                  <a:pt x="572515" y="45720"/>
                </a:lnTo>
                <a:lnTo>
                  <a:pt x="572515" y="33020"/>
                </a:lnTo>
                <a:lnTo>
                  <a:pt x="521715" y="32766"/>
                </a:lnTo>
                <a:close/>
              </a:path>
              <a:path w="1195070" h="76200">
                <a:moveTo>
                  <a:pt x="432815" y="32639"/>
                </a:moveTo>
                <a:lnTo>
                  <a:pt x="432815" y="45339"/>
                </a:lnTo>
                <a:lnTo>
                  <a:pt x="483615" y="45466"/>
                </a:lnTo>
                <a:lnTo>
                  <a:pt x="483615" y="32766"/>
                </a:lnTo>
                <a:lnTo>
                  <a:pt x="432815" y="32639"/>
                </a:lnTo>
                <a:close/>
              </a:path>
              <a:path w="1195070" h="76200">
                <a:moveTo>
                  <a:pt x="343915" y="32385"/>
                </a:moveTo>
                <a:lnTo>
                  <a:pt x="343915" y="45085"/>
                </a:lnTo>
                <a:lnTo>
                  <a:pt x="394715" y="45212"/>
                </a:lnTo>
                <a:lnTo>
                  <a:pt x="394715" y="32512"/>
                </a:lnTo>
                <a:lnTo>
                  <a:pt x="343915" y="32385"/>
                </a:lnTo>
                <a:close/>
              </a:path>
              <a:path w="1195070" h="76200">
                <a:moveTo>
                  <a:pt x="255015" y="32131"/>
                </a:moveTo>
                <a:lnTo>
                  <a:pt x="255015" y="44831"/>
                </a:lnTo>
                <a:lnTo>
                  <a:pt x="305815" y="44958"/>
                </a:lnTo>
                <a:lnTo>
                  <a:pt x="305815" y="32258"/>
                </a:lnTo>
                <a:lnTo>
                  <a:pt x="255015" y="32131"/>
                </a:lnTo>
                <a:close/>
              </a:path>
              <a:path w="1195070" h="76200">
                <a:moveTo>
                  <a:pt x="166115" y="31877"/>
                </a:moveTo>
                <a:lnTo>
                  <a:pt x="166115" y="44577"/>
                </a:lnTo>
                <a:lnTo>
                  <a:pt x="216915" y="44704"/>
                </a:lnTo>
                <a:lnTo>
                  <a:pt x="216915" y="32004"/>
                </a:lnTo>
                <a:lnTo>
                  <a:pt x="166115" y="31877"/>
                </a:lnTo>
                <a:close/>
              </a:path>
              <a:path w="1195070" h="76200">
                <a:moveTo>
                  <a:pt x="77215" y="31750"/>
                </a:moveTo>
                <a:lnTo>
                  <a:pt x="77215" y="44450"/>
                </a:lnTo>
                <a:lnTo>
                  <a:pt x="128015" y="44577"/>
                </a:lnTo>
                <a:lnTo>
                  <a:pt x="128015" y="31877"/>
                </a:lnTo>
                <a:lnTo>
                  <a:pt x="77215" y="31750"/>
                </a:lnTo>
                <a:close/>
              </a:path>
              <a:path w="1195070" h="76200">
                <a:moveTo>
                  <a:pt x="76326" y="0"/>
                </a:moveTo>
                <a:lnTo>
                  <a:pt x="0" y="37846"/>
                </a:lnTo>
                <a:lnTo>
                  <a:pt x="76073" y="76200"/>
                </a:lnTo>
                <a:lnTo>
                  <a:pt x="76326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366003" y="3699255"/>
            <a:ext cx="454659" cy="76200"/>
          </a:xfrm>
          <a:custGeom>
            <a:avLst/>
            <a:gdLst/>
            <a:ahLst/>
            <a:cxnLst/>
            <a:rect l="l" t="t" r="r" b="b"/>
            <a:pathLst>
              <a:path w="454660" h="76200">
                <a:moveTo>
                  <a:pt x="50800" y="33909"/>
                </a:moveTo>
                <a:lnTo>
                  <a:pt x="0" y="34290"/>
                </a:lnTo>
                <a:lnTo>
                  <a:pt x="0" y="46990"/>
                </a:lnTo>
                <a:lnTo>
                  <a:pt x="50800" y="46609"/>
                </a:lnTo>
                <a:lnTo>
                  <a:pt x="50800" y="33909"/>
                </a:lnTo>
                <a:close/>
              </a:path>
              <a:path w="454660" h="76200">
                <a:moveTo>
                  <a:pt x="139700" y="33401"/>
                </a:moveTo>
                <a:lnTo>
                  <a:pt x="88900" y="33655"/>
                </a:lnTo>
                <a:lnTo>
                  <a:pt x="88900" y="46355"/>
                </a:lnTo>
                <a:lnTo>
                  <a:pt x="139700" y="46101"/>
                </a:lnTo>
                <a:lnTo>
                  <a:pt x="139700" y="33401"/>
                </a:lnTo>
                <a:close/>
              </a:path>
              <a:path w="454660" h="76200">
                <a:moveTo>
                  <a:pt x="228600" y="32766"/>
                </a:moveTo>
                <a:lnTo>
                  <a:pt x="177800" y="33147"/>
                </a:lnTo>
                <a:lnTo>
                  <a:pt x="177800" y="45847"/>
                </a:lnTo>
                <a:lnTo>
                  <a:pt x="228600" y="45466"/>
                </a:lnTo>
                <a:lnTo>
                  <a:pt x="228600" y="32766"/>
                </a:lnTo>
                <a:close/>
              </a:path>
              <a:path w="454660" h="76200">
                <a:moveTo>
                  <a:pt x="317500" y="32131"/>
                </a:moveTo>
                <a:lnTo>
                  <a:pt x="266700" y="32512"/>
                </a:lnTo>
                <a:lnTo>
                  <a:pt x="266700" y="45212"/>
                </a:lnTo>
                <a:lnTo>
                  <a:pt x="317500" y="44831"/>
                </a:lnTo>
                <a:lnTo>
                  <a:pt x="317500" y="32131"/>
                </a:lnTo>
                <a:close/>
              </a:path>
              <a:path w="454660" h="76200">
                <a:moveTo>
                  <a:pt x="442012" y="31623"/>
                </a:moveTo>
                <a:lnTo>
                  <a:pt x="390651" y="31623"/>
                </a:lnTo>
                <a:lnTo>
                  <a:pt x="390651" y="44323"/>
                </a:lnTo>
                <a:lnTo>
                  <a:pt x="377994" y="44414"/>
                </a:lnTo>
                <a:lnTo>
                  <a:pt x="378206" y="76200"/>
                </a:lnTo>
                <a:lnTo>
                  <a:pt x="454151" y="37592"/>
                </a:lnTo>
                <a:lnTo>
                  <a:pt x="442012" y="31623"/>
                </a:lnTo>
                <a:close/>
              </a:path>
              <a:path w="454660" h="76200">
                <a:moveTo>
                  <a:pt x="377909" y="31715"/>
                </a:moveTo>
                <a:lnTo>
                  <a:pt x="355600" y="31877"/>
                </a:lnTo>
                <a:lnTo>
                  <a:pt x="355600" y="44577"/>
                </a:lnTo>
                <a:lnTo>
                  <a:pt x="377994" y="44414"/>
                </a:lnTo>
                <a:lnTo>
                  <a:pt x="377909" y="31715"/>
                </a:lnTo>
                <a:close/>
              </a:path>
              <a:path w="454660" h="76200">
                <a:moveTo>
                  <a:pt x="390651" y="31623"/>
                </a:moveTo>
                <a:lnTo>
                  <a:pt x="377909" y="31715"/>
                </a:lnTo>
                <a:lnTo>
                  <a:pt x="377994" y="44414"/>
                </a:lnTo>
                <a:lnTo>
                  <a:pt x="390651" y="44323"/>
                </a:lnTo>
                <a:lnTo>
                  <a:pt x="390651" y="31623"/>
                </a:lnTo>
                <a:close/>
              </a:path>
              <a:path w="454660" h="76200">
                <a:moveTo>
                  <a:pt x="377698" y="0"/>
                </a:moveTo>
                <a:lnTo>
                  <a:pt x="377909" y="31715"/>
                </a:lnTo>
                <a:lnTo>
                  <a:pt x="442012" y="31623"/>
                </a:lnTo>
                <a:lnTo>
                  <a:pt x="377698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362955" y="4625340"/>
            <a:ext cx="428625" cy="76200"/>
          </a:xfrm>
          <a:custGeom>
            <a:avLst/>
            <a:gdLst/>
            <a:ahLst/>
            <a:cxnLst/>
            <a:rect l="l" t="t" r="r" b="b"/>
            <a:pathLst>
              <a:path w="428625" h="76200">
                <a:moveTo>
                  <a:pt x="508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0800" y="44450"/>
                </a:lnTo>
                <a:lnTo>
                  <a:pt x="50800" y="31750"/>
                </a:lnTo>
                <a:close/>
              </a:path>
              <a:path w="428625" h="76200">
                <a:moveTo>
                  <a:pt x="139700" y="31750"/>
                </a:moveTo>
                <a:lnTo>
                  <a:pt x="88900" y="31750"/>
                </a:lnTo>
                <a:lnTo>
                  <a:pt x="88900" y="44450"/>
                </a:lnTo>
                <a:lnTo>
                  <a:pt x="139700" y="44450"/>
                </a:lnTo>
                <a:lnTo>
                  <a:pt x="139700" y="31750"/>
                </a:lnTo>
                <a:close/>
              </a:path>
              <a:path w="428625" h="76200">
                <a:moveTo>
                  <a:pt x="228600" y="31750"/>
                </a:moveTo>
                <a:lnTo>
                  <a:pt x="177800" y="31750"/>
                </a:lnTo>
                <a:lnTo>
                  <a:pt x="177800" y="44450"/>
                </a:lnTo>
                <a:lnTo>
                  <a:pt x="228600" y="44450"/>
                </a:lnTo>
                <a:lnTo>
                  <a:pt x="228600" y="31750"/>
                </a:lnTo>
                <a:close/>
              </a:path>
              <a:path w="428625" h="76200">
                <a:moveTo>
                  <a:pt x="317500" y="31750"/>
                </a:moveTo>
                <a:lnTo>
                  <a:pt x="266700" y="31750"/>
                </a:lnTo>
                <a:lnTo>
                  <a:pt x="266700" y="44450"/>
                </a:lnTo>
                <a:lnTo>
                  <a:pt x="317500" y="44450"/>
                </a:lnTo>
                <a:lnTo>
                  <a:pt x="317500" y="31750"/>
                </a:lnTo>
                <a:close/>
              </a:path>
              <a:path w="428625" h="76200">
                <a:moveTo>
                  <a:pt x="352044" y="0"/>
                </a:moveTo>
                <a:lnTo>
                  <a:pt x="352044" y="76200"/>
                </a:lnTo>
                <a:lnTo>
                  <a:pt x="415544" y="44450"/>
                </a:lnTo>
                <a:lnTo>
                  <a:pt x="355600" y="44450"/>
                </a:lnTo>
                <a:lnTo>
                  <a:pt x="355600" y="31750"/>
                </a:lnTo>
                <a:lnTo>
                  <a:pt x="415544" y="31750"/>
                </a:lnTo>
                <a:lnTo>
                  <a:pt x="352044" y="0"/>
                </a:lnTo>
                <a:close/>
              </a:path>
              <a:path w="428625" h="76200">
                <a:moveTo>
                  <a:pt x="364744" y="31750"/>
                </a:moveTo>
                <a:lnTo>
                  <a:pt x="355600" y="31750"/>
                </a:lnTo>
                <a:lnTo>
                  <a:pt x="355600" y="44450"/>
                </a:lnTo>
                <a:lnTo>
                  <a:pt x="364744" y="44450"/>
                </a:lnTo>
                <a:lnTo>
                  <a:pt x="364744" y="31750"/>
                </a:lnTo>
                <a:close/>
              </a:path>
              <a:path w="428625" h="76200">
                <a:moveTo>
                  <a:pt x="415544" y="31750"/>
                </a:moveTo>
                <a:lnTo>
                  <a:pt x="364744" y="31750"/>
                </a:lnTo>
                <a:lnTo>
                  <a:pt x="364744" y="44450"/>
                </a:lnTo>
                <a:lnTo>
                  <a:pt x="415544" y="44450"/>
                </a:lnTo>
                <a:lnTo>
                  <a:pt x="428244" y="38100"/>
                </a:lnTo>
                <a:lnTo>
                  <a:pt x="415544" y="3175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54702" y="3650233"/>
            <a:ext cx="4152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klijent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95107" y="4215638"/>
            <a:ext cx="65722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-4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avisn</a:t>
            </a:r>
            <a:r>
              <a:rPr sz="1200" i="1" dirty="0">
                <a:solidFill>
                  <a:schemeClr val="tx1"/>
                </a:solidFill>
                <a:latin typeface="Arial"/>
                <a:cs typeface="Arial"/>
              </a:rPr>
              <a:t>ost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10125" y="4542790"/>
            <a:ext cx="5524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davalac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6155" y="5189220"/>
            <a:ext cx="4150360" cy="1268937"/>
          </a:xfrm>
          <a:prstGeom prst="rect">
            <a:avLst/>
          </a:prstGeom>
          <a:ln w="9144">
            <a:solidFill>
              <a:srgbClr val="008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86360" marR="296545">
              <a:lnSpc>
                <a:spcPct val="100000"/>
              </a:lnSpc>
              <a:spcBef>
                <a:spcPts val="295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Upravljanje zavisnostima je vrlo važno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jer 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se svaka promena u sistemu reflektuje na  druge elemente koji se onda moraju  menjati. Izmene u klasama se reflektuju 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samo preko</a:t>
            </a:r>
            <a:r>
              <a:rPr sz="1600" u="heavy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interfejsa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902578" y="5291328"/>
            <a:ext cx="103505" cy="280670"/>
          </a:xfrm>
          <a:custGeom>
            <a:avLst/>
            <a:gdLst/>
            <a:ahLst/>
            <a:cxnLst/>
            <a:rect l="l" t="t" r="r" b="b"/>
            <a:pathLst>
              <a:path w="103504" h="280670">
                <a:moveTo>
                  <a:pt x="58038" y="0"/>
                </a:moveTo>
                <a:lnTo>
                  <a:pt x="45338" y="0"/>
                </a:lnTo>
                <a:lnTo>
                  <a:pt x="45338" y="101600"/>
                </a:lnTo>
                <a:lnTo>
                  <a:pt x="58038" y="101600"/>
                </a:lnTo>
                <a:lnTo>
                  <a:pt x="58038" y="0"/>
                </a:lnTo>
                <a:close/>
              </a:path>
              <a:path w="103504" h="280670">
                <a:moveTo>
                  <a:pt x="7112" y="184404"/>
                </a:moveTo>
                <a:lnTo>
                  <a:pt x="1016" y="187960"/>
                </a:lnTo>
                <a:lnTo>
                  <a:pt x="0" y="191770"/>
                </a:lnTo>
                <a:lnTo>
                  <a:pt x="51688" y="280416"/>
                </a:lnTo>
                <a:lnTo>
                  <a:pt x="60871" y="264668"/>
                </a:lnTo>
                <a:lnTo>
                  <a:pt x="46228" y="264668"/>
                </a:lnTo>
                <a:lnTo>
                  <a:pt x="51688" y="255306"/>
                </a:lnTo>
                <a:lnTo>
                  <a:pt x="10922" y="185420"/>
                </a:lnTo>
                <a:lnTo>
                  <a:pt x="7112" y="184404"/>
                </a:lnTo>
                <a:close/>
              </a:path>
              <a:path w="103504" h="280670">
                <a:moveTo>
                  <a:pt x="51689" y="255306"/>
                </a:moveTo>
                <a:lnTo>
                  <a:pt x="46228" y="264668"/>
                </a:lnTo>
                <a:lnTo>
                  <a:pt x="57150" y="264668"/>
                </a:lnTo>
                <a:lnTo>
                  <a:pt x="51689" y="255306"/>
                </a:lnTo>
                <a:close/>
              </a:path>
              <a:path w="103504" h="280670">
                <a:moveTo>
                  <a:pt x="96266" y="184404"/>
                </a:moveTo>
                <a:lnTo>
                  <a:pt x="92456" y="185420"/>
                </a:lnTo>
                <a:lnTo>
                  <a:pt x="51689" y="255306"/>
                </a:lnTo>
                <a:lnTo>
                  <a:pt x="57150" y="264668"/>
                </a:lnTo>
                <a:lnTo>
                  <a:pt x="60871" y="264668"/>
                </a:lnTo>
                <a:lnTo>
                  <a:pt x="103378" y="191770"/>
                </a:lnTo>
                <a:lnTo>
                  <a:pt x="102362" y="187960"/>
                </a:lnTo>
                <a:lnTo>
                  <a:pt x="96266" y="184404"/>
                </a:lnTo>
                <a:close/>
              </a:path>
              <a:path w="103504" h="280670">
                <a:moveTo>
                  <a:pt x="58038" y="139700"/>
                </a:moveTo>
                <a:lnTo>
                  <a:pt x="45338" y="139700"/>
                </a:lnTo>
                <a:lnTo>
                  <a:pt x="45338" y="241300"/>
                </a:lnTo>
                <a:lnTo>
                  <a:pt x="58038" y="241300"/>
                </a:lnTo>
                <a:lnTo>
                  <a:pt x="58038" y="139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736591" y="2866644"/>
            <a:ext cx="4000500" cy="3630295"/>
          </a:xfrm>
          <a:custGeom>
            <a:avLst/>
            <a:gdLst/>
            <a:ahLst/>
            <a:cxnLst/>
            <a:rect l="l" t="t" r="r" b="b"/>
            <a:pathLst>
              <a:path w="4000500" h="3630295">
                <a:moveTo>
                  <a:pt x="0" y="3630167"/>
                </a:moveTo>
                <a:lnTo>
                  <a:pt x="4000500" y="3630167"/>
                </a:lnTo>
                <a:lnTo>
                  <a:pt x="4000500" y="0"/>
                </a:lnTo>
                <a:lnTo>
                  <a:pt x="0" y="0"/>
                </a:lnTo>
                <a:lnTo>
                  <a:pt x="0" y="3630167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51653" y="2930905"/>
            <a:ext cx="6978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Pr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9972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OGRANIČENJA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3108" y="1624583"/>
            <a:ext cx="8248015" cy="1142620"/>
          </a:xfrm>
          <a:prstGeom prst="rect">
            <a:avLst/>
          </a:prstGeom>
          <a:ln w="9143">
            <a:solidFill>
              <a:srgbClr val="CC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86360" marR="104139">
              <a:lnSpc>
                <a:spcPct val="100000"/>
              </a:lnSpc>
              <a:spcBef>
                <a:spcPts val="27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Ograničenja u sistemu se u velikoj meri opisuju osnovnim elementima  dijagrama klasa kao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atribut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asocijacija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generalizacija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 Ipak, ne mogu se  sva ograničenja prikazati 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taj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način. UML dopušta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proizvoljan opis  ograničenja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uz jedino pravilo 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taj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opis mora biti između vitičastih</a:t>
            </a:r>
            <a:r>
              <a:rPr sz="1800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zagrada.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6823" y="3102864"/>
            <a:ext cx="8223884" cy="2269490"/>
          </a:xfrm>
          <a:prstGeom prst="rect">
            <a:avLst/>
          </a:prstGeom>
          <a:ln w="9144">
            <a:solidFill>
              <a:srgbClr val="008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85"/>
              </a:spcBef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Predstavljanje</a:t>
            </a:r>
            <a:r>
              <a:rPr sz="1800" u="heavy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ograničenja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6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496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3464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prirodni jezik (neprecizan, ali se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preporučuje)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34010" indent="-24701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3464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programski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jezik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4965" marR="82740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556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OCL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(Object Constraint Language) UML-ov formalni jezik ograničenja  (neophodno dobro razumevanje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jezika)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1060" y="5670803"/>
            <a:ext cx="7498080" cy="813043"/>
          </a:xfrm>
          <a:prstGeom prst="rect">
            <a:avLst/>
          </a:prstGeom>
          <a:ln w="9143">
            <a:solidFill>
              <a:srgbClr val="333399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280"/>
              </a:spcBef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572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Times New Roman"/>
                <a:cs typeface="Times New Roman"/>
              </a:rPr>
              <a:t>{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onemogućiti neregularnost: student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mora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položiti ispit pre upisa</a:t>
            </a:r>
            <a:r>
              <a:rPr sz="1800" spc="22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ocene</a:t>
            </a:r>
            <a:r>
              <a:rPr sz="1800" spc="-20" dirty="0">
                <a:solidFill>
                  <a:schemeClr val="tx1"/>
                </a:solidFill>
                <a:latin typeface="Times New Roman"/>
                <a:cs typeface="Times New Roman"/>
              </a:rPr>
              <a:t>}</a:t>
            </a: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3955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DIJAGRAMI</a:t>
            </a:r>
            <a:r>
              <a:rPr lang="en-US" spc="-11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SEKVENCE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5008" y="1638300"/>
            <a:ext cx="8267700" cy="1475740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Dijagram sekvence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(DS)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opisuje saradnju objekata prilikom neke</a:t>
            </a:r>
            <a:r>
              <a:rPr sz="1800" spc="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aktivnosti.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6360" marR="1753870">
              <a:lnSpc>
                <a:spcPct val="100000"/>
              </a:lnSpc>
              <a:tabLst>
                <a:tab pos="53086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DS	uspešno prikazuju saradnju,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tj.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interakciju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između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objekata,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ali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nisu pogodni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precizno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definisanje ponašanja</a:t>
            </a:r>
            <a:r>
              <a:rPr sz="1800" u="heavy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objekata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636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Korisni su kada treba analizirati više slučajeva</a:t>
            </a:r>
            <a:r>
              <a:rPr sz="1800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korišćenja.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6790" y="3402838"/>
            <a:ext cx="316103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DS opisuju interakciju pomoću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6790" y="3951478"/>
            <a:ext cx="4113529" cy="530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linije života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lifeline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) – vertikalna isprekidana  linija koja predstavlja učesnika u</a:t>
            </a:r>
            <a:r>
              <a:rPr sz="16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interakciji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6790" y="4743957"/>
            <a:ext cx="4135754" cy="530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poruke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message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) –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linije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završene</a:t>
            </a:r>
            <a:r>
              <a:rPr sz="16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strelicom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koje se čitaju odozgo na</a:t>
            </a:r>
            <a:r>
              <a:rPr sz="16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dole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6790" y="5536691"/>
            <a:ext cx="3733800" cy="774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trake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aktivnosti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activation bar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) –  pravougaonik na liniji života koji pokazuje  kada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učesnik aktivan u</a:t>
            </a:r>
            <a:r>
              <a:rPr sz="16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interakciji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33159" y="3549396"/>
            <a:ext cx="1170940" cy="376555"/>
          </a:xfrm>
          <a:custGeom>
            <a:avLst/>
            <a:gdLst/>
            <a:ahLst/>
            <a:cxnLst/>
            <a:rect l="l" t="t" r="r" b="b"/>
            <a:pathLst>
              <a:path w="1170940" h="376554">
                <a:moveTo>
                  <a:pt x="0" y="376427"/>
                </a:moveTo>
                <a:lnTo>
                  <a:pt x="1170432" y="376427"/>
                </a:lnTo>
                <a:lnTo>
                  <a:pt x="1170432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33159" y="3549396"/>
            <a:ext cx="1170940" cy="376555"/>
          </a:xfrm>
          <a:custGeom>
            <a:avLst/>
            <a:gdLst/>
            <a:ahLst/>
            <a:cxnLst/>
            <a:rect l="l" t="t" r="r" b="b"/>
            <a:pathLst>
              <a:path w="1170940" h="376554">
                <a:moveTo>
                  <a:pt x="0" y="376427"/>
                </a:moveTo>
                <a:lnTo>
                  <a:pt x="1170432" y="376427"/>
                </a:lnTo>
                <a:lnTo>
                  <a:pt x="1170432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12153" y="3589908"/>
            <a:ext cx="10033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Ime</a:t>
            </a:r>
            <a:r>
              <a:rPr sz="18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810756" y="3922776"/>
            <a:ext cx="0" cy="791210"/>
          </a:xfrm>
          <a:custGeom>
            <a:avLst/>
            <a:gdLst/>
            <a:ahLst/>
            <a:cxnLst/>
            <a:rect l="l" t="t" r="r" b="b"/>
            <a:pathLst>
              <a:path h="791210">
                <a:moveTo>
                  <a:pt x="0" y="0"/>
                </a:moveTo>
                <a:lnTo>
                  <a:pt x="0" y="790956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34556" y="4732020"/>
            <a:ext cx="161925" cy="439420"/>
          </a:xfrm>
          <a:custGeom>
            <a:avLst/>
            <a:gdLst/>
            <a:ahLst/>
            <a:cxnLst/>
            <a:rect l="l" t="t" r="r" b="b"/>
            <a:pathLst>
              <a:path w="161925" h="439420">
                <a:moveTo>
                  <a:pt x="0" y="438911"/>
                </a:moveTo>
                <a:lnTo>
                  <a:pt x="161544" y="438911"/>
                </a:lnTo>
                <a:lnTo>
                  <a:pt x="161544" y="0"/>
                </a:lnTo>
                <a:lnTo>
                  <a:pt x="0" y="0"/>
                </a:lnTo>
                <a:lnTo>
                  <a:pt x="0" y="438911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734556" y="4732020"/>
            <a:ext cx="161925" cy="439420"/>
          </a:xfrm>
          <a:custGeom>
            <a:avLst/>
            <a:gdLst/>
            <a:ahLst/>
            <a:cxnLst/>
            <a:rect l="l" t="t" r="r" b="b"/>
            <a:pathLst>
              <a:path w="161925" h="439420">
                <a:moveTo>
                  <a:pt x="0" y="438911"/>
                </a:moveTo>
                <a:lnTo>
                  <a:pt x="161544" y="438911"/>
                </a:lnTo>
                <a:lnTo>
                  <a:pt x="161544" y="0"/>
                </a:lnTo>
                <a:lnTo>
                  <a:pt x="0" y="0"/>
                </a:lnTo>
                <a:lnTo>
                  <a:pt x="0" y="438911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734556" y="5452871"/>
            <a:ext cx="161925" cy="439420"/>
          </a:xfrm>
          <a:custGeom>
            <a:avLst/>
            <a:gdLst/>
            <a:ahLst/>
            <a:cxnLst/>
            <a:rect l="l" t="t" r="r" b="b"/>
            <a:pathLst>
              <a:path w="161925" h="439420">
                <a:moveTo>
                  <a:pt x="0" y="438911"/>
                </a:moveTo>
                <a:lnTo>
                  <a:pt x="161544" y="438911"/>
                </a:lnTo>
                <a:lnTo>
                  <a:pt x="161544" y="0"/>
                </a:lnTo>
                <a:lnTo>
                  <a:pt x="0" y="0"/>
                </a:lnTo>
                <a:lnTo>
                  <a:pt x="0" y="438911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734556" y="5452871"/>
            <a:ext cx="161925" cy="439420"/>
          </a:xfrm>
          <a:custGeom>
            <a:avLst/>
            <a:gdLst/>
            <a:ahLst/>
            <a:cxnLst/>
            <a:rect l="l" t="t" r="r" b="b"/>
            <a:pathLst>
              <a:path w="161925" h="439420">
                <a:moveTo>
                  <a:pt x="0" y="438911"/>
                </a:moveTo>
                <a:lnTo>
                  <a:pt x="161544" y="438911"/>
                </a:lnTo>
                <a:lnTo>
                  <a:pt x="161544" y="0"/>
                </a:lnTo>
                <a:lnTo>
                  <a:pt x="0" y="0"/>
                </a:lnTo>
                <a:lnTo>
                  <a:pt x="0" y="438911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816852" y="5891784"/>
            <a:ext cx="0" cy="523240"/>
          </a:xfrm>
          <a:custGeom>
            <a:avLst/>
            <a:gdLst/>
            <a:ahLst/>
            <a:cxnLst/>
            <a:rect l="l" t="t" r="r" b="b"/>
            <a:pathLst>
              <a:path h="523239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822947" y="5183123"/>
            <a:ext cx="0" cy="276225"/>
          </a:xfrm>
          <a:custGeom>
            <a:avLst/>
            <a:gdLst/>
            <a:ahLst/>
            <a:cxnLst/>
            <a:rect l="l" t="t" r="r" b="b"/>
            <a:pathLst>
              <a:path h="276225">
                <a:moveTo>
                  <a:pt x="0" y="0"/>
                </a:moveTo>
                <a:lnTo>
                  <a:pt x="0" y="275844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705855" y="4703064"/>
            <a:ext cx="1028700" cy="76200"/>
          </a:xfrm>
          <a:custGeom>
            <a:avLst/>
            <a:gdLst/>
            <a:ahLst/>
            <a:cxnLst/>
            <a:rect l="l" t="t" r="r" b="b"/>
            <a:pathLst>
              <a:path w="1028700" h="76200">
                <a:moveTo>
                  <a:pt x="952500" y="0"/>
                </a:moveTo>
                <a:lnTo>
                  <a:pt x="952500" y="76200"/>
                </a:lnTo>
                <a:lnTo>
                  <a:pt x="1016000" y="44450"/>
                </a:lnTo>
                <a:lnTo>
                  <a:pt x="965200" y="44450"/>
                </a:lnTo>
                <a:lnTo>
                  <a:pt x="965200" y="31750"/>
                </a:lnTo>
                <a:lnTo>
                  <a:pt x="1016000" y="31750"/>
                </a:lnTo>
                <a:lnTo>
                  <a:pt x="952500" y="0"/>
                </a:lnTo>
                <a:close/>
              </a:path>
              <a:path w="1028700" h="76200">
                <a:moveTo>
                  <a:pt x="9525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952500" y="44450"/>
                </a:lnTo>
                <a:lnTo>
                  <a:pt x="952500" y="31750"/>
                </a:lnTo>
                <a:close/>
              </a:path>
              <a:path w="1028700" h="76200">
                <a:moveTo>
                  <a:pt x="1016000" y="31750"/>
                </a:moveTo>
                <a:lnTo>
                  <a:pt x="965200" y="31750"/>
                </a:lnTo>
                <a:lnTo>
                  <a:pt x="965200" y="44450"/>
                </a:lnTo>
                <a:lnTo>
                  <a:pt x="1016000" y="44450"/>
                </a:lnTo>
                <a:lnTo>
                  <a:pt x="1028700" y="38100"/>
                </a:lnTo>
                <a:lnTo>
                  <a:pt x="10160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721096" y="5414771"/>
            <a:ext cx="1028700" cy="76200"/>
          </a:xfrm>
          <a:custGeom>
            <a:avLst/>
            <a:gdLst/>
            <a:ahLst/>
            <a:cxnLst/>
            <a:rect l="l" t="t" r="r" b="b"/>
            <a:pathLst>
              <a:path w="1028700" h="76200">
                <a:moveTo>
                  <a:pt x="952500" y="0"/>
                </a:moveTo>
                <a:lnTo>
                  <a:pt x="952500" y="76199"/>
                </a:lnTo>
                <a:lnTo>
                  <a:pt x="1016000" y="44449"/>
                </a:lnTo>
                <a:lnTo>
                  <a:pt x="965200" y="44449"/>
                </a:lnTo>
                <a:lnTo>
                  <a:pt x="965200" y="31749"/>
                </a:lnTo>
                <a:lnTo>
                  <a:pt x="1016000" y="31749"/>
                </a:lnTo>
                <a:lnTo>
                  <a:pt x="952500" y="0"/>
                </a:lnTo>
                <a:close/>
              </a:path>
              <a:path w="1028700" h="76200">
                <a:moveTo>
                  <a:pt x="952500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952500" y="44449"/>
                </a:lnTo>
                <a:lnTo>
                  <a:pt x="952500" y="31749"/>
                </a:lnTo>
                <a:close/>
              </a:path>
              <a:path w="1028700" h="76200">
                <a:moveTo>
                  <a:pt x="1016000" y="31749"/>
                </a:moveTo>
                <a:lnTo>
                  <a:pt x="965200" y="31749"/>
                </a:lnTo>
                <a:lnTo>
                  <a:pt x="965200" y="44449"/>
                </a:lnTo>
                <a:lnTo>
                  <a:pt x="1016000" y="44449"/>
                </a:lnTo>
                <a:lnTo>
                  <a:pt x="1028700" y="38099"/>
                </a:lnTo>
                <a:lnTo>
                  <a:pt x="101600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64857" y="4223639"/>
            <a:ext cx="76390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linija</a:t>
            </a:r>
            <a:r>
              <a:rPr sz="1200" i="1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i="1" spc="-10" dirty="0">
                <a:solidFill>
                  <a:schemeClr val="tx1"/>
                </a:solidFill>
                <a:latin typeface="Arial"/>
                <a:cs typeface="Arial"/>
              </a:rPr>
              <a:t>života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27953" y="4515611"/>
            <a:ext cx="49275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poruka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44106" y="4846066"/>
            <a:ext cx="104266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i="1" dirty="0">
                <a:solidFill>
                  <a:schemeClr val="tx1"/>
                </a:solidFill>
                <a:latin typeface="Arial"/>
                <a:cs typeface="Arial"/>
              </a:rPr>
              <a:t>traka</a:t>
            </a:r>
            <a:r>
              <a:rPr sz="1200" i="1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chemeClr val="tx1"/>
                </a:solidFill>
                <a:latin typeface="Arial"/>
                <a:cs typeface="Arial"/>
              </a:rPr>
              <a:t>aktivnosti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7879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PRIMER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946403" y="2156460"/>
            <a:ext cx="7251700" cy="2844165"/>
          </a:xfrm>
          <a:custGeom>
            <a:avLst/>
            <a:gdLst/>
            <a:ahLst/>
            <a:cxnLst/>
            <a:rect l="l" t="t" r="r" b="b"/>
            <a:pathLst>
              <a:path w="7251700" h="2844165">
                <a:moveTo>
                  <a:pt x="0" y="2843784"/>
                </a:moveTo>
                <a:lnTo>
                  <a:pt x="7251192" y="2843784"/>
                </a:lnTo>
                <a:lnTo>
                  <a:pt x="7251192" y="0"/>
                </a:lnTo>
                <a:lnTo>
                  <a:pt x="0" y="0"/>
                </a:lnTo>
                <a:lnTo>
                  <a:pt x="0" y="2843784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5144" y="2138679"/>
            <a:ext cx="6930390" cy="2753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Imamo porudžbinu i hoćemo da joj uputimo komandu koja će  izračunati cenu. Da bi izvršila komandu, porudžbina mora da  pregleda sve svoje stavke i izračuna njihove cene na osnovu  pravila formiranja cena odgovarajućih proizvoda. Kada</a:t>
            </a:r>
            <a:r>
              <a:rPr sz="20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obradi  sve stavke, porudžbina izračunava ukupan popust na osnovu  pravila koja važe za</a:t>
            </a:r>
            <a:r>
              <a:rPr sz="20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kupca.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82017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CENTRALIZOVANO</a:t>
            </a:r>
            <a:r>
              <a:rPr lang="en-US" spc="-114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UPRAVLJANJE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7556" y="5721096"/>
            <a:ext cx="8623300" cy="776495"/>
          </a:xfrm>
          <a:prstGeom prst="rect">
            <a:avLst/>
          </a:prstGeom>
          <a:ln w="9144">
            <a:solidFill>
              <a:srgbClr val="333399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86360" marR="746760">
              <a:lnSpc>
                <a:spcPct val="100000"/>
              </a:lnSpc>
              <a:spcBef>
                <a:spcPts val="295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Kod centralizovanog upravljanja,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jedan učesnik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obrađuje najveći deo podataka, dok ga  drugi učesnici snabdevaju njima. Ovaj način upravljanja je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jednostavniji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 pogodan za 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početnike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, s obzirom da se celokupna obrada odvija na jednom</a:t>
            </a:r>
            <a:r>
              <a:rPr sz="16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mestu.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05355" y="1659635"/>
            <a:ext cx="1324610" cy="375285"/>
          </a:xfrm>
          <a:custGeom>
            <a:avLst/>
            <a:gdLst/>
            <a:ahLst/>
            <a:cxnLst/>
            <a:rect l="l" t="t" r="r" b="b"/>
            <a:pathLst>
              <a:path w="1324610" h="375285">
                <a:moveTo>
                  <a:pt x="0" y="374903"/>
                </a:moveTo>
                <a:lnTo>
                  <a:pt x="1324356" y="374903"/>
                </a:lnTo>
                <a:lnTo>
                  <a:pt x="1324356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05355" y="1659635"/>
            <a:ext cx="1324610" cy="375285"/>
          </a:xfrm>
          <a:custGeom>
            <a:avLst/>
            <a:gdLst/>
            <a:ahLst/>
            <a:cxnLst/>
            <a:rect l="l" t="t" r="r" b="b"/>
            <a:pathLst>
              <a:path w="1324610" h="375285">
                <a:moveTo>
                  <a:pt x="0" y="374903"/>
                </a:moveTo>
                <a:lnTo>
                  <a:pt x="1324356" y="374903"/>
                </a:lnTo>
                <a:lnTo>
                  <a:pt x="1324356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84095" y="1699005"/>
            <a:ext cx="115316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ru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žb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35096" y="1659635"/>
            <a:ext cx="2048510" cy="375285"/>
          </a:xfrm>
          <a:custGeom>
            <a:avLst/>
            <a:gdLst/>
            <a:ahLst/>
            <a:cxnLst/>
            <a:rect l="l" t="t" r="r" b="b"/>
            <a:pathLst>
              <a:path w="2048510" h="375285">
                <a:moveTo>
                  <a:pt x="0" y="374903"/>
                </a:moveTo>
                <a:lnTo>
                  <a:pt x="2048255" y="374903"/>
                </a:lnTo>
                <a:lnTo>
                  <a:pt x="2048255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35096" y="1659635"/>
            <a:ext cx="2048510" cy="375285"/>
          </a:xfrm>
          <a:custGeom>
            <a:avLst/>
            <a:gdLst/>
            <a:ahLst/>
            <a:cxnLst/>
            <a:rect l="l" t="t" r="r" b="b"/>
            <a:pathLst>
              <a:path w="2048510" h="375285">
                <a:moveTo>
                  <a:pt x="0" y="374903"/>
                </a:moveTo>
                <a:lnTo>
                  <a:pt x="2048255" y="374903"/>
                </a:lnTo>
                <a:lnTo>
                  <a:pt x="2048255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14725" y="1699005"/>
            <a:ext cx="187706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stavka</a:t>
            </a:r>
            <a:r>
              <a:rPr sz="18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porudžbine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899403" y="1659635"/>
            <a:ext cx="1057910" cy="375285"/>
          </a:xfrm>
          <a:custGeom>
            <a:avLst/>
            <a:gdLst/>
            <a:ahLst/>
            <a:cxnLst/>
            <a:rect l="l" t="t" r="r" b="b"/>
            <a:pathLst>
              <a:path w="1057909" h="375285">
                <a:moveTo>
                  <a:pt x="0" y="374903"/>
                </a:moveTo>
                <a:lnTo>
                  <a:pt x="1057655" y="374903"/>
                </a:lnTo>
                <a:lnTo>
                  <a:pt x="1057655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99403" y="1659635"/>
            <a:ext cx="1057910" cy="375285"/>
          </a:xfrm>
          <a:custGeom>
            <a:avLst/>
            <a:gdLst/>
            <a:ahLst/>
            <a:cxnLst/>
            <a:rect l="l" t="t" r="r" b="b"/>
            <a:pathLst>
              <a:path w="1057909" h="375285">
                <a:moveTo>
                  <a:pt x="0" y="374903"/>
                </a:moveTo>
                <a:lnTo>
                  <a:pt x="1057655" y="374903"/>
                </a:lnTo>
                <a:lnTo>
                  <a:pt x="1057655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78778" y="1699005"/>
            <a:ext cx="88709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382256" y="1659635"/>
            <a:ext cx="803275" cy="375285"/>
          </a:xfrm>
          <a:custGeom>
            <a:avLst/>
            <a:gdLst/>
            <a:ahLst/>
            <a:cxnLst/>
            <a:rect l="l" t="t" r="r" b="b"/>
            <a:pathLst>
              <a:path w="803275" h="375285">
                <a:moveTo>
                  <a:pt x="0" y="374903"/>
                </a:moveTo>
                <a:lnTo>
                  <a:pt x="803148" y="374903"/>
                </a:lnTo>
                <a:lnTo>
                  <a:pt x="803148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382256" y="1659635"/>
            <a:ext cx="803275" cy="375285"/>
          </a:xfrm>
          <a:custGeom>
            <a:avLst/>
            <a:gdLst/>
            <a:ahLst/>
            <a:cxnLst/>
            <a:rect l="l" t="t" r="r" b="b"/>
            <a:pathLst>
              <a:path w="803275" h="375285">
                <a:moveTo>
                  <a:pt x="0" y="374903"/>
                </a:moveTo>
                <a:lnTo>
                  <a:pt x="803148" y="374903"/>
                </a:lnTo>
                <a:lnTo>
                  <a:pt x="803148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461631" y="1699005"/>
            <a:ext cx="6343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ac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53995" y="2241804"/>
            <a:ext cx="161925" cy="3229610"/>
          </a:xfrm>
          <a:custGeom>
            <a:avLst/>
            <a:gdLst/>
            <a:ahLst/>
            <a:cxnLst/>
            <a:rect l="l" t="t" r="r" b="b"/>
            <a:pathLst>
              <a:path w="161925" h="3229610">
                <a:moveTo>
                  <a:pt x="0" y="3229356"/>
                </a:moveTo>
                <a:lnTo>
                  <a:pt x="161544" y="3229356"/>
                </a:lnTo>
                <a:lnTo>
                  <a:pt x="161544" y="0"/>
                </a:lnTo>
                <a:lnTo>
                  <a:pt x="0" y="0"/>
                </a:lnTo>
                <a:lnTo>
                  <a:pt x="0" y="3229356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253995" y="2241804"/>
            <a:ext cx="161925" cy="3229610"/>
          </a:xfrm>
          <a:custGeom>
            <a:avLst/>
            <a:gdLst/>
            <a:ahLst/>
            <a:cxnLst/>
            <a:rect l="l" t="t" r="r" b="b"/>
            <a:pathLst>
              <a:path w="161925" h="3229610">
                <a:moveTo>
                  <a:pt x="0" y="3229356"/>
                </a:moveTo>
                <a:lnTo>
                  <a:pt x="161544" y="3229356"/>
                </a:lnTo>
                <a:lnTo>
                  <a:pt x="161544" y="0"/>
                </a:lnTo>
                <a:lnTo>
                  <a:pt x="0" y="0"/>
                </a:lnTo>
                <a:lnTo>
                  <a:pt x="0" y="322935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04359" y="2333244"/>
            <a:ext cx="161925" cy="287020"/>
          </a:xfrm>
          <a:custGeom>
            <a:avLst/>
            <a:gdLst/>
            <a:ahLst/>
            <a:cxnLst/>
            <a:rect l="l" t="t" r="r" b="b"/>
            <a:pathLst>
              <a:path w="161925" h="287019">
                <a:moveTo>
                  <a:pt x="0" y="286512"/>
                </a:moveTo>
                <a:lnTo>
                  <a:pt x="161544" y="286512"/>
                </a:lnTo>
                <a:lnTo>
                  <a:pt x="161544" y="0"/>
                </a:lnTo>
                <a:lnTo>
                  <a:pt x="0" y="0"/>
                </a:lnTo>
                <a:lnTo>
                  <a:pt x="0" y="286512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04359" y="2333244"/>
            <a:ext cx="161925" cy="287020"/>
          </a:xfrm>
          <a:custGeom>
            <a:avLst/>
            <a:gdLst/>
            <a:ahLst/>
            <a:cxnLst/>
            <a:rect l="l" t="t" r="r" b="b"/>
            <a:pathLst>
              <a:path w="161925" h="287019">
                <a:moveTo>
                  <a:pt x="0" y="286512"/>
                </a:moveTo>
                <a:lnTo>
                  <a:pt x="161544" y="286512"/>
                </a:lnTo>
                <a:lnTo>
                  <a:pt x="161544" y="0"/>
                </a:lnTo>
                <a:lnTo>
                  <a:pt x="0" y="0"/>
                </a:lnTo>
                <a:lnTo>
                  <a:pt x="0" y="286512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01311" y="2749295"/>
            <a:ext cx="161925" cy="295910"/>
          </a:xfrm>
          <a:custGeom>
            <a:avLst/>
            <a:gdLst/>
            <a:ahLst/>
            <a:cxnLst/>
            <a:rect l="l" t="t" r="r" b="b"/>
            <a:pathLst>
              <a:path w="161925" h="295910">
                <a:moveTo>
                  <a:pt x="0" y="295655"/>
                </a:moveTo>
                <a:lnTo>
                  <a:pt x="161544" y="295655"/>
                </a:lnTo>
                <a:lnTo>
                  <a:pt x="161544" y="0"/>
                </a:lnTo>
                <a:lnTo>
                  <a:pt x="0" y="0"/>
                </a:lnTo>
                <a:lnTo>
                  <a:pt x="0" y="295655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401311" y="2749295"/>
            <a:ext cx="161925" cy="295910"/>
          </a:xfrm>
          <a:custGeom>
            <a:avLst/>
            <a:gdLst/>
            <a:ahLst/>
            <a:cxnLst/>
            <a:rect l="l" t="t" r="r" b="b"/>
            <a:pathLst>
              <a:path w="161925" h="295910">
                <a:moveTo>
                  <a:pt x="0" y="295655"/>
                </a:moveTo>
                <a:lnTo>
                  <a:pt x="161544" y="295655"/>
                </a:lnTo>
                <a:lnTo>
                  <a:pt x="161544" y="0"/>
                </a:lnTo>
                <a:lnTo>
                  <a:pt x="0" y="0"/>
                </a:lnTo>
                <a:lnTo>
                  <a:pt x="0" y="29565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350508" y="3308603"/>
            <a:ext cx="161925" cy="437515"/>
          </a:xfrm>
          <a:custGeom>
            <a:avLst/>
            <a:gdLst/>
            <a:ahLst/>
            <a:cxnLst/>
            <a:rect l="l" t="t" r="r" b="b"/>
            <a:pathLst>
              <a:path w="161925" h="437514">
                <a:moveTo>
                  <a:pt x="0" y="437388"/>
                </a:moveTo>
                <a:lnTo>
                  <a:pt x="161543" y="437388"/>
                </a:lnTo>
                <a:lnTo>
                  <a:pt x="161543" y="0"/>
                </a:lnTo>
                <a:lnTo>
                  <a:pt x="0" y="0"/>
                </a:lnTo>
                <a:lnTo>
                  <a:pt x="0" y="437388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350508" y="3308603"/>
            <a:ext cx="161925" cy="437515"/>
          </a:xfrm>
          <a:custGeom>
            <a:avLst/>
            <a:gdLst/>
            <a:ahLst/>
            <a:cxnLst/>
            <a:rect l="l" t="t" r="r" b="b"/>
            <a:pathLst>
              <a:path w="161925" h="437514">
                <a:moveTo>
                  <a:pt x="0" y="437388"/>
                </a:moveTo>
                <a:lnTo>
                  <a:pt x="161543" y="437388"/>
                </a:lnTo>
                <a:lnTo>
                  <a:pt x="161543" y="0"/>
                </a:lnTo>
                <a:lnTo>
                  <a:pt x="0" y="0"/>
                </a:lnTo>
                <a:lnTo>
                  <a:pt x="0" y="43738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36292" y="4096511"/>
            <a:ext cx="143510" cy="314325"/>
          </a:xfrm>
          <a:custGeom>
            <a:avLst/>
            <a:gdLst/>
            <a:ahLst/>
            <a:cxnLst/>
            <a:rect l="l" t="t" r="r" b="b"/>
            <a:pathLst>
              <a:path w="143510" h="314325">
                <a:moveTo>
                  <a:pt x="0" y="313944"/>
                </a:moveTo>
                <a:lnTo>
                  <a:pt x="143256" y="313944"/>
                </a:lnTo>
                <a:lnTo>
                  <a:pt x="143256" y="0"/>
                </a:lnTo>
                <a:lnTo>
                  <a:pt x="0" y="0"/>
                </a:lnTo>
                <a:lnTo>
                  <a:pt x="0" y="313944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36292" y="4096511"/>
            <a:ext cx="143510" cy="314325"/>
          </a:xfrm>
          <a:custGeom>
            <a:avLst/>
            <a:gdLst/>
            <a:ahLst/>
            <a:cxnLst/>
            <a:rect l="l" t="t" r="r" b="b"/>
            <a:pathLst>
              <a:path w="143510" h="314325">
                <a:moveTo>
                  <a:pt x="0" y="313944"/>
                </a:moveTo>
                <a:lnTo>
                  <a:pt x="143256" y="313944"/>
                </a:lnTo>
                <a:lnTo>
                  <a:pt x="143256" y="0"/>
                </a:lnTo>
                <a:lnTo>
                  <a:pt x="0" y="0"/>
                </a:lnTo>
                <a:lnTo>
                  <a:pt x="0" y="313944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324100" y="4759452"/>
            <a:ext cx="161925" cy="589915"/>
          </a:xfrm>
          <a:custGeom>
            <a:avLst/>
            <a:gdLst/>
            <a:ahLst/>
            <a:cxnLst/>
            <a:rect l="l" t="t" r="r" b="b"/>
            <a:pathLst>
              <a:path w="161925" h="589914">
                <a:moveTo>
                  <a:pt x="0" y="589788"/>
                </a:moveTo>
                <a:lnTo>
                  <a:pt x="161544" y="589788"/>
                </a:lnTo>
                <a:lnTo>
                  <a:pt x="161544" y="0"/>
                </a:lnTo>
                <a:lnTo>
                  <a:pt x="0" y="0"/>
                </a:lnTo>
                <a:lnTo>
                  <a:pt x="0" y="589788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24100" y="4759452"/>
            <a:ext cx="161925" cy="589915"/>
          </a:xfrm>
          <a:custGeom>
            <a:avLst/>
            <a:gdLst/>
            <a:ahLst/>
            <a:cxnLst/>
            <a:rect l="l" t="t" r="r" b="b"/>
            <a:pathLst>
              <a:path w="161925" h="589914">
                <a:moveTo>
                  <a:pt x="0" y="589788"/>
                </a:moveTo>
                <a:lnTo>
                  <a:pt x="161544" y="589788"/>
                </a:lnTo>
                <a:lnTo>
                  <a:pt x="161544" y="0"/>
                </a:lnTo>
                <a:lnTo>
                  <a:pt x="0" y="0"/>
                </a:lnTo>
                <a:lnTo>
                  <a:pt x="0" y="589788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693152" y="4956047"/>
            <a:ext cx="161925" cy="181610"/>
          </a:xfrm>
          <a:custGeom>
            <a:avLst/>
            <a:gdLst/>
            <a:ahLst/>
            <a:cxnLst/>
            <a:rect l="l" t="t" r="r" b="b"/>
            <a:pathLst>
              <a:path w="161925" h="181610">
                <a:moveTo>
                  <a:pt x="0" y="181356"/>
                </a:moveTo>
                <a:lnTo>
                  <a:pt x="161544" y="181356"/>
                </a:lnTo>
                <a:lnTo>
                  <a:pt x="161544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693152" y="4956047"/>
            <a:ext cx="161925" cy="181610"/>
          </a:xfrm>
          <a:custGeom>
            <a:avLst/>
            <a:gdLst/>
            <a:ahLst/>
            <a:cxnLst/>
            <a:rect l="l" t="t" r="r" b="b"/>
            <a:pathLst>
              <a:path w="161925" h="181610">
                <a:moveTo>
                  <a:pt x="0" y="181356"/>
                </a:moveTo>
                <a:lnTo>
                  <a:pt x="161544" y="181356"/>
                </a:lnTo>
                <a:lnTo>
                  <a:pt x="161544" y="0"/>
                </a:lnTo>
                <a:lnTo>
                  <a:pt x="0" y="0"/>
                </a:lnTo>
                <a:lnTo>
                  <a:pt x="0" y="18135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426708" y="2031492"/>
            <a:ext cx="0" cy="1268095"/>
          </a:xfrm>
          <a:custGeom>
            <a:avLst/>
            <a:gdLst/>
            <a:ahLst/>
            <a:cxnLst/>
            <a:rect l="l" t="t" r="r" b="b"/>
            <a:pathLst>
              <a:path h="1268095">
                <a:moveTo>
                  <a:pt x="0" y="0"/>
                </a:moveTo>
                <a:lnTo>
                  <a:pt x="0" y="1267968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757159" y="2028444"/>
            <a:ext cx="0" cy="2915920"/>
          </a:xfrm>
          <a:custGeom>
            <a:avLst/>
            <a:gdLst/>
            <a:ahLst/>
            <a:cxnLst/>
            <a:rect l="l" t="t" r="r" b="b"/>
            <a:pathLst>
              <a:path h="2915920">
                <a:moveTo>
                  <a:pt x="0" y="0"/>
                </a:moveTo>
                <a:lnTo>
                  <a:pt x="0" y="2915411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432803" y="3753611"/>
            <a:ext cx="0" cy="1908175"/>
          </a:xfrm>
          <a:custGeom>
            <a:avLst/>
            <a:gdLst/>
            <a:ahLst/>
            <a:cxnLst/>
            <a:rect l="l" t="t" r="r" b="b"/>
            <a:pathLst>
              <a:path h="1908175">
                <a:moveTo>
                  <a:pt x="0" y="0"/>
                </a:moveTo>
                <a:lnTo>
                  <a:pt x="0" y="1908048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486655" y="3044951"/>
            <a:ext cx="0" cy="2550160"/>
          </a:xfrm>
          <a:custGeom>
            <a:avLst/>
            <a:gdLst/>
            <a:ahLst/>
            <a:cxnLst/>
            <a:rect l="l" t="t" r="r" b="b"/>
            <a:pathLst>
              <a:path h="2550160">
                <a:moveTo>
                  <a:pt x="0" y="0"/>
                </a:moveTo>
                <a:lnTo>
                  <a:pt x="0" y="2549652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339339" y="2031492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346960" y="5480303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4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489703" y="2039111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700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477511" y="2634995"/>
            <a:ext cx="0" cy="123825"/>
          </a:xfrm>
          <a:custGeom>
            <a:avLst/>
            <a:gdLst/>
            <a:ahLst/>
            <a:cxnLst/>
            <a:rect l="l" t="t" r="r" b="b"/>
            <a:pathLst>
              <a:path h="123825">
                <a:moveTo>
                  <a:pt x="0" y="123443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772400" y="5131308"/>
            <a:ext cx="0" cy="520065"/>
          </a:xfrm>
          <a:custGeom>
            <a:avLst/>
            <a:gdLst/>
            <a:ahLst/>
            <a:cxnLst/>
            <a:rect l="l" t="t" r="r" b="b"/>
            <a:pathLst>
              <a:path h="520064">
                <a:moveTo>
                  <a:pt x="0" y="0"/>
                </a:moveTo>
                <a:lnTo>
                  <a:pt x="0" y="519684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196339" y="2203704"/>
            <a:ext cx="1066800" cy="76200"/>
          </a:xfrm>
          <a:custGeom>
            <a:avLst/>
            <a:gdLst/>
            <a:ahLst/>
            <a:cxnLst/>
            <a:rect l="l" t="t" r="r" b="b"/>
            <a:pathLst>
              <a:path w="1066800" h="76200">
                <a:moveTo>
                  <a:pt x="38100" y="0"/>
                </a:moveTo>
                <a:lnTo>
                  <a:pt x="23268" y="2988"/>
                </a:lnTo>
                <a:lnTo>
                  <a:pt x="11158" y="11144"/>
                </a:lnTo>
                <a:lnTo>
                  <a:pt x="2993" y="23252"/>
                </a:lnTo>
                <a:lnTo>
                  <a:pt x="0" y="38100"/>
                </a:lnTo>
                <a:lnTo>
                  <a:pt x="2993" y="52947"/>
                </a:lnTo>
                <a:lnTo>
                  <a:pt x="11158" y="65055"/>
                </a:lnTo>
                <a:lnTo>
                  <a:pt x="23268" y="73211"/>
                </a:lnTo>
                <a:lnTo>
                  <a:pt x="38100" y="76200"/>
                </a:lnTo>
                <a:lnTo>
                  <a:pt x="52931" y="73211"/>
                </a:lnTo>
                <a:lnTo>
                  <a:pt x="65041" y="65055"/>
                </a:lnTo>
                <a:lnTo>
                  <a:pt x="73206" y="52947"/>
                </a:lnTo>
                <a:lnTo>
                  <a:pt x="74919" y="44450"/>
                </a:lnTo>
                <a:lnTo>
                  <a:pt x="38100" y="44450"/>
                </a:lnTo>
                <a:lnTo>
                  <a:pt x="38100" y="31750"/>
                </a:lnTo>
                <a:lnTo>
                  <a:pt x="74919" y="31750"/>
                </a:lnTo>
                <a:lnTo>
                  <a:pt x="73206" y="23252"/>
                </a:lnTo>
                <a:lnTo>
                  <a:pt x="65041" y="11144"/>
                </a:lnTo>
                <a:lnTo>
                  <a:pt x="52931" y="2988"/>
                </a:lnTo>
                <a:lnTo>
                  <a:pt x="38100" y="0"/>
                </a:lnTo>
                <a:close/>
              </a:path>
              <a:path w="1066800" h="76200">
                <a:moveTo>
                  <a:pt x="990599" y="0"/>
                </a:moveTo>
                <a:lnTo>
                  <a:pt x="990599" y="76200"/>
                </a:lnTo>
                <a:lnTo>
                  <a:pt x="1054099" y="44450"/>
                </a:lnTo>
                <a:lnTo>
                  <a:pt x="1003299" y="44450"/>
                </a:lnTo>
                <a:lnTo>
                  <a:pt x="1003299" y="31750"/>
                </a:lnTo>
                <a:lnTo>
                  <a:pt x="1054099" y="31750"/>
                </a:lnTo>
                <a:lnTo>
                  <a:pt x="990599" y="0"/>
                </a:lnTo>
                <a:close/>
              </a:path>
              <a:path w="1066800" h="76200">
                <a:moveTo>
                  <a:pt x="74919" y="31750"/>
                </a:moveTo>
                <a:lnTo>
                  <a:pt x="38100" y="31750"/>
                </a:lnTo>
                <a:lnTo>
                  <a:pt x="38100" y="44450"/>
                </a:lnTo>
                <a:lnTo>
                  <a:pt x="74919" y="44450"/>
                </a:lnTo>
                <a:lnTo>
                  <a:pt x="76200" y="38100"/>
                </a:lnTo>
                <a:lnTo>
                  <a:pt x="74919" y="31750"/>
                </a:lnTo>
                <a:close/>
              </a:path>
              <a:path w="1066800" h="76200">
                <a:moveTo>
                  <a:pt x="990599" y="31750"/>
                </a:moveTo>
                <a:lnTo>
                  <a:pt x="74919" y="31750"/>
                </a:lnTo>
                <a:lnTo>
                  <a:pt x="76200" y="38100"/>
                </a:lnTo>
                <a:lnTo>
                  <a:pt x="74919" y="44450"/>
                </a:lnTo>
                <a:lnTo>
                  <a:pt x="990599" y="44450"/>
                </a:lnTo>
                <a:lnTo>
                  <a:pt x="990599" y="31750"/>
                </a:lnTo>
                <a:close/>
              </a:path>
              <a:path w="1066800" h="76200">
                <a:moveTo>
                  <a:pt x="1054099" y="31750"/>
                </a:moveTo>
                <a:lnTo>
                  <a:pt x="1003299" y="31750"/>
                </a:lnTo>
                <a:lnTo>
                  <a:pt x="1003299" y="44450"/>
                </a:lnTo>
                <a:lnTo>
                  <a:pt x="1054099" y="44450"/>
                </a:lnTo>
                <a:lnTo>
                  <a:pt x="1066799" y="38100"/>
                </a:lnTo>
                <a:lnTo>
                  <a:pt x="105409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406395" y="2298192"/>
            <a:ext cx="2010410" cy="76200"/>
          </a:xfrm>
          <a:custGeom>
            <a:avLst/>
            <a:gdLst/>
            <a:ahLst/>
            <a:cxnLst/>
            <a:rect l="l" t="t" r="r" b="b"/>
            <a:pathLst>
              <a:path w="2010410" h="76200">
                <a:moveTo>
                  <a:pt x="1933956" y="0"/>
                </a:moveTo>
                <a:lnTo>
                  <a:pt x="1933956" y="76200"/>
                </a:lnTo>
                <a:lnTo>
                  <a:pt x="1997456" y="44450"/>
                </a:lnTo>
                <a:lnTo>
                  <a:pt x="1946656" y="44450"/>
                </a:lnTo>
                <a:lnTo>
                  <a:pt x="1946656" y="31750"/>
                </a:lnTo>
                <a:lnTo>
                  <a:pt x="1997456" y="31750"/>
                </a:lnTo>
                <a:lnTo>
                  <a:pt x="1933956" y="0"/>
                </a:lnTo>
                <a:close/>
              </a:path>
              <a:path w="2010410" h="76200">
                <a:moveTo>
                  <a:pt x="193395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933956" y="44450"/>
                </a:lnTo>
                <a:lnTo>
                  <a:pt x="1933956" y="31750"/>
                </a:lnTo>
                <a:close/>
              </a:path>
              <a:path w="2010410" h="76200">
                <a:moveTo>
                  <a:pt x="1997456" y="31750"/>
                </a:moveTo>
                <a:lnTo>
                  <a:pt x="1946656" y="31750"/>
                </a:lnTo>
                <a:lnTo>
                  <a:pt x="1946656" y="44450"/>
                </a:lnTo>
                <a:lnTo>
                  <a:pt x="1997456" y="44450"/>
                </a:lnTo>
                <a:lnTo>
                  <a:pt x="2010156" y="38100"/>
                </a:lnTo>
                <a:lnTo>
                  <a:pt x="199745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412492" y="2714244"/>
            <a:ext cx="2010410" cy="76200"/>
          </a:xfrm>
          <a:custGeom>
            <a:avLst/>
            <a:gdLst/>
            <a:ahLst/>
            <a:cxnLst/>
            <a:rect l="l" t="t" r="r" b="b"/>
            <a:pathLst>
              <a:path w="2010410" h="76200">
                <a:moveTo>
                  <a:pt x="1933956" y="0"/>
                </a:moveTo>
                <a:lnTo>
                  <a:pt x="1933956" y="76200"/>
                </a:lnTo>
                <a:lnTo>
                  <a:pt x="1997456" y="44450"/>
                </a:lnTo>
                <a:lnTo>
                  <a:pt x="1946656" y="44450"/>
                </a:lnTo>
                <a:lnTo>
                  <a:pt x="1946656" y="31750"/>
                </a:lnTo>
                <a:lnTo>
                  <a:pt x="1997456" y="31750"/>
                </a:lnTo>
                <a:lnTo>
                  <a:pt x="1933956" y="0"/>
                </a:lnTo>
                <a:close/>
              </a:path>
              <a:path w="2010410" h="76200">
                <a:moveTo>
                  <a:pt x="193395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933956" y="44450"/>
                </a:lnTo>
                <a:lnTo>
                  <a:pt x="1933956" y="31750"/>
                </a:lnTo>
                <a:close/>
              </a:path>
              <a:path w="2010410" h="76200">
                <a:moveTo>
                  <a:pt x="1997456" y="31750"/>
                </a:moveTo>
                <a:lnTo>
                  <a:pt x="1946656" y="31750"/>
                </a:lnTo>
                <a:lnTo>
                  <a:pt x="1946656" y="44450"/>
                </a:lnTo>
                <a:lnTo>
                  <a:pt x="1997456" y="44450"/>
                </a:lnTo>
                <a:lnTo>
                  <a:pt x="2010156" y="38100"/>
                </a:lnTo>
                <a:lnTo>
                  <a:pt x="199745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441448" y="3285744"/>
            <a:ext cx="3915410" cy="76200"/>
          </a:xfrm>
          <a:custGeom>
            <a:avLst/>
            <a:gdLst/>
            <a:ahLst/>
            <a:cxnLst/>
            <a:rect l="l" t="t" r="r" b="b"/>
            <a:pathLst>
              <a:path w="3915410" h="76200">
                <a:moveTo>
                  <a:pt x="3838955" y="0"/>
                </a:moveTo>
                <a:lnTo>
                  <a:pt x="3838955" y="76200"/>
                </a:lnTo>
                <a:lnTo>
                  <a:pt x="3902455" y="44450"/>
                </a:lnTo>
                <a:lnTo>
                  <a:pt x="3851655" y="44450"/>
                </a:lnTo>
                <a:lnTo>
                  <a:pt x="3851655" y="31750"/>
                </a:lnTo>
                <a:lnTo>
                  <a:pt x="3902455" y="31750"/>
                </a:lnTo>
                <a:lnTo>
                  <a:pt x="3838955" y="0"/>
                </a:lnTo>
                <a:close/>
              </a:path>
              <a:path w="3915410" h="76200">
                <a:moveTo>
                  <a:pt x="383895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838955" y="44450"/>
                </a:lnTo>
                <a:lnTo>
                  <a:pt x="3838955" y="31750"/>
                </a:lnTo>
                <a:close/>
              </a:path>
              <a:path w="3915410" h="76200">
                <a:moveTo>
                  <a:pt x="3902455" y="31750"/>
                </a:moveTo>
                <a:lnTo>
                  <a:pt x="3851655" y="31750"/>
                </a:lnTo>
                <a:lnTo>
                  <a:pt x="3851655" y="44450"/>
                </a:lnTo>
                <a:lnTo>
                  <a:pt x="3902455" y="44450"/>
                </a:lnTo>
                <a:lnTo>
                  <a:pt x="3915155" y="38100"/>
                </a:lnTo>
                <a:lnTo>
                  <a:pt x="390245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505455" y="4920996"/>
            <a:ext cx="5181600" cy="76200"/>
          </a:xfrm>
          <a:custGeom>
            <a:avLst/>
            <a:gdLst/>
            <a:ahLst/>
            <a:cxnLst/>
            <a:rect l="l" t="t" r="r" b="b"/>
            <a:pathLst>
              <a:path w="5181600" h="76200">
                <a:moveTo>
                  <a:pt x="5105400" y="0"/>
                </a:moveTo>
                <a:lnTo>
                  <a:pt x="5105400" y="76199"/>
                </a:lnTo>
                <a:lnTo>
                  <a:pt x="5168900" y="44449"/>
                </a:lnTo>
                <a:lnTo>
                  <a:pt x="5118100" y="44449"/>
                </a:lnTo>
                <a:lnTo>
                  <a:pt x="5118100" y="31749"/>
                </a:lnTo>
                <a:lnTo>
                  <a:pt x="5168900" y="31749"/>
                </a:lnTo>
                <a:lnTo>
                  <a:pt x="5105400" y="0"/>
                </a:lnTo>
                <a:close/>
              </a:path>
              <a:path w="5181600" h="76200">
                <a:moveTo>
                  <a:pt x="5105400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5105400" y="44449"/>
                </a:lnTo>
                <a:lnTo>
                  <a:pt x="5105400" y="31749"/>
                </a:lnTo>
                <a:close/>
              </a:path>
              <a:path w="5181600" h="76200">
                <a:moveTo>
                  <a:pt x="5168900" y="31749"/>
                </a:moveTo>
                <a:lnTo>
                  <a:pt x="5118100" y="31749"/>
                </a:lnTo>
                <a:lnTo>
                  <a:pt x="5118100" y="44449"/>
                </a:lnTo>
                <a:lnTo>
                  <a:pt x="5168900" y="44449"/>
                </a:lnTo>
                <a:lnTo>
                  <a:pt x="5181600" y="38099"/>
                </a:lnTo>
                <a:lnTo>
                  <a:pt x="516890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409444" y="2993263"/>
            <a:ext cx="2010410" cy="103505"/>
          </a:xfrm>
          <a:custGeom>
            <a:avLst/>
            <a:gdLst/>
            <a:ahLst/>
            <a:cxnLst/>
            <a:rect l="l" t="t" r="r" b="b"/>
            <a:pathLst>
              <a:path w="2010410" h="103505">
                <a:moveTo>
                  <a:pt x="88645" y="0"/>
                </a:moveTo>
                <a:lnTo>
                  <a:pt x="0" y="51688"/>
                </a:lnTo>
                <a:lnTo>
                  <a:pt x="88645" y="103377"/>
                </a:lnTo>
                <a:lnTo>
                  <a:pt x="92456" y="102362"/>
                </a:lnTo>
                <a:lnTo>
                  <a:pt x="96012" y="96265"/>
                </a:lnTo>
                <a:lnTo>
                  <a:pt x="94995" y="92456"/>
                </a:lnTo>
                <a:lnTo>
                  <a:pt x="35995" y="58038"/>
                </a:lnTo>
                <a:lnTo>
                  <a:pt x="12573" y="58038"/>
                </a:lnTo>
                <a:lnTo>
                  <a:pt x="12573" y="45338"/>
                </a:lnTo>
                <a:lnTo>
                  <a:pt x="35995" y="45338"/>
                </a:lnTo>
                <a:lnTo>
                  <a:pt x="94995" y="10922"/>
                </a:lnTo>
                <a:lnTo>
                  <a:pt x="96012" y="7112"/>
                </a:lnTo>
                <a:lnTo>
                  <a:pt x="92456" y="1015"/>
                </a:lnTo>
                <a:lnTo>
                  <a:pt x="88645" y="0"/>
                </a:lnTo>
                <a:close/>
              </a:path>
              <a:path w="2010410" h="103505">
                <a:moveTo>
                  <a:pt x="35995" y="45338"/>
                </a:moveTo>
                <a:lnTo>
                  <a:pt x="12573" y="45338"/>
                </a:lnTo>
                <a:lnTo>
                  <a:pt x="12573" y="58038"/>
                </a:lnTo>
                <a:lnTo>
                  <a:pt x="35995" y="58038"/>
                </a:lnTo>
                <a:lnTo>
                  <a:pt x="34471" y="57150"/>
                </a:lnTo>
                <a:lnTo>
                  <a:pt x="15748" y="57150"/>
                </a:lnTo>
                <a:lnTo>
                  <a:pt x="15748" y="46227"/>
                </a:lnTo>
                <a:lnTo>
                  <a:pt x="34471" y="46227"/>
                </a:lnTo>
                <a:lnTo>
                  <a:pt x="35995" y="45338"/>
                </a:lnTo>
                <a:close/>
              </a:path>
              <a:path w="2010410" h="103505">
                <a:moveTo>
                  <a:pt x="63373" y="45338"/>
                </a:moveTo>
                <a:lnTo>
                  <a:pt x="35995" y="45338"/>
                </a:lnTo>
                <a:lnTo>
                  <a:pt x="25109" y="51688"/>
                </a:lnTo>
                <a:lnTo>
                  <a:pt x="35995" y="58038"/>
                </a:lnTo>
                <a:lnTo>
                  <a:pt x="63373" y="58038"/>
                </a:lnTo>
                <a:lnTo>
                  <a:pt x="63373" y="45338"/>
                </a:lnTo>
                <a:close/>
              </a:path>
              <a:path w="2010410" h="103505">
                <a:moveTo>
                  <a:pt x="15748" y="46227"/>
                </a:moveTo>
                <a:lnTo>
                  <a:pt x="15748" y="57150"/>
                </a:lnTo>
                <a:lnTo>
                  <a:pt x="25109" y="51688"/>
                </a:lnTo>
                <a:lnTo>
                  <a:pt x="15748" y="46227"/>
                </a:lnTo>
                <a:close/>
              </a:path>
              <a:path w="2010410" h="103505">
                <a:moveTo>
                  <a:pt x="25109" y="51688"/>
                </a:moveTo>
                <a:lnTo>
                  <a:pt x="15748" y="57150"/>
                </a:lnTo>
                <a:lnTo>
                  <a:pt x="34471" y="57150"/>
                </a:lnTo>
                <a:lnTo>
                  <a:pt x="25109" y="51688"/>
                </a:lnTo>
                <a:close/>
              </a:path>
              <a:path w="2010410" h="103505">
                <a:moveTo>
                  <a:pt x="34471" y="46227"/>
                </a:moveTo>
                <a:lnTo>
                  <a:pt x="15748" y="46227"/>
                </a:lnTo>
                <a:lnTo>
                  <a:pt x="25109" y="51688"/>
                </a:lnTo>
                <a:lnTo>
                  <a:pt x="34471" y="46227"/>
                </a:lnTo>
                <a:close/>
              </a:path>
              <a:path w="2010410" h="103505">
                <a:moveTo>
                  <a:pt x="152273" y="45338"/>
                </a:moveTo>
                <a:lnTo>
                  <a:pt x="101473" y="45338"/>
                </a:lnTo>
                <a:lnTo>
                  <a:pt x="101473" y="58038"/>
                </a:lnTo>
                <a:lnTo>
                  <a:pt x="152273" y="58038"/>
                </a:lnTo>
                <a:lnTo>
                  <a:pt x="152273" y="45338"/>
                </a:lnTo>
                <a:close/>
              </a:path>
              <a:path w="2010410" h="103505">
                <a:moveTo>
                  <a:pt x="241173" y="45338"/>
                </a:moveTo>
                <a:lnTo>
                  <a:pt x="190373" y="45338"/>
                </a:lnTo>
                <a:lnTo>
                  <a:pt x="190373" y="58038"/>
                </a:lnTo>
                <a:lnTo>
                  <a:pt x="241173" y="58038"/>
                </a:lnTo>
                <a:lnTo>
                  <a:pt x="241173" y="45338"/>
                </a:lnTo>
                <a:close/>
              </a:path>
              <a:path w="2010410" h="103505">
                <a:moveTo>
                  <a:pt x="330073" y="45338"/>
                </a:moveTo>
                <a:lnTo>
                  <a:pt x="279273" y="45338"/>
                </a:lnTo>
                <a:lnTo>
                  <a:pt x="279273" y="58038"/>
                </a:lnTo>
                <a:lnTo>
                  <a:pt x="330073" y="58038"/>
                </a:lnTo>
                <a:lnTo>
                  <a:pt x="330073" y="45338"/>
                </a:lnTo>
                <a:close/>
              </a:path>
              <a:path w="2010410" h="103505">
                <a:moveTo>
                  <a:pt x="418973" y="45338"/>
                </a:moveTo>
                <a:lnTo>
                  <a:pt x="368173" y="45338"/>
                </a:lnTo>
                <a:lnTo>
                  <a:pt x="368173" y="58038"/>
                </a:lnTo>
                <a:lnTo>
                  <a:pt x="418973" y="58038"/>
                </a:lnTo>
                <a:lnTo>
                  <a:pt x="418973" y="45338"/>
                </a:lnTo>
                <a:close/>
              </a:path>
              <a:path w="2010410" h="103505">
                <a:moveTo>
                  <a:pt x="507873" y="45338"/>
                </a:moveTo>
                <a:lnTo>
                  <a:pt x="457073" y="45338"/>
                </a:lnTo>
                <a:lnTo>
                  <a:pt x="457073" y="58038"/>
                </a:lnTo>
                <a:lnTo>
                  <a:pt x="507873" y="58038"/>
                </a:lnTo>
                <a:lnTo>
                  <a:pt x="507873" y="45338"/>
                </a:lnTo>
                <a:close/>
              </a:path>
              <a:path w="2010410" h="103505">
                <a:moveTo>
                  <a:pt x="596773" y="45338"/>
                </a:moveTo>
                <a:lnTo>
                  <a:pt x="545973" y="45338"/>
                </a:lnTo>
                <a:lnTo>
                  <a:pt x="545973" y="58038"/>
                </a:lnTo>
                <a:lnTo>
                  <a:pt x="596773" y="58038"/>
                </a:lnTo>
                <a:lnTo>
                  <a:pt x="596773" y="45338"/>
                </a:lnTo>
                <a:close/>
              </a:path>
              <a:path w="2010410" h="103505">
                <a:moveTo>
                  <a:pt x="685673" y="45338"/>
                </a:moveTo>
                <a:lnTo>
                  <a:pt x="634873" y="45338"/>
                </a:lnTo>
                <a:lnTo>
                  <a:pt x="634873" y="58038"/>
                </a:lnTo>
                <a:lnTo>
                  <a:pt x="685673" y="58038"/>
                </a:lnTo>
                <a:lnTo>
                  <a:pt x="685673" y="45338"/>
                </a:lnTo>
                <a:close/>
              </a:path>
              <a:path w="2010410" h="103505">
                <a:moveTo>
                  <a:pt x="774573" y="45338"/>
                </a:moveTo>
                <a:lnTo>
                  <a:pt x="723773" y="45338"/>
                </a:lnTo>
                <a:lnTo>
                  <a:pt x="723773" y="58038"/>
                </a:lnTo>
                <a:lnTo>
                  <a:pt x="774573" y="58038"/>
                </a:lnTo>
                <a:lnTo>
                  <a:pt x="774573" y="45338"/>
                </a:lnTo>
                <a:close/>
              </a:path>
              <a:path w="2010410" h="103505">
                <a:moveTo>
                  <a:pt x="863472" y="45338"/>
                </a:moveTo>
                <a:lnTo>
                  <a:pt x="812673" y="45338"/>
                </a:lnTo>
                <a:lnTo>
                  <a:pt x="812673" y="58038"/>
                </a:lnTo>
                <a:lnTo>
                  <a:pt x="863472" y="58038"/>
                </a:lnTo>
                <a:lnTo>
                  <a:pt x="863472" y="45338"/>
                </a:lnTo>
                <a:close/>
              </a:path>
              <a:path w="2010410" h="103505">
                <a:moveTo>
                  <a:pt x="952372" y="45338"/>
                </a:moveTo>
                <a:lnTo>
                  <a:pt x="901572" y="45338"/>
                </a:lnTo>
                <a:lnTo>
                  <a:pt x="901572" y="58038"/>
                </a:lnTo>
                <a:lnTo>
                  <a:pt x="952372" y="58038"/>
                </a:lnTo>
                <a:lnTo>
                  <a:pt x="952372" y="45338"/>
                </a:lnTo>
                <a:close/>
              </a:path>
              <a:path w="2010410" h="103505">
                <a:moveTo>
                  <a:pt x="1041272" y="45338"/>
                </a:moveTo>
                <a:lnTo>
                  <a:pt x="990472" y="45338"/>
                </a:lnTo>
                <a:lnTo>
                  <a:pt x="990472" y="58038"/>
                </a:lnTo>
                <a:lnTo>
                  <a:pt x="1041272" y="58038"/>
                </a:lnTo>
                <a:lnTo>
                  <a:pt x="1041272" y="45338"/>
                </a:lnTo>
                <a:close/>
              </a:path>
              <a:path w="2010410" h="103505">
                <a:moveTo>
                  <a:pt x="1130172" y="45338"/>
                </a:moveTo>
                <a:lnTo>
                  <a:pt x="1079372" y="45338"/>
                </a:lnTo>
                <a:lnTo>
                  <a:pt x="1079372" y="58038"/>
                </a:lnTo>
                <a:lnTo>
                  <a:pt x="1130172" y="58038"/>
                </a:lnTo>
                <a:lnTo>
                  <a:pt x="1130172" y="45338"/>
                </a:lnTo>
                <a:close/>
              </a:path>
              <a:path w="2010410" h="103505">
                <a:moveTo>
                  <a:pt x="1219072" y="45338"/>
                </a:moveTo>
                <a:lnTo>
                  <a:pt x="1168272" y="45338"/>
                </a:lnTo>
                <a:lnTo>
                  <a:pt x="1168272" y="58038"/>
                </a:lnTo>
                <a:lnTo>
                  <a:pt x="1219072" y="58038"/>
                </a:lnTo>
                <a:lnTo>
                  <a:pt x="1219072" y="45338"/>
                </a:lnTo>
                <a:close/>
              </a:path>
              <a:path w="2010410" h="103505">
                <a:moveTo>
                  <a:pt x="1307972" y="45338"/>
                </a:moveTo>
                <a:lnTo>
                  <a:pt x="1257172" y="45338"/>
                </a:lnTo>
                <a:lnTo>
                  <a:pt x="1257172" y="58038"/>
                </a:lnTo>
                <a:lnTo>
                  <a:pt x="1307972" y="58038"/>
                </a:lnTo>
                <a:lnTo>
                  <a:pt x="1307972" y="45338"/>
                </a:lnTo>
                <a:close/>
              </a:path>
              <a:path w="2010410" h="103505">
                <a:moveTo>
                  <a:pt x="1396872" y="45338"/>
                </a:moveTo>
                <a:lnTo>
                  <a:pt x="1346072" y="45338"/>
                </a:lnTo>
                <a:lnTo>
                  <a:pt x="1346072" y="58038"/>
                </a:lnTo>
                <a:lnTo>
                  <a:pt x="1396872" y="58038"/>
                </a:lnTo>
                <a:lnTo>
                  <a:pt x="1396872" y="45338"/>
                </a:lnTo>
                <a:close/>
              </a:path>
              <a:path w="2010410" h="103505">
                <a:moveTo>
                  <a:pt x="1485772" y="45338"/>
                </a:moveTo>
                <a:lnTo>
                  <a:pt x="1434972" y="45338"/>
                </a:lnTo>
                <a:lnTo>
                  <a:pt x="1434972" y="58038"/>
                </a:lnTo>
                <a:lnTo>
                  <a:pt x="1485772" y="58038"/>
                </a:lnTo>
                <a:lnTo>
                  <a:pt x="1485772" y="45338"/>
                </a:lnTo>
                <a:close/>
              </a:path>
              <a:path w="2010410" h="103505">
                <a:moveTo>
                  <a:pt x="1574672" y="45338"/>
                </a:moveTo>
                <a:lnTo>
                  <a:pt x="1523872" y="45338"/>
                </a:lnTo>
                <a:lnTo>
                  <a:pt x="1523872" y="58038"/>
                </a:lnTo>
                <a:lnTo>
                  <a:pt x="1574672" y="58038"/>
                </a:lnTo>
                <a:lnTo>
                  <a:pt x="1574672" y="45338"/>
                </a:lnTo>
                <a:close/>
              </a:path>
              <a:path w="2010410" h="103505">
                <a:moveTo>
                  <a:pt x="1663572" y="45338"/>
                </a:moveTo>
                <a:lnTo>
                  <a:pt x="1612772" y="45338"/>
                </a:lnTo>
                <a:lnTo>
                  <a:pt x="1612772" y="58038"/>
                </a:lnTo>
                <a:lnTo>
                  <a:pt x="1663572" y="58038"/>
                </a:lnTo>
                <a:lnTo>
                  <a:pt x="1663572" y="45338"/>
                </a:lnTo>
                <a:close/>
              </a:path>
              <a:path w="2010410" h="103505">
                <a:moveTo>
                  <a:pt x="1752472" y="45338"/>
                </a:moveTo>
                <a:lnTo>
                  <a:pt x="1701672" y="45338"/>
                </a:lnTo>
                <a:lnTo>
                  <a:pt x="1701672" y="58038"/>
                </a:lnTo>
                <a:lnTo>
                  <a:pt x="1752472" y="58038"/>
                </a:lnTo>
                <a:lnTo>
                  <a:pt x="1752472" y="45338"/>
                </a:lnTo>
                <a:close/>
              </a:path>
              <a:path w="2010410" h="103505">
                <a:moveTo>
                  <a:pt x="1841372" y="45338"/>
                </a:moveTo>
                <a:lnTo>
                  <a:pt x="1790572" y="45338"/>
                </a:lnTo>
                <a:lnTo>
                  <a:pt x="1790572" y="58038"/>
                </a:lnTo>
                <a:lnTo>
                  <a:pt x="1841372" y="58038"/>
                </a:lnTo>
                <a:lnTo>
                  <a:pt x="1841372" y="45338"/>
                </a:lnTo>
                <a:close/>
              </a:path>
              <a:path w="2010410" h="103505">
                <a:moveTo>
                  <a:pt x="1930272" y="45338"/>
                </a:moveTo>
                <a:lnTo>
                  <a:pt x="1879472" y="45338"/>
                </a:lnTo>
                <a:lnTo>
                  <a:pt x="1879472" y="58038"/>
                </a:lnTo>
                <a:lnTo>
                  <a:pt x="1930272" y="58038"/>
                </a:lnTo>
                <a:lnTo>
                  <a:pt x="1930272" y="45338"/>
                </a:lnTo>
                <a:close/>
              </a:path>
              <a:path w="2010410" h="103505">
                <a:moveTo>
                  <a:pt x="2010156" y="45338"/>
                </a:moveTo>
                <a:lnTo>
                  <a:pt x="1968372" y="45338"/>
                </a:lnTo>
                <a:lnTo>
                  <a:pt x="1968372" y="58038"/>
                </a:lnTo>
                <a:lnTo>
                  <a:pt x="2010156" y="58038"/>
                </a:lnTo>
                <a:lnTo>
                  <a:pt x="2010156" y="453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426207" y="3794759"/>
            <a:ext cx="637540" cy="0"/>
          </a:xfrm>
          <a:custGeom>
            <a:avLst/>
            <a:gdLst/>
            <a:ahLst/>
            <a:cxnLst/>
            <a:rect l="l" t="t" r="r" b="b"/>
            <a:pathLst>
              <a:path w="637539">
                <a:moveTo>
                  <a:pt x="0" y="0"/>
                </a:moveTo>
                <a:lnTo>
                  <a:pt x="6370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474976" y="4058411"/>
            <a:ext cx="589915" cy="76200"/>
          </a:xfrm>
          <a:custGeom>
            <a:avLst/>
            <a:gdLst/>
            <a:ahLst/>
            <a:cxnLst/>
            <a:rect l="l" t="t" r="r" b="b"/>
            <a:pathLst>
              <a:path w="58991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89914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89914" h="76200">
                <a:moveTo>
                  <a:pt x="589788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89788" y="44450"/>
                </a:lnTo>
                <a:lnTo>
                  <a:pt x="589788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423160" y="4500371"/>
            <a:ext cx="637540" cy="0"/>
          </a:xfrm>
          <a:custGeom>
            <a:avLst/>
            <a:gdLst/>
            <a:ahLst/>
            <a:cxnLst/>
            <a:rect l="l" t="t" r="r" b="b"/>
            <a:pathLst>
              <a:path w="637539">
                <a:moveTo>
                  <a:pt x="0" y="0"/>
                </a:moveTo>
                <a:lnTo>
                  <a:pt x="6370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490216" y="4721352"/>
            <a:ext cx="571500" cy="76200"/>
          </a:xfrm>
          <a:custGeom>
            <a:avLst/>
            <a:gdLst/>
            <a:ahLst/>
            <a:cxnLst/>
            <a:rect l="l" t="t" r="r" b="b"/>
            <a:pathLst>
              <a:path w="5715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715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71500" h="76200">
                <a:moveTo>
                  <a:pt x="5715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71500" y="44450"/>
                </a:lnTo>
                <a:lnTo>
                  <a:pt x="5715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069335" y="379475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067811" y="4049267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064764" y="4500371"/>
            <a:ext cx="0" cy="55244"/>
          </a:xfrm>
          <a:custGeom>
            <a:avLst/>
            <a:gdLst/>
            <a:ahLst/>
            <a:cxnLst/>
            <a:rect l="l" t="t" r="r" b="b"/>
            <a:pathLst>
              <a:path h="55245">
                <a:moveTo>
                  <a:pt x="0" y="0"/>
                </a:moveTo>
                <a:lnTo>
                  <a:pt x="0" y="5486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070860" y="4700015"/>
            <a:ext cx="0" cy="58419"/>
          </a:xfrm>
          <a:custGeom>
            <a:avLst/>
            <a:gdLst/>
            <a:ahLst/>
            <a:cxnLst/>
            <a:rect l="l" t="t" r="r" b="b"/>
            <a:pathLst>
              <a:path h="58420">
                <a:moveTo>
                  <a:pt x="0" y="0"/>
                </a:moveTo>
                <a:lnTo>
                  <a:pt x="0" y="5791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042920" y="2851658"/>
            <a:ext cx="6007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roi</a:t>
            </a:r>
            <a:r>
              <a:rPr sz="1200" spc="-15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878073" y="2552953"/>
            <a:ext cx="93726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200" spc="-15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200" spc="5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iProi</a:t>
            </a:r>
            <a:r>
              <a:rPr sz="1200" spc="-2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200" spc="-1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od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693670" y="3121405"/>
            <a:ext cx="13411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200" spc="5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iP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odatk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en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906395" y="2162555"/>
            <a:ext cx="8832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200" spc="5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iK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či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103172" y="2673222"/>
            <a:ext cx="536575" cy="316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930" marR="5080" indent="-62865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pri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mlj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a  poruka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114925" y="2311146"/>
            <a:ext cx="45465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učesn</a:t>
            </a:r>
            <a:r>
              <a:rPr sz="1000" i="1" spc="-1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38827" y="3073400"/>
            <a:ext cx="51054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000" i="1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rat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598547" y="3836161"/>
            <a:ext cx="3727450" cy="1128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računajOsnovnuCenu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11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355850" marR="990600" indent="-78105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000" i="1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rat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i  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poziv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  <a:p>
            <a:pPr marL="109220">
              <a:lnSpc>
                <a:spcPct val="100000"/>
              </a:lnSpc>
              <a:spcBef>
                <a:spcPts val="280"/>
              </a:spcBef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računajPopuste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1990725">
              <a:lnSpc>
                <a:spcPct val="100000"/>
              </a:lnSpc>
              <a:spcBef>
                <a:spcPts val="359"/>
              </a:spcBef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200" spc="5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iP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odatk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OP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opu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stim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430527" y="2318004"/>
            <a:ext cx="271780" cy="356235"/>
          </a:xfrm>
          <a:custGeom>
            <a:avLst/>
            <a:gdLst/>
            <a:ahLst/>
            <a:cxnLst/>
            <a:rect l="l" t="t" r="r" b="b"/>
            <a:pathLst>
              <a:path w="271780" h="356235">
                <a:moveTo>
                  <a:pt x="7746" y="338074"/>
                </a:moveTo>
                <a:lnTo>
                  <a:pt x="0" y="348234"/>
                </a:lnTo>
                <a:lnTo>
                  <a:pt x="10159" y="355854"/>
                </a:lnTo>
                <a:lnTo>
                  <a:pt x="17780" y="345694"/>
                </a:lnTo>
                <a:lnTo>
                  <a:pt x="7746" y="338074"/>
                </a:lnTo>
                <a:close/>
              </a:path>
              <a:path w="271780" h="356235">
                <a:moveTo>
                  <a:pt x="22987" y="317881"/>
                </a:moveTo>
                <a:lnTo>
                  <a:pt x="15366" y="327913"/>
                </a:lnTo>
                <a:lnTo>
                  <a:pt x="25527" y="335661"/>
                </a:lnTo>
                <a:lnTo>
                  <a:pt x="33146" y="325500"/>
                </a:lnTo>
                <a:lnTo>
                  <a:pt x="22987" y="317881"/>
                </a:lnTo>
                <a:close/>
              </a:path>
              <a:path w="271780" h="356235">
                <a:moveTo>
                  <a:pt x="38353" y="297561"/>
                </a:moveTo>
                <a:lnTo>
                  <a:pt x="30734" y="307721"/>
                </a:lnTo>
                <a:lnTo>
                  <a:pt x="40766" y="315341"/>
                </a:lnTo>
                <a:lnTo>
                  <a:pt x="48513" y="305308"/>
                </a:lnTo>
                <a:lnTo>
                  <a:pt x="38353" y="297561"/>
                </a:lnTo>
                <a:close/>
              </a:path>
              <a:path w="271780" h="356235">
                <a:moveTo>
                  <a:pt x="53721" y="277368"/>
                </a:moveTo>
                <a:lnTo>
                  <a:pt x="45974" y="287528"/>
                </a:lnTo>
                <a:lnTo>
                  <a:pt x="56134" y="295148"/>
                </a:lnTo>
                <a:lnTo>
                  <a:pt x="63881" y="284988"/>
                </a:lnTo>
                <a:lnTo>
                  <a:pt x="53721" y="277368"/>
                </a:lnTo>
                <a:close/>
              </a:path>
              <a:path w="271780" h="356235">
                <a:moveTo>
                  <a:pt x="69087" y="257048"/>
                </a:moveTo>
                <a:lnTo>
                  <a:pt x="61340" y="267208"/>
                </a:lnTo>
                <a:lnTo>
                  <a:pt x="71500" y="274955"/>
                </a:lnTo>
                <a:lnTo>
                  <a:pt x="79121" y="264795"/>
                </a:lnTo>
                <a:lnTo>
                  <a:pt x="69087" y="257048"/>
                </a:lnTo>
                <a:close/>
              </a:path>
              <a:path w="271780" h="356235">
                <a:moveTo>
                  <a:pt x="84328" y="236855"/>
                </a:moveTo>
                <a:lnTo>
                  <a:pt x="76708" y="247015"/>
                </a:lnTo>
                <a:lnTo>
                  <a:pt x="86868" y="254635"/>
                </a:lnTo>
                <a:lnTo>
                  <a:pt x="94487" y="244475"/>
                </a:lnTo>
                <a:lnTo>
                  <a:pt x="84328" y="236855"/>
                </a:lnTo>
                <a:close/>
              </a:path>
              <a:path w="271780" h="356235">
                <a:moveTo>
                  <a:pt x="99694" y="216662"/>
                </a:moveTo>
                <a:lnTo>
                  <a:pt x="92075" y="226695"/>
                </a:lnTo>
                <a:lnTo>
                  <a:pt x="102108" y="234442"/>
                </a:lnTo>
                <a:lnTo>
                  <a:pt x="109855" y="224282"/>
                </a:lnTo>
                <a:lnTo>
                  <a:pt x="99694" y="216662"/>
                </a:lnTo>
                <a:close/>
              </a:path>
              <a:path w="271780" h="356235">
                <a:moveTo>
                  <a:pt x="115062" y="196342"/>
                </a:moveTo>
                <a:lnTo>
                  <a:pt x="107441" y="206501"/>
                </a:lnTo>
                <a:lnTo>
                  <a:pt x="117475" y="214122"/>
                </a:lnTo>
                <a:lnTo>
                  <a:pt x="125222" y="204088"/>
                </a:lnTo>
                <a:lnTo>
                  <a:pt x="115062" y="196342"/>
                </a:lnTo>
                <a:close/>
              </a:path>
              <a:path w="271780" h="356235">
                <a:moveTo>
                  <a:pt x="130428" y="176149"/>
                </a:moveTo>
                <a:lnTo>
                  <a:pt x="122681" y="186182"/>
                </a:lnTo>
                <a:lnTo>
                  <a:pt x="132841" y="193929"/>
                </a:lnTo>
                <a:lnTo>
                  <a:pt x="140462" y="183769"/>
                </a:lnTo>
                <a:lnTo>
                  <a:pt x="130428" y="176149"/>
                </a:lnTo>
                <a:close/>
              </a:path>
              <a:path w="271780" h="356235">
                <a:moveTo>
                  <a:pt x="145669" y="155829"/>
                </a:moveTo>
                <a:lnTo>
                  <a:pt x="138049" y="165988"/>
                </a:lnTo>
                <a:lnTo>
                  <a:pt x="148209" y="173609"/>
                </a:lnTo>
                <a:lnTo>
                  <a:pt x="155828" y="163575"/>
                </a:lnTo>
                <a:lnTo>
                  <a:pt x="145669" y="155829"/>
                </a:lnTo>
                <a:close/>
              </a:path>
              <a:path w="271780" h="356235">
                <a:moveTo>
                  <a:pt x="161035" y="135636"/>
                </a:moveTo>
                <a:lnTo>
                  <a:pt x="153415" y="145796"/>
                </a:lnTo>
                <a:lnTo>
                  <a:pt x="163575" y="153416"/>
                </a:lnTo>
                <a:lnTo>
                  <a:pt x="171196" y="143256"/>
                </a:lnTo>
                <a:lnTo>
                  <a:pt x="161035" y="135636"/>
                </a:lnTo>
                <a:close/>
              </a:path>
              <a:path w="271780" h="356235">
                <a:moveTo>
                  <a:pt x="176403" y="115316"/>
                </a:moveTo>
                <a:lnTo>
                  <a:pt x="168783" y="125475"/>
                </a:lnTo>
                <a:lnTo>
                  <a:pt x="178815" y="133223"/>
                </a:lnTo>
                <a:lnTo>
                  <a:pt x="186562" y="123062"/>
                </a:lnTo>
                <a:lnTo>
                  <a:pt x="176403" y="115316"/>
                </a:lnTo>
                <a:close/>
              </a:path>
              <a:path w="271780" h="356235">
                <a:moveTo>
                  <a:pt x="191769" y="95123"/>
                </a:moveTo>
                <a:lnTo>
                  <a:pt x="184022" y="105283"/>
                </a:lnTo>
                <a:lnTo>
                  <a:pt x="194183" y="112903"/>
                </a:lnTo>
                <a:lnTo>
                  <a:pt x="201803" y="102743"/>
                </a:lnTo>
                <a:lnTo>
                  <a:pt x="191769" y="95123"/>
                </a:lnTo>
                <a:close/>
              </a:path>
              <a:path w="271780" h="356235">
                <a:moveTo>
                  <a:pt x="207136" y="74930"/>
                </a:moveTo>
                <a:lnTo>
                  <a:pt x="199390" y="84962"/>
                </a:lnTo>
                <a:lnTo>
                  <a:pt x="209549" y="92710"/>
                </a:lnTo>
                <a:lnTo>
                  <a:pt x="217170" y="82550"/>
                </a:lnTo>
                <a:lnTo>
                  <a:pt x="207136" y="74930"/>
                </a:lnTo>
                <a:close/>
              </a:path>
              <a:path w="271780" h="356235">
                <a:moveTo>
                  <a:pt x="261587" y="54610"/>
                </a:moveTo>
                <a:lnTo>
                  <a:pt x="222377" y="54610"/>
                </a:lnTo>
                <a:lnTo>
                  <a:pt x="232536" y="62357"/>
                </a:lnTo>
                <a:lnTo>
                  <a:pt x="230875" y="64545"/>
                </a:lnTo>
                <a:lnTo>
                  <a:pt x="256159" y="83693"/>
                </a:lnTo>
                <a:lnTo>
                  <a:pt x="261587" y="54610"/>
                </a:lnTo>
                <a:close/>
              </a:path>
              <a:path w="271780" h="356235">
                <a:moveTo>
                  <a:pt x="220703" y="56841"/>
                </a:moveTo>
                <a:lnTo>
                  <a:pt x="214757" y="64770"/>
                </a:lnTo>
                <a:lnTo>
                  <a:pt x="224916" y="72390"/>
                </a:lnTo>
                <a:lnTo>
                  <a:pt x="230875" y="64545"/>
                </a:lnTo>
                <a:lnTo>
                  <a:pt x="220703" y="56841"/>
                </a:lnTo>
                <a:close/>
              </a:path>
              <a:path w="271780" h="356235">
                <a:moveTo>
                  <a:pt x="222377" y="54610"/>
                </a:moveTo>
                <a:lnTo>
                  <a:pt x="220703" y="56841"/>
                </a:lnTo>
                <a:lnTo>
                  <a:pt x="230875" y="64545"/>
                </a:lnTo>
                <a:lnTo>
                  <a:pt x="232536" y="62357"/>
                </a:lnTo>
                <a:lnTo>
                  <a:pt x="222377" y="54610"/>
                </a:lnTo>
                <a:close/>
              </a:path>
              <a:path w="271780" h="356235">
                <a:moveTo>
                  <a:pt x="271779" y="0"/>
                </a:moveTo>
                <a:lnTo>
                  <a:pt x="195453" y="37719"/>
                </a:lnTo>
                <a:lnTo>
                  <a:pt x="220703" y="56841"/>
                </a:lnTo>
                <a:lnTo>
                  <a:pt x="222377" y="54610"/>
                </a:lnTo>
                <a:lnTo>
                  <a:pt x="261587" y="54610"/>
                </a:lnTo>
                <a:lnTo>
                  <a:pt x="271779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832603" y="2080767"/>
            <a:ext cx="478155" cy="211454"/>
          </a:xfrm>
          <a:custGeom>
            <a:avLst/>
            <a:gdLst/>
            <a:ahLst/>
            <a:cxnLst/>
            <a:rect l="l" t="t" r="r" b="b"/>
            <a:pathLst>
              <a:path w="478154" h="211455">
                <a:moveTo>
                  <a:pt x="466217" y="194437"/>
                </a:moveTo>
                <a:lnTo>
                  <a:pt x="461263" y="206121"/>
                </a:lnTo>
                <a:lnTo>
                  <a:pt x="473075" y="211074"/>
                </a:lnTo>
                <a:lnTo>
                  <a:pt x="477900" y="199390"/>
                </a:lnTo>
                <a:lnTo>
                  <a:pt x="466217" y="194437"/>
                </a:lnTo>
                <a:close/>
              </a:path>
              <a:path w="478154" h="211455">
                <a:moveTo>
                  <a:pt x="442849" y="184658"/>
                </a:moveTo>
                <a:lnTo>
                  <a:pt x="437896" y="196342"/>
                </a:lnTo>
                <a:lnTo>
                  <a:pt x="449580" y="201295"/>
                </a:lnTo>
                <a:lnTo>
                  <a:pt x="454533" y="189484"/>
                </a:lnTo>
                <a:lnTo>
                  <a:pt x="442849" y="184658"/>
                </a:lnTo>
                <a:close/>
              </a:path>
              <a:path w="478154" h="211455">
                <a:moveTo>
                  <a:pt x="419354" y="174752"/>
                </a:moveTo>
                <a:lnTo>
                  <a:pt x="414528" y="186562"/>
                </a:lnTo>
                <a:lnTo>
                  <a:pt x="426212" y="191389"/>
                </a:lnTo>
                <a:lnTo>
                  <a:pt x="431165" y="179705"/>
                </a:lnTo>
                <a:lnTo>
                  <a:pt x="419354" y="174752"/>
                </a:lnTo>
                <a:close/>
              </a:path>
              <a:path w="478154" h="211455">
                <a:moveTo>
                  <a:pt x="395986" y="164973"/>
                </a:moveTo>
                <a:lnTo>
                  <a:pt x="391033" y="176657"/>
                </a:lnTo>
                <a:lnTo>
                  <a:pt x="402717" y="181610"/>
                </a:lnTo>
                <a:lnTo>
                  <a:pt x="407670" y="169926"/>
                </a:lnTo>
                <a:lnTo>
                  <a:pt x="395986" y="164973"/>
                </a:lnTo>
                <a:close/>
              </a:path>
              <a:path w="478154" h="211455">
                <a:moveTo>
                  <a:pt x="372618" y="155067"/>
                </a:moveTo>
                <a:lnTo>
                  <a:pt x="367665" y="166878"/>
                </a:lnTo>
                <a:lnTo>
                  <a:pt x="379349" y="171704"/>
                </a:lnTo>
                <a:lnTo>
                  <a:pt x="384301" y="160020"/>
                </a:lnTo>
                <a:lnTo>
                  <a:pt x="372618" y="155067"/>
                </a:lnTo>
                <a:close/>
              </a:path>
              <a:path w="478154" h="211455">
                <a:moveTo>
                  <a:pt x="349123" y="145287"/>
                </a:moveTo>
                <a:lnTo>
                  <a:pt x="344170" y="156972"/>
                </a:lnTo>
                <a:lnTo>
                  <a:pt x="355981" y="161925"/>
                </a:lnTo>
                <a:lnTo>
                  <a:pt x="360807" y="150241"/>
                </a:lnTo>
                <a:lnTo>
                  <a:pt x="349123" y="145287"/>
                </a:lnTo>
                <a:close/>
              </a:path>
              <a:path w="478154" h="211455">
                <a:moveTo>
                  <a:pt x="325755" y="135509"/>
                </a:moveTo>
                <a:lnTo>
                  <a:pt x="320801" y="147193"/>
                </a:lnTo>
                <a:lnTo>
                  <a:pt x="332486" y="152146"/>
                </a:lnTo>
                <a:lnTo>
                  <a:pt x="337438" y="140335"/>
                </a:lnTo>
                <a:lnTo>
                  <a:pt x="325755" y="135509"/>
                </a:lnTo>
                <a:close/>
              </a:path>
              <a:path w="478154" h="211455">
                <a:moveTo>
                  <a:pt x="302260" y="125603"/>
                </a:moveTo>
                <a:lnTo>
                  <a:pt x="297434" y="137287"/>
                </a:lnTo>
                <a:lnTo>
                  <a:pt x="309118" y="142240"/>
                </a:lnTo>
                <a:lnTo>
                  <a:pt x="314071" y="130556"/>
                </a:lnTo>
                <a:lnTo>
                  <a:pt x="302260" y="125603"/>
                </a:lnTo>
                <a:close/>
              </a:path>
              <a:path w="478154" h="211455">
                <a:moveTo>
                  <a:pt x="278892" y="115824"/>
                </a:moveTo>
                <a:lnTo>
                  <a:pt x="273938" y="127508"/>
                </a:lnTo>
                <a:lnTo>
                  <a:pt x="285623" y="132461"/>
                </a:lnTo>
                <a:lnTo>
                  <a:pt x="290575" y="120650"/>
                </a:lnTo>
                <a:lnTo>
                  <a:pt x="278892" y="115824"/>
                </a:lnTo>
                <a:close/>
              </a:path>
              <a:path w="478154" h="211455">
                <a:moveTo>
                  <a:pt x="255524" y="105918"/>
                </a:moveTo>
                <a:lnTo>
                  <a:pt x="250571" y="117729"/>
                </a:lnTo>
                <a:lnTo>
                  <a:pt x="262255" y="122555"/>
                </a:lnTo>
                <a:lnTo>
                  <a:pt x="267208" y="110871"/>
                </a:lnTo>
                <a:lnTo>
                  <a:pt x="255524" y="105918"/>
                </a:lnTo>
                <a:close/>
              </a:path>
              <a:path w="478154" h="211455">
                <a:moveTo>
                  <a:pt x="232029" y="96139"/>
                </a:moveTo>
                <a:lnTo>
                  <a:pt x="227075" y="107823"/>
                </a:lnTo>
                <a:lnTo>
                  <a:pt x="238887" y="112776"/>
                </a:lnTo>
                <a:lnTo>
                  <a:pt x="243712" y="101092"/>
                </a:lnTo>
                <a:lnTo>
                  <a:pt x="232029" y="96139"/>
                </a:lnTo>
                <a:close/>
              </a:path>
              <a:path w="478154" h="211455">
                <a:moveTo>
                  <a:pt x="208661" y="86233"/>
                </a:moveTo>
                <a:lnTo>
                  <a:pt x="203708" y="98044"/>
                </a:lnTo>
                <a:lnTo>
                  <a:pt x="215392" y="102870"/>
                </a:lnTo>
                <a:lnTo>
                  <a:pt x="220345" y="91186"/>
                </a:lnTo>
                <a:lnTo>
                  <a:pt x="208661" y="86233"/>
                </a:lnTo>
                <a:close/>
              </a:path>
              <a:path w="478154" h="211455">
                <a:moveTo>
                  <a:pt x="185166" y="76454"/>
                </a:moveTo>
                <a:lnTo>
                  <a:pt x="180340" y="88137"/>
                </a:lnTo>
                <a:lnTo>
                  <a:pt x="192024" y="93091"/>
                </a:lnTo>
                <a:lnTo>
                  <a:pt x="196850" y="81407"/>
                </a:lnTo>
                <a:lnTo>
                  <a:pt x="185166" y="76454"/>
                </a:lnTo>
                <a:close/>
              </a:path>
              <a:path w="478154" h="211455">
                <a:moveTo>
                  <a:pt x="161798" y="66675"/>
                </a:moveTo>
                <a:lnTo>
                  <a:pt x="156845" y="78359"/>
                </a:lnTo>
                <a:lnTo>
                  <a:pt x="168529" y="83312"/>
                </a:lnTo>
                <a:lnTo>
                  <a:pt x="173482" y="71501"/>
                </a:lnTo>
                <a:lnTo>
                  <a:pt x="161798" y="66675"/>
                </a:lnTo>
                <a:close/>
              </a:path>
              <a:path w="478154" h="211455">
                <a:moveTo>
                  <a:pt x="138303" y="56769"/>
                </a:moveTo>
                <a:lnTo>
                  <a:pt x="133476" y="68453"/>
                </a:lnTo>
                <a:lnTo>
                  <a:pt x="145161" y="73406"/>
                </a:lnTo>
                <a:lnTo>
                  <a:pt x="150113" y="61722"/>
                </a:lnTo>
                <a:lnTo>
                  <a:pt x="138303" y="56769"/>
                </a:lnTo>
                <a:close/>
              </a:path>
              <a:path w="478154" h="211455">
                <a:moveTo>
                  <a:pt x="114935" y="46990"/>
                </a:moveTo>
                <a:lnTo>
                  <a:pt x="109982" y="58674"/>
                </a:lnTo>
                <a:lnTo>
                  <a:pt x="121793" y="63627"/>
                </a:lnTo>
                <a:lnTo>
                  <a:pt x="126619" y="51943"/>
                </a:lnTo>
                <a:lnTo>
                  <a:pt x="114935" y="46990"/>
                </a:lnTo>
                <a:close/>
              </a:path>
              <a:path w="478154" h="211455">
                <a:moveTo>
                  <a:pt x="91567" y="37084"/>
                </a:moveTo>
                <a:lnTo>
                  <a:pt x="86613" y="48895"/>
                </a:lnTo>
                <a:lnTo>
                  <a:pt x="98298" y="53721"/>
                </a:lnTo>
                <a:lnTo>
                  <a:pt x="103250" y="42037"/>
                </a:lnTo>
                <a:lnTo>
                  <a:pt x="91567" y="37084"/>
                </a:lnTo>
                <a:close/>
              </a:path>
              <a:path w="478154" h="211455">
                <a:moveTo>
                  <a:pt x="84962" y="0"/>
                </a:moveTo>
                <a:lnTo>
                  <a:pt x="0" y="5587"/>
                </a:lnTo>
                <a:lnTo>
                  <a:pt x="55499" y="70231"/>
                </a:lnTo>
                <a:lnTo>
                  <a:pt x="67796" y="40918"/>
                </a:lnTo>
                <a:lnTo>
                  <a:pt x="63246" y="38989"/>
                </a:lnTo>
                <a:lnTo>
                  <a:pt x="68072" y="27305"/>
                </a:lnTo>
                <a:lnTo>
                  <a:pt x="73507" y="27305"/>
                </a:lnTo>
                <a:lnTo>
                  <a:pt x="84962" y="0"/>
                </a:lnTo>
                <a:close/>
              </a:path>
              <a:path w="478154" h="211455">
                <a:moveTo>
                  <a:pt x="72686" y="29261"/>
                </a:moveTo>
                <a:lnTo>
                  <a:pt x="67796" y="40918"/>
                </a:lnTo>
                <a:lnTo>
                  <a:pt x="74930" y="43942"/>
                </a:lnTo>
                <a:lnTo>
                  <a:pt x="79756" y="32258"/>
                </a:lnTo>
                <a:lnTo>
                  <a:pt x="72686" y="29261"/>
                </a:lnTo>
                <a:close/>
              </a:path>
              <a:path w="478154" h="211455">
                <a:moveTo>
                  <a:pt x="68072" y="27305"/>
                </a:moveTo>
                <a:lnTo>
                  <a:pt x="63246" y="38989"/>
                </a:lnTo>
                <a:lnTo>
                  <a:pt x="67796" y="40918"/>
                </a:lnTo>
                <a:lnTo>
                  <a:pt x="72686" y="29261"/>
                </a:lnTo>
                <a:lnTo>
                  <a:pt x="68072" y="27305"/>
                </a:lnTo>
                <a:close/>
              </a:path>
              <a:path w="478154" h="211455">
                <a:moveTo>
                  <a:pt x="73507" y="27305"/>
                </a:moveTo>
                <a:lnTo>
                  <a:pt x="68072" y="27305"/>
                </a:lnTo>
                <a:lnTo>
                  <a:pt x="72686" y="29261"/>
                </a:lnTo>
                <a:lnTo>
                  <a:pt x="73507" y="27305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126991" y="3049016"/>
            <a:ext cx="659130" cy="120014"/>
          </a:xfrm>
          <a:custGeom>
            <a:avLst/>
            <a:gdLst/>
            <a:ahLst/>
            <a:cxnLst/>
            <a:rect l="l" t="t" r="r" b="b"/>
            <a:pathLst>
              <a:path w="659129" h="120014">
                <a:moveTo>
                  <a:pt x="646557" y="105410"/>
                </a:moveTo>
                <a:lnTo>
                  <a:pt x="644906" y="117983"/>
                </a:lnTo>
                <a:lnTo>
                  <a:pt x="657606" y="119634"/>
                </a:lnTo>
                <a:lnTo>
                  <a:pt x="659130" y="106934"/>
                </a:lnTo>
                <a:lnTo>
                  <a:pt x="646557" y="105410"/>
                </a:lnTo>
                <a:close/>
              </a:path>
              <a:path w="659129" h="120014">
                <a:moveTo>
                  <a:pt x="621411" y="102108"/>
                </a:moveTo>
                <a:lnTo>
                  <a:pt x="619760" y="114681"/>
                </a:lnTo>
                <a:lnTo>
                  <a:pt x="632333" y="116332"/>
                </a:lnTo>
                <a:lnTo>
                  <a:pt x="633984" y="103759"/>
                </a:lnTo>
                <a:lnTo>
                  <a:pt x="621411" y="102108"/>
                </a:lnTo>
                <a:close/>
              </a:path>
              <a:path w="659129" h="120014">
                <a:moveTo>
                  <a:pt x="596265" y="98806"/>
                </a:moveTo>
                <a:lnTo>
                  <a:pt x="594613" y="111379"/>
                </a:lnTo>
                <a:lnTo>
                  <a:pt x="607187" y="113030"/>
                </a:lnTo>
                <a:lnTo>
                  <a:pt x="608838" y="100457"/>
                </a:lnTo>
                <a:lnTo>
                  <a:pt x="596265" y="98806"/>
                </a:lnTo>
                <a:close/>
              </a:path>
              <a:path w="659129" h="120014">
                <a:moveTo>
                  <a:pt x="570992" y="95504"/>
                </a:moveTo>
                <a:lnTo>
                  <a:pt x="569341" y="108204"/>
                </a:lnTo>
                <a:lnTo>
                  <a:pt x="582041" y="109728"/>
                </a:lnTo>
                <a:lnTo>
                  <a:pt x="583565" y="97155"/>
                </a:lnTo>
                <a:lnTo>
                  <a:pt x="570992" y="95504"/>
                </a:lnTo>
                <a:close/>
              </a:path>
              <a:path w="659129" h="120014">
                <a:moveTo>
                  <a:pt x="545846" y="92329"/>
                </a:moveTo>
                <a:lnTo>
                  <a:pt x="544195" y="104901"/>
                </a:lnTo>
                <a:lnTo>
                  <a:pt x="556768" y="106553"/>
                </a:lnTo>
                <a:lnTo>
                  <a:pt x="558419" y="93980"/>
                </a:lnTo>
                <a:lnTo>
                  <a:pt x="545846" y="92329"/>
                </a:lnTo>
                <a:close/>
              </a:path>
              <a:path w="659129" h="120014">
                <a:moveTo>
                  <a:pt x="520700" y="89026"/>
                </a:moveTo>
                <a:lnTo>
                  <a:pt x="519049" y="101600"/>
                </a:lnTo>
                <a:lnTo>
                  <a:pt x="531622" y="103250"/>
                </a:lnTo>
                <a:lnTo>
                  <a:pt x="533273" y="90678"/>
                </a:lnTo>
                <a:lnTo>
                  <a:pt x="520700" y="89026"/>
                </a:lnTo>
                <a:close/>
              </a:path>
              <a:path w="659129" h="120014">
                <a:moveTo>
                  <a:pt x="495427" y="85725"/>
                </a:moveTo>
                <a:lnTo>
                  <a:pt x="493775" y="98298"/>
                </a:lnTo>
                <a:lnTo>
                  <a:pt x="506475" y="99949"/>
                </a:lnTo>
                <a:lnTo>
                  <a:pt x="508000" y="87375"/>
                </a:lnTo>
                <a:lnTo>
                  <a:pt x="495427" y="85725"/>
                </a:lnTo>
                <a:close/>
              </a:path>
              <a:path w="659129" h="120014">
                <a:moveTo>
                  <a:pt x="470281" y="82550"/>
                </a:moveTo>
                <a:lnTo>
                  <a:pt x="468630" y="95123"/>
                </a:lnTo>
                <a:lnTo>
                  <a:pt x="481203" y="96774"/>
                </a:lnTo>
                <a:lnTo>
                  <a:pt x="482854" y="84074"/>
                </a:lnTo>
                <a:lnTo>
                  <a:pt x="470281" y="82550"/>
                </a:lnTo>
                <a:close/>
              </a:path>
              <a:path w="659129" h="120014">
                <a:moveTo>
                  <a:pt x="445135" y="79248"/>
                </a:moveTo>
                <a:lnTo>
                  <a:pt x="443484" y="91821"/>
                </a:lnTo>
                <a:lnTo>
                  <a:pt x="456057" y="93472"/>
                </a:lnTo>
                <a:lnTo>
                  <a:pt x="457708" y="80899"/>
                </a:lnTo>
                <a:lnTo>
                  <a:pt x="445135" y="79248"/>
                </a:lnTo>
                <a:close/>
              </a:path>
              <a:path w="659129" h="120014">
                <a:moveTo>
                  <a:pt x="419862" y="75946"/>
                </a:moveTo>
                <a:lnTo>
                  <a:pt x="418211" y="88519"/>
                </a:lnTo>
                <a:lnTo>
                  <a:pt x="430911" y="90170"/>
                </a:lnTo>
                <a:lnTo>
                  <a:pt x="432435" y="77597"/>
                </a:lnTo>
                <a:lnTo>
                  <a:pt x="419862" y="75946"/>
                </a:lnTo>
                <a:close/>
              </a:path>
              <a:path w="659129" h="120014">
                <a:moveTo>
                  <a:pt x="394716" y="72644"/>
                </a:moveTo>
                <a:lnTo>
                  <a:pt x="393065" y="85344"/>
                </a:lnTo>
                <a:lnTo>
                  <a:pt x="405638" y="86868"/>
                </a:lnTo>
                <a:lnTo>
                  <a:pt x="407288" y="74295"/>
                </a:lnTo>
                <a:lnTo>
                  <a:pt x="394716" y="72644"/>
                </a:lnTo>
                <a:close/>
              </a:path>
              <a:path w="659129" h="120014">
                <a:moveTo>
                  <a:pt x="369570" y="69469"/>
                </a:moveTo>
                <a:lnTo>
                  <a:pt x="367919" y="82042"/>
                </a:lnTo>
                <a:lnTo>
                  <a:pt x="380492" y="83693"/>
                </a:lnTo>
                <a:lnTo>
                  <a:pt x="382143" y="71120"/>
                </a:lnTo>
                <a:lnTo>
                  <a:pt x="369570" y="69469"/>
                </a:lnTo>
                <a:close/>
              </a:path>
              <a:path w="659129" h="120014">
                <a:moveTo>
                  <a:pt x="344297" y="66167"/>
                </a:moveTo>
                <a:lnTo>
                  <a:pt x="342646" y="78739"/>
                </a:lnTo>
                <a:lnTo>
                  <a:pt x="355219" y="80391"/>
                </a:lnTo>
                <a:lnTo>
                  <a:pt x="356870" y="67818"/>
                </a:lnTo>
                <a:lnTo>
                  <a:pt x="344297" y="66167"/>
                </a:lnTo>
                <a:close/>
              </a:path>
              <a:path w="659129" h="120014">
                <a:moveTo>
                  <a:pt x="319150" y="62864"/>
                </a:moveTo>
                <a:lnTo>
                  <a:pt x="317500" y="75437"/>
                </a:lnTo>
                <a:lnTo>
                  <a:pt x="330073" y="77088"/>
                </a:lnTo>
                <a:lnTo>
                  <a:pt x="331724" y="64516"/>
                </a:lnTo>
                <a:lnTo>
                  <a:pt x="319150" y="62864"/>
                </a:lnTo>
                <a:close/>
              </a:path>
              <a:path w="659129" h="120014">
                <a:moveTo>
                  <a:pt x="293878" y="59689"/>
                </a:moveTo>
                <a:lnTo>
                  <a:pt x="292354" y="72262"/>
                </a:lnTo>
                <a:lnTo>
                  <a:pt x="304927" y="73913"/>
                </a:lnTo>
                <a:lnTo>
                  <a:pt x="306578" y="61213"/>
                </a:lnTo>
                <a:lnTo>
                  <a:pt x="293878" y="59689"/>
                </a:lnTo>
                <a:close/>
              </a:path>
              <a:path w="659129" h="120014">
                <a:moveTo>
                  <a:pt x="268732" y="56387"/>
                </a:moveTo>
                <a:lnTo>
                  <a:pt x="267081" y="68961"/>
                </a:lnTo>
                <a:lnTo>
                  <a:pt x="279654" y="70612"/>
                </a:lnTo>
                <a:lnTo>
                  <a:pt x="281305" y="58038"/>
                </a:lnTo>
                <a:lnTo>
                  <a:pt x="268732" y="56387"/>
                </a:lnTo>
                <a:close/>
              </a:path>
              <a:path w="659129" h="120014">
                <a:moveTo>
                  <a:pt x="243586" y="53086"/>
                </a:moveTo>
                <a:lnTo>
                  <a:pt x="241935" y="65659"/>
                </a:lnTo>
                <a:lnTo>
                  <a:pt x="254508" y="67310"/>
                </a:lnTo>
                <a:lnTo>
                  <a:pt x="256159" y="54737"/>
                </a:lnTo>
                <a:lnTo>
                  <a:pt x="243586" y="53086"/>
                </a:lnTo>
                <a:close/>
              </a:path>
              <a:path w="659129" h="120014">
                <a:moveTo>
                  <a:pt x="218312" y="49784"/>
                </a:moveTo>
                <a:lnTo>
                  <a:pt x="216788" y="62484"/>
                </a:lnTo>
                <a:lnTo>
                  <a:pt x="229362" y="64008"/>
                </a:lnTo>
                <a:lnTo>
                  <a:pt x="231012" y="51435"/>
                </a:lnTo>
                <a:lnTo>
                  <a:pt x="218312" y="49784"/>
                </a:lnTo>
                <a:close/>
              </a:path>
              <a:path w="659129" h="120014">
                <a:moveTo>
                  <a:pt x="193167" y="46609"/>
                </a:moveTo>
                <a:lnTo>
                  <a:pt x="191516" y="59182"/>
                </a:lnTo>
                <a:lnTo>
                  <a:pt x="204088" y="60833"/>
                </a:lnTo>
                <a:lnTo>
                  <a:pt x="205740" y="48260"/>
                </a:lnTo>
                <a:lnTo>
                  <a:pt x="193167" y="46609"/>
                </a:lnTo>
                <a:close/>
              </a:path>
              <a:path w="659129" h="120014">
                <a:moveTo>
                  <a:pt x="168021" y="43307"/>
                </a:moveTo>
                <a:lnTo>
                  <a:pt x="166370" y="55880"/>
                </a:lnTo>
                <a:lnTo>
                  <a:pt x="178943" y="57531"/>
                </a:lnTo>
                <a:lnTo>
                  <a:pt x="180594" y="44958"/>
                </a:lnTo>
                <a:lnTo>
                  <a:pt x="168021" y="43307"/>
                </a:lnTo>
                <a:close/>
              </a:path>
              <a:path w="659129" h="120014">
                <a:moveTo>
                  <a:pt x="142748" y="40005"/>
                </a:moveTo>
                <a:lnTo>
                  <a:pt x="141224" y="52705"/>
                </a:lnTo>
                <a:lnTo>
                  <a:pt x="153797" y="54229"/>
                </a:lnTo>
                <a:lnTo>
                  <a:pt x="155448" y="41656"/>
                </a:lnTo>
                <a:lnTo>
                  <a:pt x="142748" y="40005"/>
                </a:lnTo>
                <a:close/>
              </a:path>
              <a:path w="659129" h="120014">
                <a:moveTo>
                  <a:pt x="117602" y="36830"/>
                </a:moveTo>
                <a:lnTo>
                  <a:pt x="115950" y="49403"/>
                </a:lnTo>
                <a:lnTo>
                  <a:pt x="128524" y="51054"/>
                </a:lnTo>
                <a:lnTo>
                  <a:pt x="130175" y="38354"/>
                </a:lnTo>
                <a:lnTo>
                  <a:pt x="117602" y="36830"/>
                </a:lnTo>
                <a:close/>
              </a:path>
              <a:path w="659129" h="120014">
                <a:moveTo>
                  <a:pt x="92456" y="33528"/>
                </a:moveTo>
                <a:lnTo>
                  <a:pt x="90805" y="46100"/>
                </a:lnTo>
                <a:lnTo>
                  <a:pt x="103378" y="47751"/>
                </a:lnTo>
                <a:lnTo>
                  <a:pt x="105029" y="35179"/>
                </a:lnTo>
                <a:lnTo>
                  <a:pt x="92456" y="33528"/>
                </a:lnTo>
                <a:close/>
              </a:path>
              <a:path w="659129" h="120014">
                <a:moveTo>
                  <a:pt x="80518" y="0"/>
                </a:moveTo>
                <a:lnTo>
                  <a:pt x="0" y="27939"/>
                </a:lnTo>
                <a:lnTo>
                  <a:pt x="70612" y="75564"/>
                </a:lnTo>
                <a:lnTo>
                  <a:pt x="74750" y="43992"/>
                </a:lnTo>
                <a:lnTo>
                  <a:pt x="65659" y="42799"/>
                </a:lnTo>
                <a:lnTo>
                  <a:pt x="67183" y="30225"/>
                </a:lnTo>
                <a:lnTo>
                  <a:pt x="76555" y="30225"/>
                </a:lnTo>
                <a:lnTo>
                  <a:pt x="80518" y="0"/>
                </a:lnTo>
                <a:close/>
              </a:path>
              <a:path w="659129" h="120014">
                <a:moveTo>
                  <a:pt x="76398" y="31424"/>
                </a:moveTo>
                <a:lnTo>
                  <a:pt x="74750" y="43992"/>
                </a:lnTo>
                <a:lnTo>
                  <a:pt x="78232" y="44450"/>
                </a:lnTo>
                <a:lnTo>
                  <a:pt x="79883" y="31876"/>
                </a:lnTo>
                <a:lnTo>
                  <a:pt x="76398" y="31424"/>
                </a:lnTo>
                <a:close/>
              </a:path>
              <a:path w="659129" h="120014">
                <a:moveTo>
                  <a:pt x="67183" y="30225"/>
                </a:moveTo>
                <a:lnTo>
                  <a:pt x="65659" y="42799"/>
                </a:lnTo>
                <a:lnTo>
                  <a:pt x="74750" y="43992"/>
                </a:lnTo>
                <a:lnTo>
                  <a:pt x="76398" y="31424"/>
                </a:lnTo>
                <a:lnTo>
                  <a:pt x="67183" y="30225"/>
                </a:lnTo>
                <a:close/>
              </a:path>
              <a:path w="659129" h="120014">
                <a:moveTo>
                  <a:pt x="76555" y="30225"/>
                </a:moveTo>
                <a:lnTo>
                  <a:pt x="67183" y="30225"/>
                </a:lnTo>
                <a:lnTo>
                  <a:pt x="76398" y="31424"/>
                </a:lnTo>
                <a:lnTo>
                  <a:pt x="76555" y="30225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2956560" y="4087240"/>
            <a:ext cx="1848485" cy="282575"/>
          </a:xfrm>
          <a:custGeom>
            <a:avLst/>
            <a:gdLst/>
            <a:ahLst/>
            <a:cxnLst/>
            <a:rect l="l" t="t" r="r" b="b"/>
            <a:pathLst>
              <a:path w="1848485" h="282575">
                <a:moveTo>
                  <a:pt x="1835403" y="267969"/>
                </a:moveTo>
                <a:lnTo>
                  <a:pt x="1833626" y="280542"/>
                </a:lnTo>
                <a:lnTo>
                  <a:pt x="1846199" y="282320"/>
                </a:lnTo>
                <a:lnTo>
                  <a:pt x="1847977" y="269620"/>
                </a:lnTo>
                <a:lnTo>
                  <a:pt x="1835403" y="267969"/>
                </a:lnTo>
                <a:close/>
              </a:path>
              <a:path w="1848485" h="282575">
                <a:moveTo>
                  <a:pt x="1810130" y="264540"/>
                </a:moveTo>
                <a:lnTo>
                  <a:pt x="1808479" y="277240"/>
                </a:lnTo>
                <a:lnTo>
                  <a:pt x="1821052" y="278891"/>
                </a:lnTo>
                <a:lnTo>
                  <a:pt x="1822703" y="266318"/>
                </a:lnTo>
                <a:lnTo>
                  <a:pt x="1810130" y="264540"/>
                </a:lnTo>
                <a:close/>
              </a:path>
              <a:path w="1848485" h="282575">
                <a:moveTo>
                  <a:pt x="1784985" y="261238"/>
                </a:moveTo>
                <a:lnTo>
                  <a:pt x="1783334" y="273811"/>
                </a:lnTo>
                <a:lnTo>
                  <a:pt x="1795906" y="275462"/>
                </a:lnTo>
                <a:lnTo>
                  <a:pt x="1797557" y="262889"/>
                </a:lnTo>
                <a:lnTo>
                  <a:pt x="1784985" y="261238"/>
                </a:lnTo>
                <a:close/>
              </a:path>
              <a:path w="1848485" h="282575">
                <a:moveTo>
                  <a:pt x="1759839" y="257809"/>
                </a:moveTo>
                <a:lnTo>
                  <a:pt x="1758188" y="270382"/>
                </a:lnTo>
                <a:lnTo>
                  <a:pt x="1770761" y="272160"/>
                </a:lnTo>
                <a:lnTo>
                  <a:pt x="1772412" y="259460"/>
                </a:lnTo>
                <a:lnTo>
                  <a:pt x="1759839" y="257809"/>
                </a:lnTo>
                <a:close/>
              </a:path>
              <a:path w="1848485" h="282575">
                <a:moveTo>
                  <a:pt x="1734692" y="254380"/>
                </a:moveTo>
                <a:lnTo>
                  <a:pt x="1732914" y="267080"/>
                </a:lnTo>
                <a:lnTo>
                  <a:pt x="1745488" y="268731"/>
                </a:lnTo>
                <a:lnTo>
                  <a:pt x="1747265" y="256158"/>
                </a:lnTo>
                <a:lnTo>
                  <a:pt x="1734692" y="254380"/>
                </a:lnTo>
                <a:close/>
              </a:path>
              <a:path w="1848485" h="282575">
                <a:moveTo>
                  <a:pt x="1709419" y="251078"/>
                </a:moveTo>
                <a:lnTo>
                  <a:pt x="1707768" y="263651"/>
                </a:lnTo>
                <a:lnTo>
                  <a:pt x="1720341" y="265302"/>
                </a:lnTo>
                <a:lnTo>
                  <a:pt x="1722119" y="252729"/>
                </a:lnTo>
                <a:lnTo>
                  <a:pt x="1709419" y="251078"/>
                </a:lnTo>
                <a:close/>
              </a:path>
              <a:path w="1848485" h="282575">
                <a:moveTo>
                  <a:pt x="1684274" y="247649"/>
                </a:moveTo>
                <a:lnTo>
                  <a:pt x="1682623" y="260222"/>
                </a:lnTo>
                <a:lnTo>
                  <a:pt x="1695195" y="262000"/>
                </a:lnTo>
                <a:lnTo>
                  <a:pt x="1696847" y="249427"/>
                </a:lnTo>
                <a:lnTo>
                  <a:pt x="1684274" y="247649"/>
                </a:lnTo>
                <a:close/>
              </a:path>
              <a:path w="1848485" h="282575">
                <a:moveTo>
                  <a:pt x="1659127" y="244347"/>
                </a:moveTo>
                <a:lnTo>
                  <a:pt x="1657477" y="256920"/>
                </a:lnTo>
                <a:lnTo>
                  <a:pt x="1670050" y="258571"/>
                </a:lnTo>
                <a:lnTo>
                  <a:pt x="1671701" y="245998"/>
                </a:lnTo>
                <a:lnTo>
                  <a:pt x="1659127" y="244347"/>
                </a:lnTo>
                <a:close/>
              </a:path>
              <a:path w="1848485" h="282575">
                <a:moveTo>
                  <a:pt x="1633981" y="240918"/>
                </a:moveTo>
                <a:lnTo>
                  <a:pt x="1632330" y="253491"/>
                </a:lnTo>
                <a:lnTo>
                  <a:pt x="1644903" y="255142"/>
                </a:lnTo>
                <a:lnTo>
                  <a:pt x="1646554" y="242569"/>
                </a:lnTo>
                <a:lnTo>
                  <a:pt x="1633981" y="240918"/>
                </a:lnTo>
                <a:close/>
              </a:path>
              <a:path w="1848485" h="282575">
                <a:moveTo>
                  <a:pt x="1608836" y="237489"/>
                </a:moveTo>
                <a:lnTo>
                  <a:pt x="1607057" y="250062"/>
                </a:lnTo>
                <a:lnTo>
                  <a:pt x="1619630" y="251840"/>
                </a:lnTo>
                <a:lnTo>
                  <a:pt x="1621409" y="239267"/>
                </a:lnTo>
                <a:lnTo>
                  <a:pt x="1608836" y="237489"/>
                </a:lnTo>
                <a:close/>
              </a:path>
              <a:path w="1848485" h="282575">
                <a:moveTo>
                  <a:pt x="1583563" y="234187"/>
                </a:moveTo>
                <a:lnTo>
                  <a:pt x="1581912" y="246760"/>
                </a:lnTo>
                <a:lnTo>
                  <a:pt x="1594485" y="248411"/>
                </a:lnTo>
                <a:lnTo>
                  <a:pt x="1596263" y="235838"/>
                </a:lnTo>
                <a:lnTo>
                  <a:pt x="1583563" y="234187"/>
                </a:lnTo>
                <a:close/>
              </a:path>
              <a:path w="1848485" h="282575">
                <a:moveTo>
                  <a:pt x="1558416" y="230758"/>
                </a:moveTo>
                <a:lnTo>
                  <a:pt x="1556765" y="243331"/>
                </a:lnTo>
                <a:lnTo>
                  <a:pt x="1569339" y="244982"/>
                </a:lnTo>
                <a:lnTo>
                  <a:pt x="1570989" y="232409"/>
                </a:lnTo>
                <a:lnTo>
                  <a:pt x="1558416" y="230758"/>
                </a:lnTo>
                <a:close/>
              </a:path>
              <a:path w="1848485" h="282575">
                <a:moveTo>
                  <a:pt x="1533270" y="227329"/>
                </a:moveTo>
                <a:lnTo>
                  <a:pt x="1531619" y="239902"/>
                </a:lnTo>
                <a:lnTo>
                  <a:pt x="1544192" y="241680"/>
                </a:lnTo>
                <a:lnTo>
                  <a:pt x="1545843" y="229107"/>
                </a:lnTo>
                <a:lnTo>
                  <a:pt x="1533270" y="227329"/>
                </a:lnTo>
                <a:close/>
              </a:path>
              <a:path w="1848485" h="282575">
                <a:moveTo>
                  <a:pt x="1508125" y="224027"/>
                </a:moveTo>
                <a:lnTo>
                  <a:pt x="1506347" y="236600"/>
                </a:lnTo>
                <a:lnTo>
                  <a:pt x="1519047" y="238251"/>
                </a:lnTo>
                <a:lnTo>
                  <a:pt x="1520698" y="225678"/>
                </a:lnTo>
                <a:lnTo>
                  <a:pt x="1508125" y="224027"/>
                </a:lnTo>
                <a:close/>
              </a:path>
              <a:path w="1848485" h="282575">
                <a:moveTo>
                  <a:pt x="1482978" y="220598"/>
                </a:moveTo>
                <a:lnTo>
                  <a:pt x="1481201" y="233171"/>
                </a:lnTo>
                <a:lnTo>
                  <a:pt x="1493774" y="234822"/>
                </a:lnTo>
                <a:lnTo>
                  <a:pt x="1495552" y="222249"/>
                </a:lnTo>
                <a:lnTo>
                  <a:pt x="1482978" y="220598"/>
                </a:lnTo>
                <a:close/>
              </a:path>
              <a:path w="1848485" h="282575">
                <a:moveTo>
                  <a:pt x="1457705" y="217169"/>
                </a:moveTo>
                <a:lnTo>
                  <a:pt x="1456054" y="229742"/>
                </a:lnTo>
                <a:lnTo>
                  <a:pt x="1468627" y="231520"/>
                </a:lnTo>
                <a:lnTo>
                  <a:pt x="1470278" y="218947"/>
                </a:lnTo>
                <a:lnTo>
                  <a:pt x="1457705" y="217169"/>
                </a:lnTo>
                <a:close/>
              </a:path>
              <a:path w="1848485" h="282575">
                <a:moveTo>
                  <a:pt x="1432560" y="213867"/>
                </a:moveTo>
                <a:lnTo>
                  <a:pt x="1430909" y="226440"/>
                </a:lnTo>
                <a:lnTo>
                  <a:pt x="1443481" y="228091"/>
                </a:lnTo>
                <a:lnTo>
                  <a:pt x="1445132" y="215518"/>
                </a:lnTo>
                <a:lnTo>
                  <a:pt x="1432560" y="213867"/>
                </a:lnTo>
                <a:close/>
              </a:path>
              <a:path w="1848485" h="282575">
                <a:moveTo>
                  <a:pt x="1407414" y="210438"/>
                </a:moveTo>
                <a:lnTo>
                  <a:pt x="1405763" y="223011"/>
                </a:lnTo>
                <a:lnTo>
                  <a:pt x="1418336" y="224662"/>
                </a:lnTo>
                <a:lnTo>
                  <a:pt x="1419987" y="212089"/>
                </a:lnTo>
                <a:lnTo>
                  <a:pt x="1407414" y="210438"/>
                </a:lnTo>
                <a:close/>
              </a:path>
              <a:path w="1848485" h="282575">
                <a:moveTo>
                  <a:pt x="1382267" y="207009"/>
                </a:moveTo>
                <a:lnTo>
                  <a:pt x="1380489" y="219582"/>
                </a:lnTo>
                <a:lnTo>
                  <a:pt x="1393063" y="221360"/>
                </a:lnTo>
                <a:lnTo>
                  <a:pt x="1394840" y="208787"/>
                </a:lnTo>
                <a:lnTo>
                  <a:pt x="1382267" y="207009"/>
                </a:lnTo>
                <a:close/>
              </a:path>
              <a:path w="1848485" h="282575">
                <a:moveTo>
                  <a:pt x="1356994" y="203707"/>
                </a:moveTo>
                <a:lnTo>
                  <a:pt x="1355343" y="216280"/>
                </a:lnTo>
                <a:lnTo>
                  <a:pt x="1367916" y="217931"/>
                </a:lnTo>
                <a:lnTo>
                  <a:pt x="1369694" y="205358"/>
                </a:lnTo>
                <a:lnTo>
                  <a:pt x="1356994" y="203707"/>
                </a:lnTo>
                <a:close/>
              </a:path>
              <a:path w="1848485" h="282575">
                <a:moveTo>
                  <a:pt x="1331849" y="200278"/>
                </a:moveTo>
                <a:lnTo>
                  <a:pt x="1330198" y="212851"/>
                </a:lnTo>
                <a:lnTo>
                  <a:pt x="1342770" y="214502"/>
                </a:lnTo>
                <a:lnTo>
                  <a:pt x="1344422" y="201929"/>
                </a:lnTo>
                <a:lnTo>
                  <a:pt x="1331849" y="200278"/>
                </a:lnTo>
                <a:close/>
              </a:path>
              <a:path w="1848485" h="282575">
                <a:moveTo>
                  <a:pt x="1306702" y="196849"/>
                </a:moveTo>
                <a:lnTo>
                  <a:pt x="1305052" y="209422"/>
                </a:lnTo>
                <a:lnTo>
                  <a:pt x="1317625" y="211200"/>
                </a:lnTo>
                <a:lnTo>
                  <a:pt x="1319276" y="198627"/>
                </a:lnTo>
                <a:lnTo>
                  <a:pt x="1306702" y="196849"/>
                </a:lnTo>
                <a:close/>
              </a:path>
              <a:path w="1848485" h="282575">
                <a:moveTo>
                  <a:pt x="1281556" y="193547"/>
                </a:moveTo>
                <a:lnTo>
                  <a:pt x="1279778" y="206120"/>
                </a:lnTo>
                <a:lnTo>
                  <a:pt x="1292478" y="207771"/>
                </a:lnTo>
                <a:lnTo>
                  <a:pt x="1294129" y="195198"/>
                </a:lnTo>
                <a:lnTo>
                  <a:pt x="1281556" y="193547"/>
                </a:lnTo>
                <a:close/>
              </a:path>
              <a:path w="1848485" h="282575">
                <a:moveTo>
                  <a:pt x="1256411" y="190118"/>
                </a:moveTo>
                <a:lnTo>
                  <a:pt x="1254632" y="202691"/>
                </a:lnTo>
                <a:lnTo>
                  <a:pt x="1267205" y="204342"/>
                </a:lnTo>
                <a:lnTo>
                  <a:pt x="1268984" y="191769"/>
                </a:lnTo>
                <a:lnTo>
                  <a:pt x="1256411" y="190118"/>
                </a:lnTo>
                <a:close/>
              </a:path>
              <a:path w="1848485" h="282575">
                <a:moveTo>
                  <a:pt x="1231138" y="186689"/>
                </a:moveTo>
                <a:lnTo>
                  <a:pt x="1229487" y="199262"/>
                </a:lnTo>
                <a:lnTo>
                  <a:pt x="1242060" y="201040"/>
                </a:lnTo>
                <a:lnTo>
                  <a:pt x="1243838" y="188467"/>
                </a:lnTo>
                <a:lnTo>
                  <a:pt x="1231138" y="186689"/>
                </a:lnTo>
                <a:close/>
              </a:path>
              <a:path w="1848485" h="282575">
                <a:moveTo>
                  <a:pt x="1205991" y="183387"/>
                </a:moveTo>
                <a:lnTo>
                  <a:pt x="1204340" y="195960"/>
                </a:lnTo>
                <a:lnTo>
                  <a:pt x="1216914" y="197611"/>
                </a:lnTo>
                <a:lnTo>
                  <a:pt x="1218564" y="185038"/>
                </a:lnTo>
                <a:lnTo>
                  <a:pt x="1205991" y="183387"/>
                </a:lnTo>
                <a:close/>
              </a:path>
              <a:path w="1848485" h="282575">
                <a:moveTo>
                  <a:pt x="1180845" y="179958"/>
                </a:moveTo>
                <a:lnTo>
                  <a:pt x="1179194" y="192531"/>
                </a:lnTo>
                <a:lnTo>
                  <a:pt x="1191767" y="194182"/>
                </a:lnTo>
                <a:lnTo>
                  <a:pt x="1193418" y="181609"/>
                </a:lnTo>
                <a:lnTo>
                  <a:pt x="1180845" y="179958"/>
                </a:lnTo>
                <a:close/>
              </a:path>
              <a:path w="1848485" h="282575">
                <a:moveTo>
                  <a:pt x="1155700" y="176529"/>
                </a:moveTo>
                <a:lnTo>
                  <a:pt x="1153922" y="189102"/>
                </a:lnTo>
                <a:lnTo>
                  <a:pt x="1166622" y="190880"/>
                </a:lnTo>
                <a:lnTo>
                  <a:pt x="1168273" y="178307"/>
                </a:lnTo>
                <a:lnTo>
                  <a:pt x="1155700" y="176529"/>
                </a:lnTo>
                <a:close/>
              </a:path>
              <a:path w="1848485" h="282575">
                <a:moveTo>
                  <a:pt x="1130553" y="173227"/>
                </a:moveTo>
                <a:lnTo>
                  <a:pt x="1128776" y="185800"/>
                </a:lnTo>
                <a:lnTo>
                  <a:pt x="1141349" y="187451"/>
                </a:lnTo>
                <a:lnTo>
                  <a:pt x="1143127" y="174878"/>
                </a:lnTo>
                <a:lnTo>
                  <a:pt x="1130553" y="173227"/>
                </a:lnTo>
                <a:close/>
              </a:path>
              <a:path w="1848485" h="282575">
                <a:moveTo>
                  <a:pt x="1105280" y="169798"/>
                </a:moveTo>
                <a:lnTo>
                  <a:pt x="1103629" y="182371"/>
                </a:lnTo>
                <a:lnTo>
                  <a:pt x="1116202" y="184022"/>
                </a:lnTo>
                <a:lnTo>
                  <a:pt x="1117853" y="171449"/>
                </a:lnTo>
                <a:lnTo>
                  <a:pt x="1105280" y="169798"/>
                </a:lnTo>
                <a:close/>
              </a:path>
              <a:path w="1848485" h="282575">
                <a:moveTo>
                  <a:pt x="1080135" y="166369"/>
                </a:moveTo>
                <a:lnTo>
                  <a:pt x="1078484" y="178942"/>
                </a:lnTo>
                <a:lnTo>
                  <a:pt x="1091056" y="180720"/>
                </a:lnTo>
                <a:lnTo>
                  <a:pt x="1092707" y="168147"/>
                </a:lnTo>
                <a:lnTo>
                  <a:pt x="1080135" y="166369"/>
                </a:lnTo>
                <a:close/>
              </a:path>
              <a:path w="1848485" h="282575">
                <a:moveTo>
                  <a:pt x="1054989" y="163067"/>
                </a:moveTo>
                <a:lnTo>
                  <a:pt x="1053338" y="175640"/>
                </a:lnTo>
                <a:lnTo>
                  <a:pt x="1065911" y="177291"/>
                </a:lnTo>
                <a:lnTo>
                  <a:pt x="1067562" y="164718"/>
                </a:lnTo>
                <a:lnTo>
                  <a:pt x="1054989" y="163067"/>
                </a:lnTo>
                <a:close/>
              </a:path>
              <a:path w="1848485" h="282575">
                <a:moveTo>
                  <a:pt x="1029842" y="159638"/>
                </a:moveTo>
                <a:lnTo>
                  <a:pt x="1028064" y="172211"/>
                </a:lnTo>
                <a:lnTo>
                  <a:pt x="1040638" y="173989"/>
                </a:lnTo>
                <a:lnTo>
                  <a:pt x="1042415" y="161289"/>
                </a:lnTo>
                <a:lnTo>
                  <a:pt x="1029842" y="159638"/>
                </a:lnTo>
                <a:close/>
              </a:path>
              <a:path w="1848485" h="282575">
                <a:moveTo>
                  <a:pt x="1004569" y="156209"/>
                </a:moveTo>
                <a:lnTo>
                  <a:pt x="1002918" y="168909"/>
                </a:lnTo>
                <a:lnTo>
                  <a:pt x="1015491" y="170560"/>
                </a:lnTo>
                <a:lnTo>
                  <a:pt x="1017269" y="157987"/>
                </a:lnTo>
                <a:lnTo>
                  <a:pt x="1004569" y="156209"/>
                </a:lnTo>
                <a:close/>
              </a:path>
              <a:path w="1848485" h="282575">
                <a:moveTo>
                  <a:pt x="979424" y="152907"/>
                </a:moveTo>
                <a:lnTo>
                  <a:pt x="977773" y="165480"/>
                </a:lnTo>
                <a:lnTo>
                  <a:pt x="990345" y="167131"/>
                </a:lnTo>
                <a:lnTo>
                  <a:pt x="991997" y="154558"/>
                </a:lnTo>
                <a:lnTo>
                  <a:pt x="979424" y="152907"/>
                </a:lnTo>
                <a:close/>
              </a:path>
              <a:path w="1848485" h="282575">
                <a:moveTo>
                  <a:pt x="954277" y="149478"/>
                </a:moveTo>
                <a:lnTo>
                  <a:pt x="952626" y="162051"/>
                </a:lnTo>
                <a:lnTo>
                  <a:pt x="965200" y="163829"/>
                </a:lnTo>
                <a:lnTo>
                  <a:pt x="966851" y="151129"/>
                </a:lnTo>
                <a:lnTo>
                  <a:pt x="954277" y="149478"/>
                </a:lnTo>
                <a:close/>
              </a:path>
              <a:path w="1848485" h="282575">
                <a:moveTo>
                  <a:pt x="929131" y="146049"/>
                </a:moveTo>
                <a:lnTo>
                  <a:pt x="927353" y="158749"/>
                </a:lnTo>
                <a:lnTo>
                  <a:pt x="940053" y="160400"/>
                </a:lnTo>
                <a:lnTo>
                  <a:pt x="941704" y="147827"/>
                </a:lnTo>
                <a:lnTo>
                  <a:pt x="929131" y="146049"/>
                </a:lnTo>
                <a:close/>
              </a:path>
              <a:path w="1848485" h="282575">
                <a:moveTo>
                  <a:pt x="903986" y="142747"/>
                </a:moveTo>
                <a:lnTo>
                  <a:pt x="902207" y="155320"/>
                </a:lnTo>
                <a:lnTo>
                  <a:pt x="914780" y="156971"/>
                </a:lnTo>
                <a:lnTo>
                  <a:pt x="916559" y="144398"/>
                </a:lnTo>
                <a:lnTo>
                  <a:pt x="903986" y="142747"/>
                </a:lnTo>
                <a:close/>
              </a:path>
              <a:path w="1848485" h="282575">
                <a:moveTo>
                  <a:pt x="878713" y="139318"/>
                </a:moveTo>
                <a:lnTo>
                  <a:pt x="877062" y="151891"/>
                </a:lnTo>
                <a:lnTo>
                  <a:pt x="889635" y="153669"/>
                </a:lnTo>
                <a:lnTo>
                  <a:pt x="891286" y="140969"/>
                </a:lnTo>
                <a:lnTo>
                  <a:pt x="878713" y="139318"/>
                </a:lnTo>
                <a:close/>
              </a:path>
              <a:path w="1848485" h="282575">
                <a:moveTo>
                  <a:pt x="853566" y="135889"/>
                </a:moveTo>
                <a:lnTo>
                  <a:pt x="851915" y="148589"/>
                </a:lnTo>
                <a:lnTo>
                  <a:pt x="864488" y="150240"/>
                </a:lnTo>
                <a:lnTo>
                  <a:pt x="866139" y="137667"/>
                </a:lnTo>
                <a:lnTo>
                  <a:pt x="853566" y="135889"/>
                </a:lnTo>
                <a:close/>
              </a:path>
              <a:path w="1848485" h="282575">
                <a:moveTo>
                  <a:pt x="828420" y="132587"/>
                </a:moveTo>
                <a:lnTo>
                  <a:pt x="826769" y="145160"/>
                </a:lnTo>
                <a:lnTo>
                  <a:pt x="839342" y="146811"/>
                </a:lnTo>
                <a:lnTo>
                  <a:pt x="840993" y="134238"/>
                </a:lnTo>
                <a:lnTo>
                  <a:pt x="828420" y="132587"/>
                </a:lnTo>
                <a:close/>
              </a:path>
              <a:path w="1848485" h="282575">
                <a:moveTo>
                  <a:pt x="803275" y="129158"/>
                </a:moveTo>
                <a:lnTo>
                  <a:pt x="801497" y="141731"/>
                </a:lnTo>
                <a:lnTo>
                  <a:pt x="814197" y="143509"/>
                </a:lnTo>
                <a:lnTo>
                  <a:pt x="815848" y="130809"/>
                </a:lnTo>
                <a:lnTo>
                  <a:pt x="803275" y="129158"/>
                </a:lnTo>
                <a:close/>
              </a:path>
              <a:path w="1848485" h="282575">
                <a:moveTo>
                  <a:pt x="778128" y="125729"/>
                </a:moveTo>
                <a:lnTo>
                  <a:pt x="776351" y="138429"/>
                </a:lnTo>
                <a:lnTo>
                  <a:pt x="788924" y="140080"/>
                </a:lnTo>
                <a:lnTo>
                  <a:pt x="790701" y="127507"/>
                </a:lnTo>
                <a:lnTo>
                  <a:pt x="778128" y="125729"/>
                </a:lnTo>
                <a:close/>
              </a:path>
              <a:path w="1848485" h="282575">
                <a:moveTo>
                  <a:pt x="752855" y="122427"/>
                </a:moveTo>
                <a:lnTo>
                  <a:pt x="751204" y="135000"/>
                </a:lnTo>
                <a:lnTo>
                  <a:pt x="763777" y="136651"/>
                </a:lnTo>
                <a:lnTo>
                  <a:pt x="765428" y="124078"/>
                </a:lnTo>
                <a:lnTo>
                  <a:pt x="752855" y="122427"/>
                </a:lnTo>
                <a:close/>
              </a:path>
              <a:path w="1848485" h="282575">
                <a:moveTo>
                  <a:pt x="727710" y="118998"/>
                </a:moveTo>
                <a:lnTo>
                  <a:pt x="726059" y="131571"/>
                </a:lnTo>
                <a:lnTo>
                  <a:pt x="738631" y="133349"/>
                </a:lnTo>
                <a:lnTo>
                  <a:pt x="740282" y="120776"/>
                </a:lnTo>
                <a:lnTo>
                  <a:pt x="727710" y="118998"/>
                </a:lnTo>
                <a:close/>
              </a:path>
              <a:path w="1848485" h="282575">
                <a:moveTo>
                  <a:pt x="702563" y="115696"/>
                </a:moveTo>
                <a:lnTo>
                  <a:pt x="700913" y="128269"/>
                </a:lnTo>
                <a:lnTo>
                  <a:pt x="713486" y="129920"/>
                </a:lnTo>
                <a:lnTo>
                  <a:pt x="715137" y="117347"/>
                </a:lnTo>
                <a:lnTo>
                  <a:pt x="702563" y="115696"/>
                </a:lnTo>
                <a:close/>
              </a:path>
              <a:path w="1848485" h="282575">
                <a:moveTo>
                  <a:pt x="677417" y="112267"/>
                </a:moveTo>
                <a:lnTo>
                  <a:pt x="675639" y="124840"/>
                </a:lnTo>
                <a:lnTo>
                  <a:pt x="688213" y="126491"/>
                </a:lnTo>
                <a:lnTo>
                  <a:pt x="689990" y="113918"/>
                </a:lnTo>
                <a:lnTo>
                  <a:pt x="677417" y="112267"/>
                </a:lnTo>
                <a:close/>
              </a:path>
              <a:path w="1848485" h="282575">
                <a:moveTo>
                  <a:pt x="652144" y="108838"/>
                </a:moveTo>
                <a:lnTo>
                  <a:pt x="650493" y="121411"/>
                </a:lnTo>
                <a:lnTo>
                  <a:pt x="663066" y="123189"/>
                </a:lnTo>
                <a:lnTo>
                  <a:pt x="664844" y="110616"/>
                </a:lnTo>
                <a:lnTo>
                  <a:pt x="652144" y="108838"/>
                </a:lnTo>
                <a:close/>
              </a:path>
              <a:path w="1848485" h="282575">
                <a:moveTo>
                  <a:pt x="626999" y="105536"/>
                </a:moveTo>
                <a:lnTo>
                  <a:pt x="625348" y="118109"/>
                </a:lnTo>
                <a:lnTo>
                  <a:pt x="637920" y="119760"/>
                </a:lnTo>
                <a:lnTo>
                  <a:pt x="639572" y="107187"/>
                </a:lnTo>
                <a:lnTo>
                  <a:pt x="626999" y="105536"/>
                </a:lnTo>
                <a:close/>
              </a:path>
              <a:path w="1848485" h="282575">
                <a:moveTo>
                  <a:pt x="601852" y="102107"/>
                </a:moveTo>
                <a:lnTo>
                  <a:pt x="600201" y="114680"/>
                </a:lnTo>
                <a:lnTo>
                  <a:pt x="612775" y="116331"/>
                </a:lnTo>
                <a:lnTo>
                  <a:pt x="614426" y="103758"/>
                </a:lnTo>
                <a:lnTo>
                  <a:pt x="601852" y="102107"/>
                </a:lnTo>
                <a:close/>
              </a:path>
              <a:path w="1848485" h="282575">
                <a:moveTo>
                  <a:pt x="576706" y="98678"/>
                </a:moveTo>
                <a:lnTo>
                  <a:pt x="574928" y="111251"/>
                </a:lnTo>
                <a:lnTo>
                  <a:pt x="587628" y="113029"/>
                </a:lnTo>
                <a:lnTo>
                  <a:pt x="589279" y="100456"/>
                </a:lnTo>
                <a:lnTo>
                  <a:pt x="576706" y="98678"/>
                </a:lnTo>
                <a:close/>
              </a:path>
              <a:path w="1848485" h="282575">
                <a:moveTo>
                  <a:pt x="551561" y="95376"/>
                </a:moveTo>
                <a:lnTo>
                  <a:pt x="549782" y="107949"/>
                </a:lnTo>
                <a:lnTo>
                  <a:pt x="562355" y="109600"/>
                </a:lnTo>
                <a:lnTo>
                  <a:pt x="564134" y="97027"/>
                </a:lnTo>
                <a:lnTo>
                  <a:pt x="551561" y="95376"/>
                </a:lnTo>
                <a:close/>
              </a:path>
              <a:path w="1848485" h="282575">
                <a:moveTo>
                  <a:pt x="526288" y="91947"/>
                </a:moveTo>
                <a:lnTo>
                  <a:pt x="524637" y="104520"/>
                </a:lnTo>
                <a:lnTo>
                  <a:pt x="537210" y="106171"/>
                </a:lnTo>
                <a:lnTo>
                  <a:pt x="538861" y="93598"/>
                </a:lnTo>
                <a:lnTo>
                  <a:pt x="526288" y="91947"/>
                </a:lnTo>
                <a:close/>
              </a:path>
              <a:path w="1848485" h="282575">
                <a:moveTo>
                  <a:pt x="501141" y="88518"/>
                </a:moveTo>
                <a:lnTo>
                  <a:pt x="499490" y="101091"/>
                </a:lnTo>
                <a:lnTo>
                  <a:pt x="512063" y="102869"/>
                </a:lnTo>
                <a:lnTo>
                  <a:pt x="513714" y="90296"/>
                </a:lnTo>
                <a:lnTo>
                  <a:pt x="501141" y="88518"/>
                </a:lnTo>
                <a:close/>
              </a:path>
              <a:path w="1848485" h="282575">
                <a:moveTo>
                  <a:pt x="475995" y="85216"/>
                </a:moveTo>
                <a:lnTo>
                  <a:pt x="474344" y="97789"/>
                </a:lnTo>
                <a:lnTo>
                  <a:pt x="486917" y="99440"/>
                </a:lnTo>
                <a:lnTo>
                  <a:pt x="488568" y="86867"/>
                </a:lnTo>
                <a:lnTo>
                  <a:pt x="475995" y="85216"/>
                </a:lnTo>
                <a:close/>
              </a:path>
              <a:path w="1848485" h="282575">
                <a:moveTo>
                  <a:pt x="450850" y="81787"/>
                </a:moveTo>
                <a:lnTo>
                  <a:pt x="449072" y="94360"/>
                </a:lnTo>
                <a:lnTo>
                  <a:pt x="461772" y="96011"/>
                </a:lnTo>
                <a:lnTo>
                  <a:pt x="463423" y="83438"/>
                </a:lnTo>
                <a:lnTo>
                  <a:pt x="450850" y="81787"/>
                </a:lnTo>
                <a:close/>
              </a:path>
              <a:path w="1848485" h="282575">
                <a:moveTo>
                  <a:pt x="425703" y="78358"/>
                </a:moveTo>
                <a:lnTo>
                  <a:pt x="423925" y="90931"/>
                </a:lnTo>
                <a:lnTo>
                  <a:pt x="436499" y="92709"/>
                </a:lnTo>
                <a:lnTo>
                  <a:pt x="438276" y="80136"/>
                </a:lnTo>
                <a:lnTo>
                  <a:pt x="425703" y="78358"/>
                </a:lnTo>
                <a:close/>
              </a:path>
              <a:path w="1848485" h="282575">
                <a:moveTo>
                  <a:pt x="400430" y="75056"/>
                </a:moveTo>
                <a:lnTo>
                  <a:pt x="398779" y="87629"/>
                </a:lnTo>
                <a:lnTo>
                  <a:pt x="411352" y="89280"/>
                </a:lnTo>
                <a:lnTo>
                  <a:pt x="413003" y="76707"/>
                </a:lnTo>
                <a:lnTo>
                  <a:pt x="400430" y="75056"/>
                </a:lnTo>
                <a:close/>
              </a:path>
              <a:path w="1848485" h="282575">
                <a:moveTo>
                  <a:pt x="375285" y="71627"/>
                </a:moveTo>
                <a:lnTo>
                  <a:pt x="373634" y="84200"/>
                </a:lnTo>
                <a:lnTo>
                  <a:pt x="386206" y="85851"/>
                </a:lnTo>
                <a:lnTo>
                  <a:pt x="387857" y="73278"/>
                </a:lnTo>
                <a:lnTo>
                  <a:pt x="375285" y="71627"/>
                </a:lnTo>
                <a:close/>
              </a:path>
              <a:path w="1848485" h="282575">
                <a:moveTo>
                  <a:pt x="350138" y="68198"/>
                </a:moveTo>
                <a:lnTo>
                  <a:pt x="348488" y="80771"/>
                </a:lnTo>
                <a:lnTo>
                  <a:pt x="361061" y="82549"/>
                </a:lnTo>
                <a:lnTo>
                  <a:pt x="362712" y="69976"/>
                </a:lnTo>
                <a:lnTo>
                  <a:pt x="350138" y="68198"/>
                </a:lnTo>
                <a:close/>
              </a:path>
              <a:path w="1848485" h="282575">
                <a:moveTo>
                  <a:pt x="324992" y="64896"/>
                </a:moveTo>
                <a:lnTo>
                  <a:pt x="323214" y="77469"/>
                </a:lnTo>
                <a:lnTo>
                  <a:pt x="335788" y="79120"/>
                </a:lnTo>
                <a:lnTo>
                  <a:pt x="337565" y="66547"/>
                </a:lnTo>
                <a:lnTo>
                  <a:pt x="324992" y="64896"/>
                </a:lnTo>
                <a:close/>
              </a:path>
              <a:path w="1848485" h="282575">
                <a:moveTo>
                  <a:pt x="299719" y="61467"/>
                </a:moveTo>
                <a:lnTo>
                  <a:pt x="298068" y="74040"/>
                </a:lnTo>
                <a:lnTo>
                  <a:pt x="310641" y="75691"/>
                </a:lnTo>
                <a:lnTo>
                  <a:pt x="312419" y="63118"/>
                </a:lnTo>
                <a:lnTo>
                  <a:pt x="299719" y="61467"/>
                </a:lnTo>
                <a:close/>
              </a:path>
              <a:path w="1848485" h="282575">
                <a:moveTo>
                  <a:pt x="274573" y="58038"/>
                </a:moveTo>
                <a:lnTo>
                  <a:pt x="272922" y="70611"/>
                </a:lnTo>
                <a:lnTo>
                  <a:pt x="285495" y="72389"/>
                </a:lnTo>
                <a:lnTo>
                  <a:pt x="287146" y="59816"/>
                </a:lnTo>
                <a:lnTo>
                  <a:pt x="274573" y="58038"/>
                </a:lnTo>
                <a:close/>
              </a:path>
              <a:path w="1848485" h="282575">
                <a:moveTo>
                  <a:pt x="249427" y="54736"/>
                </a:moveTo>
                <a:lnTo>
                  <a:pt x="247776" y="67309"/>
                </a:lnTo>
                <a:lnTo>
                  <a:pt x="260350" y="68960"/>
                </a:lnTo>
                <a:lnTo>
                  <a:pt x="262000" y="56387"/>
                </a:lnTo>
                <a:lnTo>
                  <a:pt x="249427" y="54736"/>
                </a:lnTo>
                <a:close/>
              </a:path>
              <a:path w="1848485" h="282575">
                <a:moveTo>
                  <a:pt x="224281" y="51307"/>
                </a:moveTo>
                <a:lnTo>
                  <a:pt x="222503" y="63880"/>
                </a:lnTo>
                <a:lnTo>
                  <a:pt x="235203" y="65531"/>
                </a:lnTo>
                <a:lnTo>
                  <a:pt x="236854" y="52958"/>
                </a:lnTo>
                <a:lnTo>
                  <a:pt x="224281" y="51307"/>
                </a:lnTo>
                <a:close/>
              </a:path>
              <a:path w="1848485" h="282575">
                <a:moveTo>
                  <a:pt x="199135" y="47878"/>
                </a:moveTo>
                <a:lnTo>
                  <a:pt x="197357" y="60451"/>
                </a:lnTo>
                <a:lnTo>
                  <a:pt x="209931" y="62229"/>
                </a:lnTo>
                <a:lnTo>
                  <a:pt x="211708" y="49656"/>
                </a:lnTo>
                <a:lnTo>
                  <a:pt x="199135" y="47878"/>
                </a:lnTo>
                <a:close/>
              </a:path>
              <a:path w="1848485" h="282575">
                <a:moveTo>
                  <a:pt x="173862" y="44576"/>
                </a:moveTo>
                <a:lnTo>
                  <a:pt x="172212" y="57149"/>
                </a:lnTo>
                <a:lnTo>
                  <a:pt x="184784" y="58800"/>
                </a:lnTo>
                <a:lnTo>
                  <a:pt x="186435" y="46227"/>
                </a:lnTo>
                <a:lnTo>
                  <a:pt x="173862" y="44576"/>
                </a:lnTo>
                <a:close/>
              </a:path>
              <a:path w="1848485" h="282575">
                <a:moveTo>
                  <a:pt x="148716" y="41147"/>
                </a:moveTo>
                <a:lnTo>
                  <a:pt x="147065" y="53720"/>
                </a:lnTo>
                <a:lnTo>
                  <a:pt x="159638" y="55371"/>
                </a:lnTo>
                <a:lnTo>
                  <a:pt x="161289" y="42798"/>
                </a:lnTo>
                <a:lnTo>
                  <a:pt x="148716" y="41147"/>
                </a:lnTo>
                <a:close/>
              </a:path>
              <a:path w="1848485" h="282575">
                <a:moveTo>
                  <a:pt x="123570" y="37718"/>
                </a:moveTo>
                <a:lnTo>
                  <a:pt x="121919" y="50291"/>
                </a:lnTo>
                <a:lnTo>
                  <a:pt x="134492" y="52069"/>
                </a:lnTo>
                <a:lnTo>
                  <a:pt x="136144" y="39496"/>
                </a:lnTo>
                <a:lnTo>
                  <a:pt x="123570" y="37718"/>
                </a:lnTo>
                <a:close/>
              </a:path>
              <a:path w="1848485" h="282575">
                <a:moveTo>
                  <a:pt x="98425" y="34416"/>
                </a:moveTo>
                <a:lnTo>
                  <a:pt x="96646" y="46989"/>
                </a:lnTo>
                <a:lnTo>
                  <a:pt x="109219" y="48640"/>
                </a:lnTo>
                <a:lnTo>
                  <a:pt x="110997" y="36067"/>
                </a:lnTo>
                <a:lnTo>
                  <a:pt x="98425" y="34416"/>
                </a:lnTo>
                <a:close/>
              </a:path>
              <a:path w="1848485" h="282575">
                <a:moveTo>
                  <a:pt x="80644" y="0"/>
                </a:moveTo>
                <a:lnTo>
                  <a:pt x="0" y="27558"/>
                </a:lnTo>
                <a:lnTo>
                  <a:pt x="70484" y="75437"/>
                </a:lnTo>
                <a:lnTo>
                  <a:pt x="74716" y="44015"/>
                </a:lnTo>
                <a:lnTo>
                  <a:pt x="71500" y="43560"/>
                </a:lnTo>
                <a:lnTo>
                  <a:pt x="73151" y="30987"/>
                </a:lnTo>
                <a:lnTo>
                  <a:pt x="76471" y="30987"/>
                </a:lnTo>
                <a:lnTo>
                  <a:pt x="80644" y="0"/>
                </a:lnTo>
                <a:close/>
              </a:path>
              <a:path w="1848485" h="282575">
                <a:moveTo>
                  <a:pt x="76414" y="31412"/>
                </a:moveTo>
                <a:lnTo>
                  <a:pt x="74716" y="44015"/>
                </a:lnTo>
                <a:lnTo>
                  <a:pt x="84073" y="45338"/>
                </a:lnTo>
                <a:lnTo>
                  <a:pt x="85851" y="32638"/>
                </a:lnTo>
                <a:lnTo>
                  <a:pt x="76414" y="31412"/>
                </a:lnTo>
                <a:close/>
              </a:path>
              <a:path w="1848485" h="282575">
                <a:moveTo>
                  <a:pt x="73151" y="30987"/>
                </a:moveTo>
                <a:lnTo>
                  <a:pt x="71500" y="43560"/>
                </a:lnTo>
                <a:lnTo>
                  <a:pt x="74716" y="44015"/>
                </a:lnTo>
                <a:lnTo>
                  <a:pt x="76414" y="31412"/>
                </a:lnTo>
                <a:lnTo>
                  <a:pt x="73151" y="30987"/>
                </a:lnTo>
                <a:close/>
              </a:path>
              <a:path w="1848485" h="282575">
                <a:moveTo>
                  <a:pt x="76471" y="30987"/>
                </a:moveTo>
                <a:lnTo>
                  <a:pt x="73151" y="30987"/>
                </a:lnTo>
                <a:lnTo>
                  <a:pt x="76414" y="31412"/>
                </a:lnTo>
                <a:lnTo>
                  <a:pt x="76471" y="3098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274444" y="2044953"/>
            <a:ext cx="8890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računajCenu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4793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DISTRIBUIRANO</a:t>
            </a:r>
            <a:r>
              <a:rPr lang="en-US" spc="-1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UPRAVLJANJE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76755" y="1728216"/>
            <a:ext cx="1324610" cy="376555"/>
          </a:xfrm>
          <a:custGeom>
            <a:avLst/>
            <a:gdLst/>
            <a:ahLst/>
            <a:cxnLst/>
            <a:rect l="l" t="t" r="r" b="b"/>
            <a:pathLst>
              <a:path w="1324610" h="376555">
                <a:moveTo>
                  <a:pt x="0" y="376427"/>
                </a:moveTo>
                <a:lnTo>
                  <a:pt x="1324356" y="376427"/>
                </a:lnTo>
                <a:lnTo>
                  <a:pt x="1324356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76755" y="1728216"/>
            <a:ext cx="1324610" cy="376555"/>
          </a:xfrm>
          <a:custGeom>
            <a:avLst/>
            <a:gdLst/>
            <a:ahLst/>
            <a:cxnLst/>
            <a:rect l="l" t="t" r="r" b="b"/>
            <a:pathLst>
              <a:path w="1324610" h="376555">
                <a:moveTo>
                  <a:pt x="0" y="376427"/>
                </a:moveTo>
                <a:lnTo>
                  <a:pt x="1324356" y="376427"/>
                </a:lnTo>
                <a:lnTo>
                  <a:pt x="1324356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55496" y="1768728"/>
            <a:ext cx="115316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ru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žb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06495" y="1728216"/>
            <a:ext cx="2048510" cy="376555"/>
          </a:xfrm>
          <a:custGeom>
            <a:avLst/>
            <a:gdLst/>
            <a:ahLst/>
            <a:cxnLst/>
            <a:rect l="l" t="t" r="r" b="b"/>
            <a:pathLst>
              <a:path w="2048510" h="376555">
                <a:moveTo>
                  <a:pt x="0" y="376427"/>
                </a:moveTo>
                <a:lnTo>
                  <a:pt x="2048256" y="376427"/>
                </a:lnTo>
                <a:lnTo>
                  <a:pt x="2048256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06495" y="1728216"/>
            <a:ext cx="2048510" cy="376555"/>
          </a:xfrm>
          <a:custGeom>
            <a:avLst/>
            <a:gdLst/>
            <a:ahLst/>
            <a:cxnLst/>
            <a:rect l="l" t="t" r="r" b="b"/>
            <a:pathLst>
              <a:path w="2048510" h="376555">
                <a:moveTo>
                  <a:pt x="0" y="376427"/>
                </a:moveTo>
                <a:lnTo>
                  <a:pt x="2048256" y="376427"/>
                </a:lnTo>
                <a:lnTo>
                  <a:pt x="2048256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85871" y="1768728"/>
            <a:ext cx="18802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stavka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porudžbine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70803" y="1728216"/>
            <a:ext cx="1057910" cy="376555"/>
          </a:xfrm>
          <a:custGeom>
            <a:avLst/>
            <a:gdLst/>
            <a:ahLst/>
            <a:cxnLst/>
            <a:rect l="l" t="t" r="r" b="b"/>
            <a:pathLst>
              <a:path w="1057909" h="376555">
                <a:moveTo>
                  <a:pt x="0" y="376427"/>
                </a:moveTo>
                <a:lnTo>
                  <a:pt x="1057655" y="376427"/>
                </a:lnTo>
                <a:lnTo>
                  <a:pt x="1057655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70803" y="1728216"/>
            <a:ext cx="1057910" cy="376555"/>
          </a:xfrm>
          <a:custGeom>
            <a:avLst/>
            <a:gdLst/>
            <a:ahLst/>
            <a:cxnLst/>
            <a:rect l="l" t="t" r="r" b="b"/>
            <a:pathLst>
              <a:path w="1057909" h="376555">
                <a:moveTo>
                  <a:pt x="0" y="376427"/>
                </a:moveTo>
                <a:lnTo>
                  <a:pt x="1057655" y="376427"/>
                </a:lnTo>
                <a:lnTo>
                  <a:pt x="1057655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50178" y="1768728"/>
            <a:ext cx="88709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153656" y="1728216"/>
            <a:ext cx="803275" cy="376555"/>
          </a:xfrm>
          <a:custGeom>
            <a:avLst/>
            <a:gdLst/>
            <a:ahLst/>
            <a:cxnLst/>
            <a:rect l="l" t="t" r="r" b="b"/>
            <a:pathLst>
              <a:path w="803275" h="376555">
                <a:moveTo>
                  <a:pt x="0" y="376427"/>
                </a:moveTo>
                <a:lnTo>
                  <a:pt x="803148" y="376427"/>
                </a:lnTo>
                <a:lnTo>
                  <a:pt x="803148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153656" y="1728216"/>
            <a:ext cx="803275" cy="376555"/>
          </a:xfrm>
          <a:custGeom>
            <a:avLst/>
            <a:gdLst/>
            <a:ahLst/>
            <a:cxnLst/>
            <a:rect l="l" t="t" r="r" b="b"/>
            <a:pathLst>
              <a:path w="803275" h="376555">
                <a:moveTo>
                  <a:pt x="0" y="376427"/>
                </a:moveTo>
                <a:lnTo>
                  <a:pt x="803148" y="376427"/>
                </a:lnTo>
                <a:lnTo>
                  <a:pt x="803148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33031" y="1768728"/>
            <a:ext cx="6343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ac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25395" y="2311907"/>
            <a:ext cx="161925" cy="3057525"/>
          </a:xfrm>
          <a:custGeom>
            <a:avLst/>
            <a:gdLst/>
            <a:ahLst/>
            <a:cxnLst/>
            <a:rect l="l" t="t" r="r" b="b"/>
            <a:pathLst>
              <a:path w="161925" h="3057525">
                <a:moveTo>
                  <a:pt x="0" y="3057143"/>
                </a:moveTo>
                <a:lnTo>
                  <a:pt x="161544" y="3057143"/>
                </a:lnTo>
                <a:lnTo>
                  <a:pt x="161544" y="0"/>
                </a:lnTo>
                <a:lnTo>
                  <a:pt x="0" y="0"/>
                </a:lnTo>
                <a:lnTo>
                  <a:pt x="0" y="3057143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25395" y="2311907"/>
            <a:ext cx="161925" cy="3057525"/>
          </a:xfrm>
          <a:custGeom>
            <a:avLst/>
            <a:gdLst/>
            <a:ahLst/>
            <a:cxnLst/>
            <a:rect l="l" t="t" r="r" b="b"/>
            <a:pathLst>
              <a:path w="161925" h="3057525">
                <a:moveTo>
                  <a:pt x="0" y="3057143"/>
                </a:moveTo>
                <a:lnTo>
                  <a:pt x="161544" y="3057143"/>
                </a:lnTo>
                <a:lnTo>
                  <a:pt x="161544" y="0"/>
                </a:lnTo>
                <a:lnTo>
                  <a:pt x="0" y="0"/>
                </a:lnTo>
                <a:lnTo>
                  <a:pt x="0" y="305714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184903" y="2689860"/>
            <a:ext cx="161925" cy="904240"/>
          </a:xfrm>
          <a:custGeom>
            <a:avLst/>
            <a:gdLst/>
            <a:ahLst/>
            <a:cxnLst/>
            <a:rect l="l" t="t" r="r" b="b"/>
            <a:pathLst>
              <a:path w="161925" h="904239">
                <a:moveTo>
                  <a:pt x="0" y="903732"/>
                </a:moveTo>
                <a:lnTo>
                  <a:pt x="161544" y="903732"/>
                </a:lnTo>
                <a:lnTo>
                  <a:pt x="161544" y="0"/>
                </a:lnTo>
                <a:lnTo>
                  <a:pt x="0" y="0"/>
                </a:lnTo>
                <a:lnTo>
                  <a:pt x="0" y="903732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184903" y="2689860"/>
            <a:ext cx="161925" cy="904240"/>
          </a:xfrm>
          <a:custGeom>
            <a:avLst/>
            <a:gdLst/>
            <a:ahLst/>
            <a:cxnLst/>
            <a:rect l="l" t="t" r="r" b="b"/>
            <a:pathLst>
              <a:path w="161925" h="904239">
                <a:moveTo>
                  <a:pt x="0" y="903732"/>
                </a:moveTo>
                <a:lnTo>
                  <a:pt x="161544" y="903732"/>
                </a:lnTo>
                <a:lnTo>
                  <a:pt x="161544" y="0"/>
                </a:lnTo>
                <a:lnTo>
                  <a:pt x="0" y="0"/>
                </a:lnTo>
                <a:lnTo>
                  <a:pt x="0" y="90373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121908" y="2872739"/>
            <a:ext cx="161925" cy="439420"/>
          </a:xfrm>
          <a:custGeom>
            <a:avLst/>
            <a:gdLst/>
            <a:ahLst/>
            <a:cxnLst/>
            <a:rect l="l" t="t" r="r" b="b"/>
            <a:pathLst>
              <a:path w="161925" h="439420">
                <a:moveTo>
                  <a:pt x="0" y="438912"/>
                </a:moveTo>
                <a:lnTo>
                  <a:pt x="161544" y="438912"/>
                </a:lnTo>
                <a:lnTo>
                  <a:pt x="161544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121908" y="2872739"/>
            <a:ext cx="161925" cy="439420"/>
          </a:xfrm>
          <a:custGeom>
            <a:avLst/>
            <a:gdLst/>
            <a:ahLst/>
            <a:cxnLst/>
            <a:rect l="l" t="t" r="r" b="b"/>
            <a:pathLst>
              <a:path w="161925" h="439420">
                <a:moveTo>
                  <a:pt x="0" y="438912"/>
                </a:moveTo>
                <a:lnTo>
                  <a:pt x="161544" y="438912"/>
                </a:lnTo>
                <a:lnTo>
                  <a:pt x="161544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04644" y="4305300"/>
            <a:ext cx="163195" cy="591820"/>
          </a:xfrm>
          <a:custGeom>
            <a:avLst/>
            <a:gdLst/>
            <a:ahLst/>
            <a:cxnLst/>
            <a:rect l="l" t="t" r="r" b="b"/>
            <a:pathLst>
              <a:path w="163194" h="591820">
                <a:moveTo>
                  <a:pt x="0" y="591312"/>
                </a:moveTo>
                <a:lnTo>
                  <a:pt x="163068" y="591312"/>
                </a:lnTo>
                <a:lnTo>
                  <a:pt x="163068" y="0"/>
                </a:lnTo>
                <a:lnTo>
                  <a:pt x="0" y="0"/>
                </a:lnTo>
                <a:lnTo>
                  <a:pt x="0" y="591312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104644" y="4305300"/>
            <a:ext cx="163195" cy="591820"/>
          </a:xfrm>
          <a:custGeom>
            <a:avLst/>
            <a:gdLst/>
            <a:ahLst/>
            <a:cxnLst/>
            <a:rect l="l" t="t" r="r" b="b"/>
            <a:pathLst>
              <a:path w="163194" h="591820">
                <a:moveTo>
                  <a:pt x="0" y="591312"/>
                </a:moveTo>
                <a:lnTo>
                  <a:pt x="163068" y="591312"/>
                </a:lnTo>
                <a:lnTo>
                  <a:pt x="163068" y="0"/>
                </a:lnTo>
                <a:lnTo>
                  <a:pt x="0" y="0"/>
                </a:lnTo>
                <a:lnTo>
                  <a:pt x="0" y="59131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464552" y="3883152"/>
            <a:ext cx="132715" cy="1324610"/>
          </a:xfrm>
          <a:custGeom>
            <a:avLst/>
            <a:gdLst/>
            <a:ahLst/>
            <a:cxnLst/>
            <a:rect l="l" t="t" r="r" b="b"/>
            <a:pathLst>
              <a:path w="132715" h="1324610">
                <a:moveTo>
                  <a:pt x="0" y="1324356"/>
                </a:moveTo>
                <a:lnTo>
                  <a:pt x="132588" y="1324356"/>
                </a:lnTo>
                <a:lnTo>
                  <a:pt x="132588" y="0"/>
                </a:lnTo>
                <a:lnTo>
                  <a:pt x="0" y="0"/>
                </a:lnTo>
                <a:lnTo>
                  <a:pt x="0" y="1324356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464552" y="3883152"/>
            <a:ext cx="132715" cy="1324610"/>
          </a:xfrm>
          <a:custGeom>
            <a:avLst/>
            <a:gdLst/>
            <a:ahLst/>
            <a:cxnLst/>
            <a:rect l="l" t="t" r="r" b="b"/>
            <a:pathLst>
              <a:path w="132715" h="1324610">
                <a:moveTo>
                  <a:pt x="0" y="1324356"/>
                </a:moveTo>
                <a:lnTo>
                  <a:pt x="132588" y="1324356"/>
                </a:lnTo>
                <a:lnTo>
                  <a:pt x="132588" y="0"/>
                </a:lnTo>
                <a:lnTo>
                  <a:pt x="0" y="0"/>
                </a:lnTo>
                <a:lnTo>
                  <a:pt x="0" y="132435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198108" y="2101595"/>
            <a:ext cx="0" cy="771525"/>
          </a:xfrm>
          <a:custGeom>
            <a:avLst/>
            <a:gdLst/>
            <a:ahLst/>
            <a:cxnLst/>
            <a:rect l="l" t="t" r="r" b="b"/>
            <a:pathLst>
              <a:path h="771525">
                <a:moveTo>
                  <a:pt x="0" y="0"/>
                </a:moveTo>
                <a:lnTo>
                  <a:pt x="0" y="771143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528559" y="2098548"/>
            <a:ext cx="0" cy="1790700"/>
          </a:xfrm>
          <a:custGeom>
            <a:avLst/>
            <a:gdLst/>
            <a:ahLst/>
            <a:cxnLst/>
            <a:rect l="l" t="t" r="r" b="b"/>
            <a:pathLst>
              <a:path h="1790700">
                <a:moveTo>
                  <a:pt x="0" y="0"/>
                </a:moveTo>
                <a:lnTo>
                  <a:pt x="0" y="1790700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204203" y="3308603"/>
            <a:ext cx="0" cy="2204085"/>
          </a:xfrm>
          <a:custGeom>
            <a:avLst/>
            <a:gdLst/>
            <a:ahLst/>
            <a:cxnLst/>
            <a:rect l="l" t="t" r="r" b="b"/>
            <a:pathLst>
              <a:path h="2204085">
                <a:moveTo>
                  <a:pt x="0" y="0"/>
                </a:moveTo>
                <a:lnTo>
                  <a:pt x="0" y="2203704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58055" y="3581400"/>
            <a:ext cx="0" cy="1949450"/>
          </a:xfrm>
          <a:custGeom>
            <a:avLst/>
            <a:gdLst/>
            <a:ahLst/>
            <a:cxnLst/>
            <a:rect l="l" t="t" r="r" b="b"/>
            <a:pathLst>
              <a:path h="1949450">
                <a:moveTo>
                  <a:pt x="0" y="0"/>
                </a:moveTo>
                <a:lnTo>
                  <a:pt x="0" y="1949196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110739" y="2101595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312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118360" y="5359908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4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261103" y="2107692"/>
            <a:ext cx="0" cy="571500"/>
          </a:xfrm>
          <a:custGeom>
            <a:avLst/>
            <a:gdLst/>
            <a:ahLst/>
            <a:cxnLst/>
            <a:rect l="l" t="t" r="r" b="b"/>
            <a:pathLst>
              <a:path h="571500">
                <a:moveTo>
                  <a:pt x="0" y="0"/>
                </a:moveTo>
                <a:lnTo>
                  <a:pt x="0" y="571500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543800" y="5201411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4">
                <a:moveTo>
                  <a:pt x="0" y="0"/>
                </a:moveTo>
                <a:lnTo>
                  <a:pt x="0" y="338328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67739" y="2273807"/>
            <a:ext cx="1066800" cy="76200"/>
          </a:xfrm>
          <a:custGeom>
            <a:avLst/>
            <a:gdLst/>
            <a:ahLst/>
            <a:cxnLst/>
            <a:rect l="l" t="t" r="r" b="b"/>
            <a:pathLst>
              <a:path w="1066800" h="76200">
                <a:moveTo>
                  <a:pt x="38100" y="0"/>
                </a:moveTo>
                <a:lnTo>
                  <a:pt x="23268" y="2988"/>
                </a:lnTo>
                <a:lnTo>
                  <a:pt x="11158" y="11144"/>
                </a:lnTo>
                <a:lnTo>
                  <a:pt x="2993" y="23252"/>
                </a:lnTo>
                <a:lnTo>
                  <a:pt x="0" y="38100"/>
                </a:lnTo>
                <a:lnTo>
                  <a:pt x="2993" y="52947"/>
                </a:lnTo>
                <a:lnTo>
                  <a:pt x="11158" y="65055"/>
                </a:lnTo>
                <a:lnTo>
                  <a:pt x="23268" y="73211"/>
                </a:lnTo>
                <a:lnTo>
                  <a:pt x="38100" y="76200"/>
                </a:lnTo>
                <a:lnTo>
                  <a:pt x="52931" y="73211"/>
                </a:lnTo>
                <a:lnTo>
                  <a:pt x="65041" y="65055"/>
                </a:lnTo>
                <a:lnTo>
                  <a:pt x="73206" y="52947"/>
                </a:lnTo>
                <a:lnTo>
                  <a:pt x="74919" y="44450"/>
                </a:lnTo>
                <a:lnTo>
                  <a:pt x="38100" y="44450"/>
                </a:lnTo>
                <a:lnTo>
                  <a:pt x="38100" y="31750"/>
                </a:lnTo>
                <a:lnTo>
                  <a:pt x="74919" y="31750"/>
                </a:lnTo>
                <a:lnTo>
                  <a:pt x="73206" y="23252"/>
                </a:lnTo>
                <a:lnTo>
                  <a:pt x="65041" y="11144"/>
                </a:lnTo>
                <a:lnTo>
                  <a:pt x="52931" y="2988"/>
                </a:lnTo>
                <a:lnTo>
                  <a:pt x="38100" y="0"/>
                </a:lnTo>
                <a:close/>
              </a:path>
              <a:path w="1066800" h="76200">
                <a:moveTo>
                  <a:pt x="990599" y="0"/>
                </a:moveTo>
                <a:lnTo>
                  <a:pt x="990599" y="76200"/>
                </a:lnTo>
                <a:lnTo>
                  <a:pt x="1054099" y="44450"/>
                </a:lnTo>
                <a:lnTo>
                  <a:pt x="1003299" y="44450"/>
                </a:lnTo>
                <a:lnTo>
                  <a:pt x="1003299" y="31750"/>
                </a:lnTo>
                <a:lnTo>
                  <a:pt x="1054099" y="31750"/>
                </a:lnTo>
                <a:lnTo>
                  <a:pt x="990599" y="0"/>
                </a:lnTo>
                <a:close/>
              </a:path>
              <a:path w="1066800" h="76200">
                <a:moveTo>
                  <a:pt x="74919" y="31750"/>
                </a:moveTo>
                <a:lnTo>
                  <a:pt x="38100" y="31750"/>
                </a:lnTo>
                <a:lnTo>
                  <a:pt x="38100" y="44450"/>
                </a:lnTo>
                <a:lnTo>
                  <a:pt x="74919" y="44450"/>
                </a:lnTo>
                <a:lnTo>
                  <a:pt x="76200" y="38100"/>
                </a:lnTo>
                <a:lnTo>
                  <a:pt x="74919" y="31750"/>
                </a:lnTo>
                <a:close/>
              </a:path>
              <a:path w="1066800" h="76200">
                <a:moveTo>
                  <a:pt x="990599" y="31750"/>
                </a:moveTo>
                <a:lnTo>
                  <a:pt x="74919" y="31750"/>
                </a:lnTo>
                <a:lnTo>
                  <a:pt x="76200" y="38100"/>
                </a:lnTo>
                <a:lnTo>
                  <a:pt x="74919" y="44450"/>
                </a:lnTo>
                <a:lnTo>
                  <a:pt x="990599" y="44450"/>
                </a:lnTo>
                <a:lnTo>
                  <a:pt x="990599" y="31750"/>
                </a:lnTo>
                <a:close/>
              </a:path>
              <a:path w="1066800" h="76200">
                <a:moveTo>
                  <a:pt x="1054099" y="31750"/>
                </a:moveTo>
                <a:lnTo>
                  <a:pt x="1003299" y="31750"/>
                </a:lnTo>
                <a:lnTo>
                  <a:pt x="1003299" y="44450"/>
                </a:lnTo>
                <a:lnTo>
                  <a:pt x="1054099" y="44450"/>
                </a:lnTo>
                <a:lnTo>
                  <a:pt x="1066799" y="38100"/>
                </a:lnTo>
                <a:lnTo>
                  <a:pt x="105409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186939" y="2654807"/>
            <a:ext cx="2010410" cy="76200"/>
          </a:xfrm>
          <a:custGeom>
            <a:avLst/>
            <a:gdLst/>
            <a:ahLst/>
            <a:cxnLst/>
            <a:rect l="l" t="t" r="r" b="b"/>
            <a:pathLst>
              <a:path w="2010410" h="76200">
                <a:moveTo>
                  <a:pt x="1933956" y="0"/>
                </a:moveTo>
                <a:lnTo>
                  <a:pt x="1933956" y="76200"/>
                </a:lnTo>
                <a:lnTo>
                  <a:pt x="1997456" y="44450"/>
                </a:lnTo>
                <a:lnTo>
                  <a:pt x="1946656" y="44450"/>
                </a:lnTo>
                <a:lnTo>
                  <a:pt x="1946656" y="31750"/>
                </a:lnTo>
                <a:lnTo>
                  <a:pt x="1997456" y="31750"/>
                </a:lnTo>
                <a:lnTo>
                  <a:pt x="1933956" y="0"/>
                </a:lnTo>
                <a:close/>
              </a:path>
              <a:path w="2010410" h="76200">
                <a:moveTo>
                  <a:pt x="193395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933956" y="44450"/>
                </a:lnTo>
                <a:lnTo>
                  <a:pt x="1933956" y="31750"/>
                </a:lnTo>
                <a:close/>
              </a:path>
              <a:path w="2010410" h="76200">
                <a:moveTo>
                  <a:pt x="1997456" y="31750"/>
                </a:moveTo>
                <a:lnTo>
                  <a:pt x="1946656" y="31750"/>
                </a:lnTo>
                <a:lnTo>
                  <a:pt x="1946656" y="44450"/>
                </a:lnTo>
                <a:lnTo>
                  <a:pt x="1997456" y="44450"/>
                </a:lnTo>
                <a:lnTo>
                  <a:pt x="2010156" y="38100"/>
                </a:lnTo>
                <a:lnTo>
                  <a:pt x="199745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346447" y="2851404"/>
            <a:ext cx="1781810" cy="76200"/>
          </a:xfrm>
          <a:custGeom>
            <a:avLst/>
            <a:gdLst/>
            <a:ahLst/>
            <a:cxnLst/>
            <a:rect l="l" t="t" r="r" b="b"/>
            <a:pathLst>
              <a:path w="1781810" h="76200">
                <a:moveTo>
                  <a:pt x="1705355" y="0"/>
                </a:moveTo>
                <a:lnTo>
                  <a:pt x="1705355" y="76200"/>
                </a:lnTo>
                <a:lnTo>
                  <a:pt x="1768855" y="44450"/>
                </a:lnTo>
                <a:lnTo>
                  <a:pt x="1718055" y="44450"/>
                </a:lnTo>
                <a:lnTo>
                  <a:pt x="1718055" y="31750"/>
                </a:lnTo>
                <a:lnTo>
                  <a:pt x="1768855" y="31750"/>
                </a:lnTo>
                <a:lnTo>
                  <a:pt x="1705355" y="0"/>
                </a:lnTo>
                <a:close/>
              </a:path>
              <a:path w="1781810" h="76200">
                <a:moveTo>
                  <a:pt x="170535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705355" y="44450"/>
                </a:lnTo>
                <a:lnTo>
                  <a:pt x="1705355" y="31750"/>
                </a:lnTo>
                <a:close/>
              </a:path>
              <a:path w="1781810" h="76200">
                <a:moveTo>
                  <a:pt x="1768855" y="31750"/>
                </a:moveTo>
                <a:lnTo>
                  <a:pt x="1718055" y="31750"/>
                </a:lnTo>
                <a:lnTo>
                  <a:pt x="1718055" y="44450"/>
                </a:lnTo>
                <a:lnTo>
                  <a:pt x="1768855" y="44450"/>
                </a:lnTo>
                <a:lnTo>
                  <a:pt x="1781555" y="38100"/>
                </a:lnTo>
                <a:lnTo>
                  <a:pt x="176885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257044" y="4276344"/>
            <a:ext cx="5210810" cy="76200"/>
          </a:xfrm>
          <a:custGeom>
            <a:avLst/>
            <a:gdLst/>
            <a:ahLst/>
            <a:cxnLst/>
            <a:rect l="l" t="t" r="r" b="b"/>
            <a:pathLst>
              <a:path w="5210809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63500" y="44449"/>
                </a:lnTo>
                <a:lnTo>
                  <a:pt x="63500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5210809" h="76200">
                <a:moveTo>
                  <a:pt x="76200" y="31749"/>
                </a:moveTo>
                <a:lnTo>
                  <a:pt x="63500" y="31749"/>
                </a:lnTo>
                <a:lnTo>
                  <a:pt x="63500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5210809" h="76200">
                <a:moveTo>
                  <a:pt x="5210556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5210556" y="44449"/>
                </a:lnTo>
                <a:lnTo>
                  <a:pt x="5210556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05273" y="5227066"/>
            <a:ext cx="122745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cenaSaPopustom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593205" y="4686680"/>
            <a:ext cx="51054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000" i="1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rat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539740" y="4838700"/>
            <a:ext cx="1041400" cy="344805"/>
          </a:xfrm>
          <a:custGeom>
            <a:avLst/>
            <a:gdLst/>
            <a:ahLst/>
            <a:cxnLst/>
            <a:rect l="l" t="t" r="r" b="b"/>
            <a:pathLst>
              <a:path w="1041400" h="344804">
                <a:moveTo>
                  <a:pt x="1037463" y="0"/>
                </a:moveTo>
                <a:lnTo>
                  <a:pt x="1025398" y="3810"/>
                </a:lnTo>
                <a:lnTo>
                  <a:pt x="1029081" y="16001"/>
                </a:lnTo>
                <a:lnTo>
                  <a:pt x="1041273" y="12192"/>
                </a:lnTo>
                <a:lnTo>
                  <a:pt x="1037463" y="0"/>
                </a:lnTo>
                <a:close/>
              </a:path>
              <a:path w="1041400" h="344804">
                <a:moveTo>
                  <a:pt x="1013206" y="7619"/>
                </a:moveTo>
                <a:lnTo>
                  <a:pt x="1001140" y="11430"/>
                </a:lnTo>
                <a:lnTo>
                  <a:pt x="1004951" y="23494"/>
                </a:lnTo>
                <a:lnTo>
                  <a:pt x="1017015" y="19685"/>
                </a:lnTo>
                <a:lnTo>
                  <a:pt x="1013206" y="7619"/>
                </a:lnTo>
                <a:close/>
              </a:path>
              <a:path w="1041400" h="344804">
                <a:moveTo>
                  <a:pt x="988949" y="15239"/>
                </a:moveTo>
                <a:lnTo>
                  <a:pt x="976884" y="18923"/>
                </a:lnTo>
                <a:lnTo>
                  <a:pt x="980693" y="31114"/>
                </a:lnTo>
                <a:lnTo>
                  <a:pt x="992759" y="27305"/>
                </a:lnTo>
                <a:lnTo>
                  <a:pt x="988949" y="15239"/>
                </a:lnTo>
                <a:close/>
              </a:path>
              <a:path w="1041400" h="344804">
                <a:moveTo>
                  <a:pt x="964691" y="22732"/>
                </a:moveTo>
                <a:lnTo>
                  <a:pt x="952626" y="26543"/>
                </a:lnTo>
                <a:lnTo>
                  <a:pt x="956437" y="38607"/>
                </a:lnTo>
                <a:lnTo>
                  <a:pt x="968502" y="34925"/>
                </a:lnTo>
                <a:lnTo>
                  <a:pt x="964691" y="22732"/>
                </a:lnTo>
                <a:close/>
              </a:path>
              <a:path w="1041400" h="344804">
                <a:moveTo>
                  <a:pt x="940435" y="30352"/>
                </a:moveTo>
                <a:lnTo>
                  <a:pt x="928370" y="34162"/>
                </a:lnTo>
                <a:lnTo>
                  <a:pt x="932180" y="46227"/>
                </a:lnTo>
                <a:lnTo>
                  <a:pt x="944245" y="42418"/>
                </a:lnTo>
                <a:lnTo>
                  <a:pt x="940435" y="30352"/>
                </a:lnTo>
                <a:close/>
              </a:path>
              <a:path w="1041400" h="344804">
                <a:moveTo>
                  <a:pt x="916305" y="37845"/>
                </a:moveTo>
                <a:lnTo>
                  <a:pt x="904113" y="41656"/>
                </a:lnTo>
                <a:lnTo>
                  <a:pt x="907923" y="53848"/>
                </a:lnTo>
                <a:lnTo>
                  <a:pt x="919988" y="50037"/>
                </a:lnTo>
                <a:lnTo>
                  <a:pt x="916305" y="37845"/>
                </a:lnTo>
                <a:close/>
              </a:path>
              <a:path w="1041400" h="344804">
                <a:moveTo>
                  <a:pt x="892048" y="45466"/>
                </a:moveTo>
                <a:lnTo>
                  <a:pt x="879856" y="49275"/>
                </a:lnTo>
                <a:lnTo>
                  <a:pt x="883665" y="61341"/>
                </a:lnTo>
                <a:lnTo>
                  <a:pt x="895731" y="57531"/>
                </a:lnTo>
                <a:lnTo>
                  <a:pt x="892048" y="45466"/>
                </a:lnTo>
                <a:close/>
              </a:path>
              <a:path w="1041400" h="344804">
                <a:moveTo>
                  <a:pt x="867790" y="53086"/>
                </a:moveTo>
                <a:lnTo>
                  <a:pt x="855599" y="56768"/>
                </a:lnTo>
                <a:lnTo>
                  <a:pt x="859409" y="68961"/>
                </a:lnTo>
                <a:lnTo>
                  <a:pt x="871601" y="65150"/>
                </a:lnTo>
                <a:lnTo>
                  <a:pt x="867790" y="53086"/>
                </a:lnTo>
                <a:close/>
              </a:path>
              <a:path w="1041400" h="344804">
                <a:moveTo>
                  <a:pt x="843534" y="60579"/>
                </a:moveTo>
                <a:lnTo>
                  <a:pt x="831342" y="64388"/>
                </a:lnTo>
                <a:lnTo>
                  <a:pt x="835151" y="76581"/>
                </a:lnTo>
                <a:lnTo>
                  <a:pt x="847344" y="72770"/>
                </a:lnTo>
                <a:lnTo>
                  <a:pt x="843534" y="60579"/>
                </a:lnTo>
                <a:close/>
              </a:path>
              <a:path w="1041400" h="344804">
                <a:moveTo>
                  <a:pt x="819276" y="68199"/>
                </a:moveTo>
                <a:lnTo>
                  <a:pt x="807085" y="72008"/>
                </a:lnTo>
                <a:lnTo>
                  <a:pt x="810895" y="84074"/>
                </a:lnTo>
                <a:lnTo>
                  <a:pt x="823087" y="80263"/>
                </a:lnTo>
                <a:lnTo>
                  <a:pt x="819276" y="68199"/>
                </a:lnTo>
                <a:close/>
              </a:path>
              <a:path w="1041400" h="344804">
                <a:moveTo>
                  <a:pt x="795020" y="75692"/>
                </a:moveTo>
                <a:lnTo>
                  <a:pt x="782955" y="79501"/>
                </a:lnTo>
                <a:lnTo>
                  <a:pt x="786638" y="91693"/>
                </a:lnTo>
                <a:lnTo>
                  <a:pt x="798830" y="87883"/>
                </a:lnTo>
                <a:lnTo>
                  <a:pt x="795020" y="75692"/>
                </a:lnTo>
                <a:close/>
              </a:path>
              <a:path w="1041400" h="344804">
                <a:moveTo>
                  <a:pt x="770763" y="83312"/>
                </a:moveTo>
                <a:lnTo>
                  <a:pt x="758698" y="87122"/>
                </a:lnTo>
                <a:lnTo>
                  <a:pt x="762381" y="99187"/>
                </a:lnTo>
                <a:lnTo>
                  <a:pt x="774573" y="95504"/>
                </a:lnTo>
                <a:lnTo>
                  <a:pt x="770763" y="83312"/>
                </a:lnTo>
                <a:close/>
              </a:path>
              <a:path w="1041400" h="344804">
                <a:moveTo>
                  <a:pt x="746506" y="90931"/>
                </a:moveTo>
                <a:lnTo>
                  <a:pt x="734440" y="94742"/>
                </a:lnTo>
                <a:lnTo>
                  <a:pt x="738251" y="106806"/>
                </a:lnTo>
                <a:lnTo>
                  <a:pt x="750315" y="102997"/>
                </a:lnTo>
                <a:lnTo>
                  <a:pt x="746506" y="90931"/>
                </a:lnTo>
                <a:close/>
              </a:path>
              <a:path w="1041400" h="344804">
                <a:moveTo>
                  <a:pt x="722249" y="98425"/>
                </a:moveTo>
                <a:lnTo>
                  <a:pt x="710184" y="102235"/>
                </a:lnTo>
                <a:lnTo>
                  <a:pt x="713994" y="114426"/>
                </a:lnTo>
                <a:lnTo>
                  <a:pt x="726059" y="110617"/>
                </a:lnTo>
                <a:lnTo>
                  <a:pt x="722249" y="98425"/>
                </a:lnTo>
                <a:close/>
              </a:path>
              <a:path w="1041400" h="344804">
                <a:moveTo>
                  <a:pt x="697992" y="106044"/>
                </a:moveTo>
                <a:lnTo>
                  <a:pt x="685926" y="109855"/>
                </a:lnTo>
                <a:lnTo>
                  <a:pt x="689737" y="121919"/>
                </a:lnTo>
                <a:lnTo>
                  <a:pt x="701801" y="118110"/>
                </a:lnTo>
                <a:lnTo>
                  <a:pt x="697992" y="106044"/>
                </a:lnTo>
                <a:close/>
              </a:path>
              <a:path w="1041400" h="344804">
                <a:moveTo>
                  <a:pt x="673862" y="113664"/>
                </a:moveTo>
                <a:lnTo>
                  <a:pt x="661670" y="117348"/>
                </a:lnTo>
                <a:lnTo>
                  <a:pt x="665480" y="129539"/>
                </a:lnTo>
                <a:lnTo>
                  <a:pt x="677545" y="125730"/>
                </a:lnTo>
                <a:lnTo>
                  <a:pt x="673862" y="113664"/>
                </a:lnTo>
                <a:close/>
              </a:path>
              <a:path w="1041400" h="344804">
                <a:moveTo>
                  <a:pt x="649605" y="121157"/>
                </a:moveTo>
                <a:lnTo>
                  <a:pt x="637413" y="124968"/>
                </a:lnTo>
                <a:lnTo>
                  <a:pt x="641223" y="137032"/>
                </a:lnTo>
                <a:lnTo>
                  <a:pt x="653288" y="133350"/>
                </a:lnTo>
                <a:lnTo>
                  <a:pt x="649605" y="121157"/>
                </a:lnTo>
                <a:close/>
              </a:path>
              <a:path w="1041400" h="344804">
                <a:moveTo>
                  <a:pt x="625348" y="128777"/>
                </a:moveTo>
                <a:lnTo>
                  <a:pt x="613156" y="132587"/>
                </a:lnTo>
                <a:lnTo>
                  <a:pt x="616965" y="144652"/>
                </a:lnTo>
                <a:lnTo>
                  <a:pt x="629158" y="140843"/>
                </a:lnTo>
                <a:lnTo>
                  <a:pt x="625348" y="128777"/>
                </a:lnTo>
                <a:close/>
              </a:path>
              <a:path w="1041400" h="344804">
                <a:moveTo>
                  <a:pt x="601090" y="136270"/>
                </a:moveTo>
                <a:lnTo>
                  <a:pt x="588899" y="140081"/>
                </a:lnTo>
                <a:lnTo>
                  <a:pt x="592709" y="152273"/>
                </a:lnTo>
                <a:lnTo>
                  <a:pt x="604901" y="148462"/>
                </a:lnTo>
                <a:lnTo>
                  <a:pt x="601090" y="136270"/>
                </a:lnTo>
                <a:close/>
              </a:path>
              <a:path w="1041400" h="344804">
                <a:moveTo>
                  <a:pt x="576834" y="143891"/>
                </a:moveTo>
                <a:lnTo>
                  <a:pt x="564642" y="147700"/>
                </a:lnTo>
                <a:lnTo>
                  <a:pt x="568451" y="159766"/>
                </a:lnTo>
                <a:lnTo>
                  <a:pt x="580644" y="156082"/>
                </a:lnTo>
                <a:lnTo>
                  <a:pt x="576834" y="143891"/>
                </a:lnTo>
                <a:close/>
              </a:path>
              <a:path w="1041400" h="344804">
                <a:moveTo>
                  <a:pt x="552576" y="151511"/>
                </a:moveTo>
                <a:lnTo>
                  <a:pt x="540512" y="155320"/>
                </a:lnTo>
                <a:lnTo>
                  <a:pt x="544195" y="167386"/>
                </a:lnTo>
                <a:lnTo>
                  <a:pt x="556387" y="163575"/>
                </a:lnTo>
                <a:lnTo>
                  <a:pt x="552576" y="151511"/>
                </a:lnTo>
                <a:close/>
              </a:path>
              <a:path w="1041400" h="344804">
                <a:moveTo>
                  <a:pt x="528320" y="159004"/>
                </a:moveTo>
                <a:lnTo>
                  <a:pt x="516255" y="162813"/>
                </a:lnTo>
                <a:lnTo>
                  <a:pt x="519938" y="175006"/>
                </a:lnTo>
                <a:lnTo>
                  <a:pt x="532130" y="171195"/>
                </a:lnTo>
                <a:lnTo>
                  <a:pt x="528320" y="159004"/>
                </a:lnTo>
                <a:close/>
              </a:path>
              <a:path w="1041400" h="344804">
                <a:moveTo>
                  <a:pt x="504063" y="166624"/>
                </a:moveTo>
                <a:lnTo>
                  <a:pt x="491998" y="170433"/>
                </a:lnTo>
                <a:lnTo>
                  <a:pt x="495808" y="182499"/>
                </a:lnTo>
                <a:lnTo>
                  <a:pt x="507873" y="178688"/>
                </a:lnTo>
                <a:lnTo>
                  <a:pt x="504063" y="166624"/>
                </a:lnTo>
                <a:close/>
              </a:path>
              <a:path w="1041400" h="344804">
                <a:moveTo>
                  <a:pt x="479806" y="174244"/>
                </a:moveTo>
                <a:lnTo>
                  <a:pt x="467740" y="177926"/>
                </a:lnTo>
                <a:lnTo>
                  <a:pt x="471550" y="190119"/>
                </a:lnTo>
                <a:lnTo>
                  <a:pt x="483615" y="186308"/>
                </a:lnTo>
                <a:lnTo>
                  <a:pt x="479806" y="174244"/>
                </a:lnTo>
                <a:close/>
              </a:path>
              <a:path w="1041400" h="344804">
                <a:moveTo>
                  <a:pt x="455549" y="181737"/>
                </a:moveTo>
                <a:lnTo>
                  <a:pt x="443484" y="185547"/>
                </a:lnTo>
                <a:lnTo>
                  <a:pt x="447294" y="197612"/>
                </a:lnTo>
                <a:lnTo>
                  <a:pt x="459359" y="193929"/>
                </a:lnTo>
                <a:lnTo>
                  <a:pt x="455549" y="181737"/>
                </a:lnTo>
                <a:close/>
              </a:path>
              <a:path w="1041400" h="344804">
                <a:moveTo>
                  <a:pt x="431292" y="189356"/>
                </a:moveTo>
                <a:lnTo>
                  <a:pt x="419226" y="193167"/>
                </a:lnTo>
                <a:lnTo>
                  <a:pt x="423037" y="205231"/>
                </a:lnTo>
                <a:lnTo>
                  <a:pt x="435101" y="201422"/>
                </a:lnTo>
                <a:lnTo>
                  <a:pt x="431292" y="189356"/>
                </a:lnTo>
                <a:close/>
              </a:path>
              <a:path w="1041400" h="344804">
                <a:moveTo>
                  <a:pt x="407162" y="196850"/>
                </a:moveTo>
                <a:lnTo>
                  <a:pt x="394970" y="200660"/>
                </a:lnTo>
                <a:lnTo>
                  <a:pt x="398780" y="212851"/>
                </a:lnTo>
                <a:lnTo>
                  <a:pt x="410845" y="209042"/>
                </a:lnTo>
                <a:lnTo>
                  <a:pt x="407162" y="196850"/>
                </a:lnTo>
                <a:close/>
              </a:path>
              <a:path w="1041400" h="344804">
                <a:moveTo>
                  <a:pt x="382905" y="204469"/>
                </a:moveTo>
                <a:lnTo>
                  <a:pt x="370713" y="208280"/>
                </a:lnTo>
                <a:lnTo>
                  <a:pt x="374523" y="220344"/>
                </a:lnTo>
                <a:lnTo>
                  <a:pt x="386588" y="216662"/>
                </a:lnTo>
                <a:lnTo>
                  <a:pt x="382905" y="204469"/>
                </a:lnTo>
                <a:close/>
              </a:path>
              <a:path w="1041400" h="344804">
                <a:moveTo>
                  <a:pt x="358648" y="212089"/>
                </a:moveTo>
                <a:lnTo>
                  <a:pt x="346456" y="215900"/>
                </a:lnTo>
                <a:lnTo>
                  <a:pt x="350265" y="227964"/>
                </a:lnTo>
                <a:lnTo>
                  <a:pt x="362458" y="224155"/>
                </a:lnTo>
                <a:lnTo>
                  <a:pt x="358648" y="212089"/>
                </a:lnTo>
                <a:close/>
              </a:path>
              <a:path w="1041400" h="344804">
                <a:moveTo>
                  <a:pt x="334390" y="219582"/>
                </a:moveTo>
                <a:lnTo>
                  <a:pt x="322199" y="223393"/>
                </a:lnTo>
                <a:lnTo>
                  <a:pt x="326009" y="235585"/>
                </a:lnTo>
                <a:lnTo>
                  <a:pt x="338200" y="231775"/>
                </a:lnTo>
                <a:lnTo>
                  <a:pt x="334390" y="219582"/>
                </a:lnTo>
                <a:close/>
              </a:path>
              <a:path w="1041400" h="344804">
                <a:moveTo>
                  <a:pt x="310134" y="227202"/>
                </a:moveTo>
                <a:lnTo>
                  <a:pt x="297942" y="231012"/>
                </a:lnTo>
                <a:lnTo>
                  <a:pt x="301751" y="243077"/>
                </a:lnTo>
                <a:lnTo>
                  <a:pt x="313944" y="239268"/>
                </a:lnTo>
                <a:lnTo>
                  <a:pt x="310134" y="227202"/>
                </a:lnTo>
                <a:close/>
              </a:path>
              <a:path w="1041400" h="344804">
                <a:moveTo>
                  <a:pt x="285876" y="234823"/>
                </a:moveTo>
                <a:lnTo>
                  <a:pt x="273812" y="238506"/>
                </a:lnTo>
                <a:lnTo>
                  <a:pt x="277495" y="250698"/>
                </a:lnTo>
                <a:lnTo>
                  <a:pt x="289687" y="246887"/>
                </a:lnTo>
                <a:lnTo>
                  <a:pt x="285876" y="234823"/>
                </a:lnTo>
                <a:close/>
              </a:path>
              <a:path w="1041400" h="344804">
                <a:moveTo>
                  <a:pt x="261620" y="242316"/>
                </a:moveTo>
                <a:lnTo>
                  <a:pt x="249555" y="246125"/>
                </a:lnTo>
                <a:lnTo>
                  <a:pt x="253237" y="258191"/>
                </a:lnTo>
                <a:lnTo>
                  <a:pt x="265430" y="254507"/>
                </a:lnTo>
                <a:lnTo>
                  <a:pt x="261620" y="242316"/>
                </a:lnTo>
                <a:close/>
              </a:path>
              <a:path w="1041400" h="344804">
                <a:moveTo>
                  <a:pt x="237362" y="249936"/>
                </a:moveTo>
                <a:lnTo>
                  <a:pt x="225298" y="253745"/>
                </a:lnTo>
                <a:lnTo>
                  <a:pt x="229108" y="265811"/>
                </a:lnTo>
                <a:lnTo>
                  <a:pt x="241173" y="262000"/>
                </a:lnTo>
                <a:lnTo>
                  <a:pt x="237362" y="249936"/>
                </a:lnTo>
                <a:close/>
              </a:path>
              <a:path w="1041400" h="344804">
                <a:moveTo>
                  <a:pt x="213106" y="257429"/>
                </a:moveTo>
                <a:lnTo>
                  <a:pt x="201040" y="261238"/>
                </a:lnTo>
                <a:lnTo>
                  <a:pt x="204850" y="273431"/>
                </a:lnTo>
                <a:lnTo>
                  <a:pt x="216915" y="269620"/>
                </a:lnTo>
                <a:lnTo>
                  <a:pt x="213106" y="257429"/>
                </a:lnTo>
                <a:close/>
              </a:path>
              <a:path w="1041400" h="344804">
                <a:moveTo>
                  <a:pt x="188849" y="265049"/>
                </a:moveTo>
                <a:lnTo>
                  <a:pt x="176784" y="268858"/>
                </a:lnTo>
                <a:lnTo>
                  <a:pt x="180594" y="280924"/>
                </a:lnTo>
                <a:lnTo>
                  <a:pt x="192659" y="277241"/>
                </a:lnTo>
                <a:lnTo>
                  <a:pt x="188849" y="265049"/>
                </a:lnTo>
                <a:close/>
              </a:path>
              <a:path w="1041400" h="344804">
                <a:moveTo>
                  <a:pt x="164592" y="272669"/>
                </a:moveTo>
                <a:lnTo>
                  <a:pt x="152526" y="276351"/>
                </a:lnTo>
                <a:lnTo>
                  <a:pt x="156337" y="288544"/>
                </a:lnTo>
                <a:lnTo>
                  <a:pt x="168401" y="284733"/>
                </a:lnTo>
                <a:lnTo>
                  <a:pt x="164592" y="272669"/>
                </a:lnTo>
                <a:close/>
              </a:path>
              <a:path w="1041400" h="344804">
                <a:moveTo>
                  <a:pt x="140462" y="280162"/>
                </a:moveTo>
                <a:lnTo>
                  <a:pt x="128270" y="283972"/>
                </a:lnTo>
                <a:lnTo>
                  <a:pt x="132080" y="296163"/>
                </a:lnTo>
                <a:lnTo>
                  <a:pt x="144145" y="292354"/>
                </a:lnTo>
                <a:lnTo>
                  <a:pt x="140462" y="280162"/>
                </a:lnTo>
                <a:close/>
              </a:path>
              <a:path w="1041400" h="344804">
                <a:moveTo>
                  <a:pt x="116205" y="287781"/>
                </a:moveTo>
                <a:lnTo>
                  <a:pt x="104012" y="291592"/>
                </a:lnTo>
                <a:lnTo>
                  <a:pt x="107823" y="303656"/>
                </a:lnTo>
                <a:lnTo>
                  <a:pt x="119887" y="299847"/>
                </a:lnTo>
                <a:lnTo>
                  <a:pt x="116205" y="287781"/>
                </a:lnTo>
                <a:close/>
              </a:path>
              <a:path w="1041400" h="344804">
                <a:moveTo>
                  <a:pt x="61340" y="271652"/>
                </a:moveTo>
                <a:lnTo>
                  <a:pt x="0" y="330707"/>
                </a:lnTo>
                <a:lnTo>
                  <a:pt x="84074" y="344297"/>
                </a:lnTo>
                <a:lnTo>
                  <a:pt x="75807" y="317881"/>
                </a:lnTo>
                <a:lnTo>
                  <a:pt x="62484" y="317881"/>
                </a:lnTo>
                <a:lnTo>
                  <a:pt x="58674" y="305688"/>
                </a:lnTo>
                <a:lnTo>
                  <a:pt x="67690" y="302894"/>
                </a:lnTo>
                <a:lnTo>
                  <a:pt x="71117" y="302894"/>
                </a:lnTo>
                <a:lnTo>
                  <a:pt x="61340" y="271652"/>
                </a:lnTo>
                <a:close/>
              </a:path>
              <a:path w="1041400" h="344804">
                <a:moveTo>
                  <a:pt x="67690" y="302894"/>
                </a:moveTo>
                <a:lnTo>
                  <a:pt x="58674" y="305688"/>
                </a:lnTo>
                <a:lnTo>
                  <a:pt x="62484" y="317881"/>
                </a:lnTo>
                <a:lnTo>
                  <a:pt x="71500" y="315087"/>
                </a:lnTo>
                <a:lnTo>
                  <a:pt x="67690" y="302894"/>
                </a:lnTo>
                <a:close/>
              </a:path>
              <a:path w="1041400" h="344804">
                <a:moveTo>
                  <a:pt x="71117" y="302894"/>
                </a:moveTo>
                <a:lnTo>
                  <a:pt x="67690" y="302894"/>
                </a:lnTo>
                <a:lnTo>
                  <a:pt x="71500" y="315087"/>
                </a:lnTo>
                <a:lnTo>
                  <a:pt x="62484" y="317881"/>
                </a:lnTo>
                <a:lnTo>
                  <a:pt x="75807" y="317881"/>
                </a:lnTo>
                <a:lnTo>
                  <a:pt x="71117" y="302894"/>
                </a:lnTo>
                <a:close/>
              </a:path>
              <a:path w="1041400" h="344804">
                <a:moveTo>
                  <a:pt x="91948" y="295401"/>
                </a:moveTo>
                <a:lnTo>
                  <a:pt x="79756" y="299085"/>
                </a:lnTo>
                <a:lnTo>
                  <a:pt x="83565" y="311276"/>
                </a:lnTo>
                <a:lnTo>
                  <a:pt x="95758" y="307467"/>
                </a:lnTo>
                <a:lnTo>
                  <a:pt x="91948" y="295401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356859" y="2435225"/>
            <a:ext cx="1096010" cy="256540"/>
          </a:xfrm>
          <a:custGeom>
            <a:avLst/>
            <a:gdLst/>
            <a:ahLst/>
            <a:cxnLst/>
            <a:rect l="l" t="t" r="r" b="b"/>
            <a:pathLst>
              <a:path w="1096010" h="256539">
                <a:moveTo>
                  <a:pt x="1092962" y="0"/>
                </a:moveTo>
                <a:lnTo>
                  <a:pt x="1080515" y="2539"/>
                </a:lnTo>
                <a:lnTo>
                  <a:pt x="1083055" y="14986"/>
                </a:lnTo>
                <a:lnTo>
                  <a:pt x="1095502" y="12446"/>
                </a:lnTo>
                <a:lnTo>
                  <a:pt x="1092962" y="0"/>
                </a:lnTo>
                <a:close/>
              </a:path>
              <a:path w="1096010" h="256539">
                <a:moveTo>
                  <a:pt x="1068069" y="5207"/>
                </a:moveTo>
                <a:lnTo>
                  <a:pt x="1055624" y="7747"/>
                </a:lnTo>
                <a:lnTo>
                  <a:pt x="1058290" y="20192"/>
                </a:lnTo>
                <a:lnTo>
                  <a:pt x="1070610" y="17652"/>
                </a:lnTo>
                <a:lnTo>
                  <a:pt x="1068069" y="5207"/>
                </a:lnTo>
                <a:close/>
              </a:path>
              <a:path w="1096010" h="256539">
                <a:moveTo>
                  <a:pt x="1043177" y="10413"/>
                </a:moveTo>
                <a:lnTo>
                  <a:pt x="1030731" y="12953"/>
                </a:lnTo>
                <a:lnTo>
                  <a:pt x="1033399" y="25400"/>
                </a:lnTo>
                <a:lnTo>
                  <a:pt x="1045844" y="22860"/>
                </a:lnTo>
                <a:lnTo>
                  <a:pt x="1043177" y="10413"/>
                </a:lnTo>
                <a:close/>
              </a:path>
              <a:path w="1096010" h="256539">
                <a:moveTo>
                  <a:pt x="1018286" y="15621"/>
                </a:moveTo>
                <a:lnTo>
                  <a:pt x="1005966" y="18161"/>
                </a:lnTo>
                <a:lnTo>
                  <a:pt x="1008506" y="30607"/>
                </a:lnTo>
                <a:lnTo>
                  <a:pt x="1020952" y="28066"/>
                </a:lnTo>
                <a:lnTo>
                  <a:pt x="1018286" y="15621"/>
                </a:lnTo>
                <a:close/>
              </a:path>
              <a:path w="1096010" h="256539">
                <a:moveTo>
                  <a:pt x="993520" y="20827"/>
                </a:moveTo>
                <a:lnTo>
                  <a:pt x="981075" y="23367"/>
                </a:lnTo>
                <a:lnTo>
                  <a:pt x="983614" y="35813"/>
                </a:lnTo>
                <a:lnTo>
                  <a:pt x="996061" y="33274"/>
                </a:lnTo>
                <a:lnTo>
                  <a:pt x="993520" y="20827"/>
                </a:lnTo>
                <a:close/>
              </a:path>
              <a:path w="1096010" h="256539">
                <a:moveTo>
                  <a:pt x="968628" y="26035"/>
                </a:moveTo>
                <a:lnTo>
                  <a:pt x="956182" y="28575"/>
                </a:lnTo>
                <a:lnTo>
                  <a:pt x="958723" y="41021"/>
                </a:lnTo>
                <a:lnTo>
                  <a:pt x="971168" y="38353"/>
                </a:lnTo>
                <a:lnTo>
                  <a:pt x="968628" y="26035"/>
                </a:lnTo>
                <a:close/>
              </a:path>
              <a:path w="1096010" h="256539">
                <a:moveTo>
                  <a:pt x="943737" y="31114"/>
                </a:moveTo>
                <a:lnTo>
                  <a:pt x="931290" y="33782"/>
                </a:lnTo>
                <a:lnTo>
                  <a:pt x="933957" y="46227"/>
                </a:lnTo>
                <a:lnTo>
                  <a:pt x="946403" y="43561"/>
                </a:lnTo>
                <a:lnTo>
                  <a:pt x="943737" y="31114"/>
                </a:lnTo>
                <a:close/>
              </a:path>
              <a:path w="1096010" h="256539">
                <a:moveTo>
                  <a:pt x="918844" y="36322"/>
                </a:moveTo>
                <a:lnTo>
                  <a:pt x="906399" y="38988"/>
                </a:lnTo>
                <a:lnTo>
                  <a:pt x="909065" y="51435"/>
                </a:lnTo>
                <a:lnTo>
                  <a:pt x="921512" y="48767"/>
                </a:lnTo>
                <a:lnTo>
                  <a:pt x="918844" y="36322"/>
                </a:lnTo>
                <a:close/>
              </a:path>
              <a:path w="1096010" h="256539">
                <a:moveTo>
                  <a:pt x="894079" y="41528"/>
                </a:moveTo>
                <a:lnTo>
                  <a:pt x="881634" y="44196"/>
                </a:lnTo>
                <a:lnTo>
                  <a:pt x="884174" y="56641"/>
                </a:lnTo>
                <a:lnTo>
                  <a:pt x="896619" y="53975"/>
                </a:lnTo>
                <a:lnTo>
                  <a:pt x="894079" y="41528"/>
                </a:lnTo>
                <a:close/>
              </a:path>
              <a:path w="1096010" h="256539">
                <a:moveTo>
                  <a:pt x="869188" y="46736"/>
                </a:moveTo>
                <a:lnTo>
                  <a:pt x="856741" y="49402"/>
                </a:lnTo>
                <a:lnTo>
                  <a:pt x="859281" y="61722"/>
                </a:lnTo>
                <a:lnTo>
                  <a:pt x="871727" y="59182"/>
                </a:lnTo>
                <a:lnTo>
                  <a:pt x="869188" y="46736"/>
                </a:lnTo>
                <a:close/>
              </a:path>
              <a:path w="1096010" h="256539">
                <a:moveTo>
                  <a:pt x="844295" y="51942"/>
                </a:moveTo>
                <a:lnTo>
                  <a:pt x="831850" y="54483"/>
                </a:lnTo>
                <a:lnTo>
                  <a:pt x="834516" y="66928"/>
                </a:lnTo>
                <a:lnTo>
                  <a:pt x="846963" y="64388"/>
                </a:lnTo>
                <a:lnTo>
                  <a:pt x="844295" y="51942"/>
                </a:lnTo>
                <a:close/>
              </a:path>
              <a:path w="1096010" h="256539">
                <a:moveTo>
                  <a:pt x="819403" y="57150"/>
                </a:moveTo>
                <a:lnTo>
                  <a:pt x="806957" y="59689"/>
                </a:lnTo>
                <a:lnTo>
                  <a:pt x="809625" y="72136"/>
                </a:lnTo>
                <a:lnTo>
                  <a:pt x="822070" y="69596"/>
                </a:lnTo>
                <a:lnTo>
                  <a:pt x="819403" y="57150"/>
                </a:lnTo>
                <a:close/>
              </a:path>
              <a:path w="1096010" h="256539">
                <a:moveTo>
                  <a:pt x="794638" y="62357"/>
                </a:moveTo>
                <a:lnTo>
                  <a:pt x="782192" y="64897"/>
                </a:lnTo>
                <a:lnTo>
                  <a:pt x="784732" y="77342"/>
                </a:lnTo>
                <a:lnTo>
                  <a:pt x="797178" y="74802"/>
                </a:lnTo>
                <a:lnTo>
                  <a:pt x="794638" y="62357"/>
                </a:lnTo>
                <a:close/>
              </a:path>
              <a:path w="1096010" h="256539">
                <a:moveTo>
                  <a:pt x="769747" y="67563"/>
                </a:moveTo>
                <a:lnTo>
                  <a:pt x="757301" y="70103"/>
                </a:lnTo>
                <a:lnTo>
                  <a:pt x="759840" y="82550"/>
                </a:lnTo>
                <a:lnTo>
                  <a:pt x="772287" y="80010"/>
                </a:lnTo>
                <a:lnTo>
                  <a:pt x="769747" y="67563"/>
                </a:lnTo>
                <a:close/>
              </a:path>
              <a:path w="1096010" h="256539">
                <a:moveTo>
                  <a:pt x="744854" y="72771"/>
                </a:moveTo>
                <a:lnTo>
                  <a:pt x="732409" y="75311"/>
                </a:lnTo>
                <a:lnTo>
                  <a:pt x="735076" y="87757"/>
                </a:lnTo>
                <a:lnTo>
                  <a:pt x="747394" y="85216"/>
                </a:lnTo>
                <a:lnTo>
                  <a:pt x="744854" y="72771"/>
                </a:lnTo>
                <a:close/>
              </a:path>
              <a:path w="1096010" h="256539">
                <a:moveTo>
                  <a:pt x="719963" y="77977"/>
                </a:moveTo>
                <a:lnTo>
                  <a:pt x="707516" y="80517"/>
                </a:lnTo>
                <a:lnTo>
                  <a:pt x="710184" y="92963"/>
                </a:lnTo>
                <a:lnTo>
                  <a:pt x="722629" y="90297"/>
                </a:lnTo>
                <a:lnTo>
                  <a:pt x="719963" y="77977"/>
                </a:lnTo>
                <a:close/>
              </a:path>
              <a:path w="1096010" h="256539">
                <a:moveTo>
                  <a:pt x="695070" y="83058"/>
                </a:moveTo>
                <a:lnTo>
                  <a:pt x="682751" y="85725"/>
                </a:lnTo>
                <a:lnTo>
                  <a:pt x="685291" y="98171"/>
                </a:lnTo>
                <a:lnTo>
                  <a:pt x="697738" y="95503"/>
                </a:lnTo>
                <a:lnTo>
                  <a:pt x="695070" y="83058"/>
                </a:lnTo>
                <a:close/>
              </a:path>
              <a:path w="1096010" h="256539">
                <a:moveTo>
                  <a:pt x="670305" y="88264"/>
                </a:moveTo>
                <a:lnTo>
                  <a:pt x="657860" y="90932"/>
                </a:lnTo>
                <a:lnTo>
                  <a:pt x="660400" y="103377"/>
                </a:lnTo>
                <a:lnTo>
                  <a:pt x="672845" y="100711"/>
                </a:lnTo>
                <a:lnTo>
                  <a:pt x="670305" y="88264"/>
                </a:lnTo>
                <a:close/>
              </a:path>
              <a:path w="1096010" h="256539">
                <a:moveTo>
                  <a:pt x="645413" y="93472"/>
                </a:moveTo>
                <a:lnTo>
                  <a:pt x="632967" y="96138"/>
                </a:lnTo>
                <a:lnTo>
                  <a:pt x="635507" y="108585"/>
                </a:lnTo>
                <a:lnTo>
                  <a:pt x="647953" y="105917"/>
                </a:lnTo>
                <a:lnTo>
                  <a:pt x="645413" y="93472"/>
                </a:lnTo>
                <a:close/>
              </a:path>
              <a:path w="1096010" h="256539">
                <a:moveTo>
                  <a:pt x="620522" y="98678"/>
                </a:moveTo>
                <a:lnTo>
                  <a:pt x="608076" y="101346"/>
                </a:lnTo>
                <a:lnTo>
                  <a:pt x="610742" y="113664"/>
                </a:lnTo>
                <a:lnTo>
                  <a:pt x="623188" y="111125"/>
                </a:lnTo>
                <a:lnTo>
                  <a:pt x="620522" y="98678"/>
                </a:lnTo>
                <a:close/>
              </a:path>
              <a:path w="1096010" h="256539">
                <a:moveTo>
                  <a:pt x="595629" y="103886"/>
                </a:moveTo>
                <a:lnTo>
                  <a:pt x="583184" y="106425"/>
                </a:lnTo>
                <a:lnTo>
                  <a:pt x="585851" y="118872"/>
                </a:lnTo>
                <a:lnTo>
                  <a:pt x="598297" y="116332"/>
                </a:lnTo>
                <a:lnTo>
                  <a:pt x="595629" y="103886"/>
                </a:lnTo>
                <a:close/>
              </a:path>
              <a:path w="1096010" h="256539">
                <a:moveTo>
                  <a:pt x="570864" y="109092"/>
                </a:moveTo>
                <a:lnTo>
                  <a:pt x="558418" y="111633"/>
                </a:lnTo>
                <a:lnTo>
                  <a:pt x="560959" y="124078"/>
                </a:lnTo>
                <a:lnTo>
                  <a:pt x="573404" y="121538"/>
                </a:lnTo>
                <a:lnTo>
                  <a:pt x="570864" y="109092"/>
                </a:lnTo>
                <a:close/>
              </a:path>
              <a:path w="1096010" h="256539">
                <a:moveTo>
                  <a:pt x="545973" y="114300"/>
                </a:moveTo>
                <a:lnTo>
                  <a:pt x="533526" y="116839"/>
                </a:lnTo>
                <a:lnTo>
                  <a:pt x="536066" y="129286"/>
                </a:lnTo>
                <a:lnTo>
                  <a:pt x="548513" y="126746"/>
                </a:lnTo>
                <a:lnTo>
                  <a:pt x="545973" y="114300"/>
                </a:lnTo>
                <a:close/>
              </a:path>
              <a:path w="1096010" h="256539">
                <a:moveTo>
                  <a:pt x="521080" y="119507"/>
                </a:moveTo>
                <a:lnTo>
                  <a:pt x="508635" y="122047"/>
                </a:lnTo>
                <a:lnTo>
                  <a:pt x="511301" y="134492"/>
                </a:lnTo>
                <a:lnTo>
                  <a:pt x="523620" y="131952"/>
                </a:lnTo>
                <a:lnTo>
                  <a:pt x="521080" y="119507"/>
                </a:lnTo>
                <a:close/>
              </a:path>
              <a:path w="1096010" h="256539">
                <a:moveTo>
                  <a:pt x="496188" y="124713"/>
                </a:moveTo>
                <a:lnTo>
                  <a:pt x="483742" y="127253"/>
                </a:lnTo>
                <a:lnTo>
                  <a:pt x="486410" y="139700"/>
                </a:lnTo>
                <a:lnTo>
                  <a:pt x="498855" y="137160"/>
                </a:lnTo>
                <a:lnTo>
                  <a:pt x="496188" y="124713"/>
                </a:lnTo>
                <a:close/>
              </a:path>
              <a:path w="1096010" h="256539">
                <a:moveTo>
                  <a:pt x="471297" y="129921"/>
                </a:moveTo>
                <a:lnTo>
                  <a:pt x="458977" y="132461"/>
                </a:lnTo>
                <a:lnTo>
                  <a:pt x="461517" y="144907"/>
                </a:lnTo>
                <a:lnTo>
                  <a:pt x="473963" y="142239"/>
                </a:lnTo>
                <a:lnTo>
                  <a:pt x="471297" y="129921"/>
                </a:lnTo>
                <a:close/>
              </a:path>
              <a:path w="1096010" h="256539">
                <a:moveTo>
                  <a:pt x="446531" y="135000"/>
                </a:moveTo>
                <a:lnTo>
                  <a:pt x="434086" y="137667"/>
                </a:lnTo>
                <a:lnTo>
                  <a:pt x="436625" y="150113"/>
                </a:lnTo>
                <a:lnTo>
                  <a:pt x="449072" y="147447"/>
                </a:lnTo>
                <a:lnTo>
                  <a:pt x="446531" y="135000"/>
                </a:lnTo>
                <a:close/>
              </a:path>
              <a:path w="1096010" h="256539">
                <a:moveTo>
                  <a:pt x="421639" y="140208"/>
                </a:moveTo>
                <a:lnTo>
                  <a:pt x="409193" y="142875"/>
                </a:lnTo>
                <a:lnTo>
                  <a:pt x="411734" y="155321"/>
                </a:lnTo>
                <a:lnTo>
                  <a:pt x="424179" y="152653"/>
                </a:lnTo>
                <a:lnTo>
                  <a:pt x="421639" y="140208"/>
                </a:lnTo>
                <a:close/>
              </a:path>
              <a:path w="1096010" h="256539">
                <a:moveTo>
                  <a:pt x="396748" y="145414"/>
                </a:moveTo>
                <a:lnTo>
                  <a:pt x="384301" y="148082"/>
                </a:lnTo>
                <a:lnTo>
                  <a:pt x="386968" y="160527"/>
                </a:lnTo>
                <a:lnTo>
                  <a:pt x="399414" y="157861"/>
                </a:lnTo>
                <a:lnTo>
                  <a:pt x="396748" y="145414"/>
                </a:lnTo>
                <a:close/>
              </a:path>
              <a:path w="1096010" h="256539">
                <a:moveTo>
                  <a:pt x="371855" y="150622"/>
                </a:moveTo>
                <a:lnTo>
                  <a:pt x="359410" y="153288"/>
                </a:lnTo>
                <a:lnTo>
                  <a:pt x="362076" y="165608"/>
                </a:lnTo>
                <a:lnTo>
                  <a:pt x="374523" y="163067"/>
                </a:lnTo>
                <a:lnTo>
                  <a:pt x="371855" y="150622"/>
                </a:lnTo>
                <a:close/>
              </a:path>
              <a:path w="1096010" h="256539">
                <a:moveTo>
                  <a:pt x="347090" y="155828"/>
                </a:moveTo>
                <a:lnTo>
                  <a:pt x="334644" y="158369"/>
                </a:lnTo>
                <a:lnTo>
                  <a:pt x="337185" y="170814"/>
                </a:lnTo>
                <a:lnTo>
                  <a:pt x="349630" y="168275"/>
                </a:lnTo>
                <a:lnTo>
                  <a:pt x="347090" y="155828"/>
                </a:lnTo>
                <a:close/>
              </a:path>
              <a:path w="1096010" h="256539">
                <a:moveTo>
                  <a:pt x="322199" y="161036"/>
                </a:moveTo>
                <a:lnTo>
                  <a:pt x="309752" y="163575"/>
                </a:lnTo>
                <a:lnTo>
                  <a:pt x="312292" y="176022"/>
                </a:lnTo>
                <a:lnTo>
                  <a:pt x="324738" y="173482"/>
                </a:lnTo>
                <a:lnTo>
                  <a:pt x="322199" y="161036"/>
                </a:lnTo>
                <a:close/>
              </a:path>
              <a:path w="1096010" h="256539">
                <a:moveTo>
                  <a:pt x="297306" y="166242"/>
                </a:moveTo>
                <a:lnTo>
                  <a:pt x="284861" y="168783"/>
                </a:lnTo>
                <a:lnTo>
                  <a:pt x="287527" y="181228"/>
                </a:lnTo>
                <a:lnTo>
                  <a:pt x="299847" y="178688"/>
                </a:lnTo>
                <a:lnTo>
                  <a:pt x="297306" y="166242"/>
                </a:lnTo>
                <a:close/>
              </a:path>
              <a:path w="1096010" h="256539">
                <a:moveTo>
                  <a:pt x="272414" y="171450"/>
                </a:moveTo>
                <a:lnTo>
                  <a:pt x="259968" y="173989"/>
                </a:lnTo>
                <a:lnTo>
                  <a:pt x="262636" y="186436"/>
                </a:lnTo>
                <a:lnTo>
                  <a:pt x="275081" y="183896"/>
                </a:lnTo>
                <a:lnTo>
                  <a:pt x="272414" y="171450"/>
                </a:lnTo>
                <a:close/>
              </a:path>
              <a:path w="1096010" h="256539">
                <a:moveTo>
                  <a:pt x="247523" y="176657"/>
                </a:moveTo>
                <a:lnTo>
                  <a:pt x="235203" y="179197"/>
                </a:lnTo>
                <a:lnTo>
                  <a:pt x="237743" y="191642"/>
                </a:lnTo>
                <a:lnTo>
                  <a:pt x="250189" y="189102"/>
                </a:lnTo>
                <a:lnTo>
                  <a:pt x="247523" y="176657"/>
                </a:lnTo>
                <a:close/>
              </a:path>
              <a:path w="1096010" h="256539">
                <a:moveTo>
                  <a:pt x="222757" y="181863"/>
                </a:moveTo>
                <a:lnTo>
                  <a:pt x="210312" y="184403"/>
                </a:lnTo>
                <a:lnTo>
                  <a:pt x="212851" y="196850"/>
                </a:lnTo>
                <a:lnTo>
                  <a:pt x="225298" y="194183"/>
                </a:lnTo>
                <a:lnTo>
                  <a:pt x="222757" y="181863"/>
                </a:lnTo>
                <a:close/>
              </a:path>
              <a:path w="1096010" h="256539">
                <a:moveTo>
                  <a:pt x="197865" y="186944"/>
                </a:moveTo>
                <a:lnTo>
                  <a:pt x="185419" y="189611"/>
                </a:lnTo>
                <a:lnTo>
                  <a:pt x="188087" y="202057"/>
                </a:lnTo>
                <a:lnTo>
                  <a:pt x="200405" y="199389"/>
                </a:lnTo>
                <a:lnTo>
                  <a:pt x="197865" y="186944"/>
                </a:lnTo>
                <a:close/>
              </a:path>
              <a:path w="1096010" h="256539">
                <a:moveTo>
                  <a:pt x="172974" y="192150"/>
                </a:moveTo>
                <a:lnTo>
                  <a:pt x="160527" y="194817"/>
                </a:lnTo>
                <a:lnTo>
                  <a:pt x="163194" y="207263"/>
                </a:lnTo>
                <a:lnTo>
                  <a:pt x="175640" y="204597"/>
                </a:lnTo>
                <a:lnTo>
                  <a:pt x="172974" y="192150"/>
                </a:lnTo>
                <a:close/>
              </a:path>
              <a:path w="1096010" h="256539">
                <a:moveTo>
                  <a:pt x="148081" y="197358"/>
                </a:moveTo>
                <a:lnTo>
                  <a:pt x="135762" y="200025"/>
                </a:lnTo>
                <a:lnTo>
                  <a:pt x="138302" y="212471"/>
                </a:lnTo>
                <a:lnTo>
                  <a:pt x="150749" y="209803"/>
                </a:lnTo>
                <a:lnTo>
                  <a:pt x="148081" y="197358"/>
                </a:lnTo>
                <a:close/>
              </a:path>
              <a:path w="1096010" h="256539">
                <a:moveTo>
                  <a:pt x="123316" y="202564"/>
                </a:moveTo>
                <a:lnTo>
                  <a:pt x="110870" y="205232"/>
                </a:lnTo>
                <a:lnTo>
                  <a:pt x="113411" y="217550"/>
                </a:lnTo>
                <a:lnTo>
                  <a:pt x="125856" y="215011"/>
                </a:lnTo>
                <a:lnTo>
                  <a:pt x="123316" y="202564"/>
                </a:lnTo>
                <a:close/>
              </a:path>
              <a:path w="1096010" h="256539">
                <a:moveTo>
                  <a:pt x="98425" y="207772"/>
                </a:moveTo>
                <a:lnTo>
                  <a:pt x="85978" y="210312"/>
                </a:lnTo>
                <a:lnTo>
                  <a:pt x="88518" y="222758"/>
                </a:lnTo>
                <a:lnTo>
                  <a:pt x="100964" y="220217"/>
                </a:lnTo>
                <a:lnTo>
                  <a:pt x="98425" y="207772"/>
                </a:lnTo>
                <a:close/>
              </a:path>
              <a:path w="1096010" h="256539">
                <a:moveTo>
                  <a:pt x="66801" y="181990"/>
                </a:moveTo>
                <a:lnTo>
                  <a:pt x="0" y="234823"/>
                </a:lnTo>
                <a:lnTo>
                  <a:pt x="82423" y="256539"/>
                </a:lnTo>
                <a:lnTo>
                  <a:pt x="76435" y="227964"/>
                </a:lnTo>
                <a:lnTo>
                  <a:pt x="63753" y="227964"/>
                </a:lnTo>
                <a:lnTo>
                  <a:pt x="61087" y="215519"/>
                </a:lnTo>
                <a:lnTo>
                  <a:pt x="73304" y="213025"/>
                </a:lnTo>
                <a:lnTo>
                  <a:pt x="66801" y="181990"/>
                </a:lnTo>
                <a:close/>
              </a:path>
              <a:path w="1096010" h="256539">
                <a:moveTo>
                  <a:pt x="73304" y="213025"/>
                </a:moveTo>
                <a:lnTo>
                  <a:pt x="61087" y="215519"/>
                </a:lnTo>
                <a:lnTo>
                  <a:pt x="63753" y="227964"/>
                </a:lnTo>
                <a:lnTo>
                  <a:pt x="75915" y="225483"/>
                </a:lnTo>
                <a:lnTo>
                  <a:pt x="73304" y="213025"/>
                </a:lnTo>
                <a:close/>
              </a:path>
              <a:path w="1096010" h="256539">
                <a:moveTo>
                  <a:pt x="75915" y="225483"/>
                </a:moveTo>
                <a:lnTo>
                  <a:pt x="63753" y="227964"/>
                </a:lnTo>
                <a:lnTo>
                  <a:pt x="76435" y="227964"/>
                </a:lnTo>
                <a:lnTo>
                  <a:pt x="75915" y="225483"/>
                </a:lnTo>
                <a:close/>
              </a:path>
              <a:path w="1096010" h="256539">
                <a:moveTo>
                  <a:pt x="73532" y="212978"/>
                </a:moveTo>
                <a:lnTo>
                  <a:pt x="73304" y="213025"/>
                </a:lnTo>
                <a:lnTo>
                  <a:pt x="75915" y="225483"/>
                </a:lnTo>
                <a:lnTo>
                  <a:pt x="76200" y="225425"/>
                </a:lnTo>
                <a:lnTo>
                  <a:pt x="73532" y="212978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45565" y="2115058"/>
            <a:ext cx="6033135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računajCenu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5444490">
              <a:lnSpc>
                <a:spcPct val="100000"/>
              </a:lnSpc>
              <a:spcBef>
                <a:spcPts val="204"/>
              </a:spcBef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ra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et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  <a:p>
            <a:pPr marL="1654175">
              <a:lnSpc>
                <a:spcPts val="1380"/>
              </a:lnSpc>
              <a:spcBef>
                <a:spcPts val="330"/>
              </a:spcBef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računajCenu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3312160">
              <a:lnSpc>
                <a:spcPts val="138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uzmiCenu(količina:number)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206751" y="3854196"/>
            <a:ext cx="5295900" cy="76200"/>
          </a:xfrm>
          <a:custGeom>
            <a:avLst/>
            <a:gdLst/>
            <a:ahLst/>
            <a:cxnLst/>
            <a:rect l="l" t="t" r="r" b="b"/>
            <a:pathLst>
              <a:path w="5295900" h="76200">
                <a:moveTo>
                  <a:pt x="5219700" y="0"/>
                </a:moveTo>
                <a:lnTo>
                  <a:pt x="5219700" y="76199"/>
                </a:lnTo>
                <a:lnTo>
                  <a:pt x="5283200" y="44449"/>
                </a:lnTo>
                <a:lnTo>
                  <a:pt x="5232400" y="44449"/>
                </a:lnTo>
                <a:lnTo>
                  <a:pt x="5232400" y="31749"/>
                </a:lnTo>
                <a:lnTo>
                  <a:pt x="5283200" y="31749"/>
                </a:lnTo>
                <a:lnTo>
                  <a:pt x="5219700" y="0"/>
                </a:lnTo>
                <a:close/>
              </a:path>
              <a:path w="5295900" h="76200">
                <a:moveTo>
                  <a:pt x="5219700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5219700" y="44449"/>
                </a:lnTo>
                <a:lnTo>
                  <a:pt x="5219700" y="31749"/>
                </a:lnTo>
                <a:close/>
              </a:path>
              <a:path w="5295900" h="76200">
                <a:moveTo>
                  <a:pt x="5283200" y="31749"/>
                </a:moveTo>
                <a:lnTo>
                  <a:pt x="5232400" y="31749"/>
                </a:lnTo>
                <a:lnTo>
                  <a:pt x="5232400" y="44449"/>
                </a:lnTo>
                <a:lnTo>
                  <a:pt x="5283200" y="44449"/>
                </a:lnTo>
                <a:lnTo>
                  <a:pt x="5295900" y="38099"/>
                </a:lnTo>
                <a:lnTo>
                  <a:pt x="5283200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177795" y="5155819"/>
            <a:ext cx="5278120" cy="103505"/>
          </a:xfrm>
          <a:custGeom>
            <a:avLst/>
            <a:gdLst/>
            <a:ahLst/>
            <a:cxnLst/>
            <a:rect l="l" t="t" r="r" b="b"/>
            <a:pathLst>
              <a:path w="5278120" h="103504">
                <a:moveTo>
                  <a:pt x="88646" y="0"/>
                </a:moveTo>
                <a:lnTo>
                  <a:pt x="0" y="51688"/>
                </a:lnTo>
                <a:lnTo>
                  <a:pt x="88646" y="103377"/>
                </a:lnTo>
                <a:lnTo>
                  <a:pt x="92456" y="102361"/>
                </a:lnTo>
                <a:lnTo>
                  <a:pt x="96012" y="96265"/>
                </a:lnTo>
                <a:lnTo>
                  <a:pt x="94996" y="92455"/>
                </a:lnTo>
                <a:lnTo>
                  <a:pt x="35995" y="58038"/>
                </a:lnTo>
                <a:lnTo>
                  <a:pt x="12573" y="58038"/>
                </a:lnTo>
                <a:lnTo>
                  <a:pt x="12573" y="45338"/>
                </a:lnTo>
                <a:lnTo>
                  <a:pt x="35995" y="45338"/>
                </a:lnTo>
                <a:lnTo>
                  <a:pt x="94996" y="10921"/>
                </a:lnTo>
                <a:lnTo>
                  <a:pt x="96012" y="7111"/>
                </a:lnTo>
                <a:lnTo>
                  <a:pt x="92456" y="1015"/>
                </a:lnTo>
                <a:lnTo>
                  <a:pt x="88646" y="0"/>
                </a:lnTo>
                <a:close/>
              </a:path>
              <a:path w="5278120" h="103504">
                <a:moveTo>
                  <a:pt x="35995" y="45338"/>
                </a:moveTo>
                <a:lnTo>
                  <a:pt x="12573" y="45338"/>
                </a:lnTo>
                <a:lnTo>
                  <a:pt x="12573" y="58038"/>
                </a:lnTo>
                <a:lnTo>
                  <a:pt x="35995" y="58038"/>
                </a:lnTo>
                <a:lnTo>
                  <a:pt x="34471" y="57149"/>
                </a:lnTo>
                <a:lnTo>
                  <a:pt x="15748" y="57149"/>
                </a:lnTo>
                <a:lnTo>
                  <a:pt x="15748" y="46227"/>
                </a:lnTo>
                <a:lnTo>
                  <a:pt x="34471" y="46227"/>
                </a:lnTo>
                <a:lnTo>
                  <a:pt x="35995" y="45338"/>
                </a:lnTo>
                <a:close/>
              </a:path>
              <a:path w="5278120" h="103504">
                <a:moveTo>
                  <a:pt x="63373" y="45338"/>
                </a:moveTo>
                <a:lnTo>
                  <a:pt x="35995" y="45338"/>
                </a:lnTo>
                <a:lnTo>
                  <a:pt x="25109" y="51688"/>
                </a:lnTo>
                <a:lnTo>
                  <a:pt x="35995" y="58038"/>
                </a:lnTo>
                <a:lnTo>
                  <a:pt x="63373" y="58038"/>
                </a:lnTo>
                <a:lnTo>
                  <a:pt x="63373" y="45338"/>
                </a:lnTo>
                <a:close/>
              </a:path>
              <a:path w="5278120" h="103504">
                <a:moveTo>
                  <a:pt x="15748" y="46227"/>
                </a:moveTo>
                <a:lnTo>
                  <a:pt x="15748" y="57149"/>
                </a:lnTo>
                <a:lnTo>
                  <a:pt x="25109" y="51688"/>
                </a:lnTo>
                <a:lnTo>
                  <a:pt x="15748" y="46227"/>
                </a:lnTo>
                <a:close/>
              </a:path>
              <a:path w="5278120" h="103504">
                <a:moveTo>
                  <a:pt x="25109" y="51688"/>
                </a:moveTo>
                <a:lnTo>
                  <a:pt x="15748" y="57149"/>
                </a:lnTo>
                <a:lnTo>
                  <a:pt x="34471" y="57149"/>
                </a:lnTo>
                <a:lnTo>
                  <a:pt x="25109" y="51688"/>
                </a:lnTo>
                <a:close/>
              </a:path>
              <a:path w="5278120" h="103504">
                <a:moveTo>
                  <a:pt x="34471" y="46227"/>
                </a:moveTo>
                <a:lnTo>
                  <a:pt x="15748" y="46227"/>
                </a:lnTo>
                <a:lnTo>
                  <a:pt x="25109" y="51688"/>
                </a:lnTo>
                <a:lnTo>
                  <a:pt x="34471" y="46227"/>
                </a:lnTo>
                <a:close/>
              </a:path>
              <a:path w="5278120" h="103504">
                <a:moveTo>
                  <a:pt x="152273" y="45338"/>
                </a:moveTo>
                <a:lnTo>
                  <a:pt x="101473" y="45338"/>
                </a:lnTo>
                <a:lnTo>
                  <a:pt x="101473" y="58038"/>
                </a:lnTo>
                <a:lnTo>
                  <a:pt x="152273" y="58038"/>
                </a:lnTo>
                <a:lnTo>
                  <a:pt x="152273" y="45338"/>
                </a:lnTo>
                <a:close/>
              </a:path>
              <a:path w="5278120" h="103504">
                <a:moveTo>
                  <a:pt x="241173" y="45338"/>
                </a:moveTo>
                <a:lnTo>
                  <a:pt x="190373" y="45338"/>
                </a:lnTo>
                <a:lnTo>
                  <a:pt x="190373" y="58038"/>
                </a:lnTo>
                <a:lnTo>
                  <a:pt x="241173" y="58038"/>
                </a:lnTo>
                <a:lnTo>
                  <a:pt x="241173" y="45338"/>
                </a:lnTo>
                <a:close/>
              </a:path>
              <a:path w="5278120" h="103504">
                <a:moveTo>
                  <a:pt x="330073" y="45338"/>
                </a:moveTo>
                <a:lnTo>
                  <a:pt x="279273" y="45338"/>
                </a:lnTo>
                <a:lnTo>
                  <a:pt x="279273" y="58038"/>
                </a:lnTo>
                <a:lnTo>
                  <a:pt x="330073" y="58038"/>
                </a:lnTo>
                <a:lnTo>
                  <a:pt x="330073" y="45338"/>
                </a:lnTo>
                <a:close/>
              </a:path>
              <a:path w="5278120" h="103504">
                <a:moveTo>
                  <a:pt x="418973" y="45338"/>
                </a:moveTo>
                <a:lnTo>
                  <a:pt x="368173" y="45338"/>
                </a:lnTo>
                <a:lnTo>
                  <a:pt x="368173" y="58038"/>
                </a:lnTo>
                <a:lnTo>
                  <a:pt x="418973" y="58038"/>
                </a:lnTo>
                <a:lnTo>
                  <a:pt x="418973" y="45338"/>
                </a:lnTo>
                <a:close/>
              </a:path>
              <a:path w="5278120" h="103504">
                <a:moveTo>
                  <a:pt x="507873" y="45338"/>
                </a:moveTo>
                <a:lnTo>
                  <a:pt x="457073" y="45338"/>
                </a:lnTo>
                <a:lnTo>
                  <a:pt x="457073" y="58038"/>
                </a:lnTo>
                <a:lnTo>
                  <a:pt x="507873" y="58038"/>
                </a:lnTo>
                <a:lnTo>
                  <a:pt x="507873" y="45338"/>
                </a:lnTo>
                <a:close/>
              </a:path>
              <a:path w="5278120" h="103504">
                <a:moveTo>
                  <a:pt x="596773" y="45338"/>
                </a:moveTo>
                <a:lnTo>
                  <a:pt x="545973" y="45338"/>
                </a:lnTo>
                <a:lnTo>
                  <a:pt x="545973" y="58038"/>
                </a:lnTo>
                <a:lnTo>
                  <a:pt x="596773" y="58038"/>
                </a:lnTo>
                <a:lnTo>
                  <a:pt x="596773" y="45338"/>
                </a:lnTo>
                <a:close/>
              </a:path>
              <a:path w="5278120" h="103504">
                <a:moveTo>
                  <a:pt x="685673" y="45338"/>
                </a:moveTo>
                <a:lnTo>
                  <a:pt x="634873" y="45338"/>
                </a:lnTo>
                <a:lnTo>
                  <a:pt x="634873" y="58038"/>
                </a:lnTo>
                <a:lnTo>
                  <a:pt x="685673" y="58038"/>
                </a:lnTo>
                <a:lnTo>
                  <a:pt x="685673" y="45338"/>
                </a:lnTo>
                <a:close/>
              </a:path>
              <a:path w="5278120" h="103504">
                <a:moveTo>
                  <a:pt x="774573" y="45338"/>
                </a:moveTo>
                <a:lnTo>
                  <a:pt x="723773" y="45338"/>
                </a:lnTo>
                <a:lnTo>
                  <a:pt x="723773" y="58038"/>
                </a:lnTo>
                <a:lnTo>
                  <a:pt x="774573" y="58038"/>
                </a:lnTo>
                <a:lnTo>
                  <a:pt x="774573" y="45338"/>
                </a:lnTo>
                <a:close/>
              </a:path>
              <a:path w="5278120" h="103504">
                <a:moveTo>
                  <a:pt x="863473" y="45338"/>
                </a:moveTo>
                <a:lnTo>
                  <a:pt x="812673" y="45338"/>
                </a:lnTo>
                <a:lnTo>
                  <a:pt x="812673" y="58038"/>
                </a:lnTo>
                <a:lnTo>
                  <a:pt x="863473" y="58038"/>
                </a:lnTo>
                <a:lnTo>
                  <a:pt x="863473" y="45338"/>
                </a:lnTo>
                <a:close/>
              </a:path>
              <a:path w="5278120" h="103504">
                <a:moveTo>
                  <a:pt x="952373" y="45338"/>
                </a:moveTo>
                <a:lnTo>
                  <a:pt x="901573" y="45338"/>
                </a:lnTo>
                <a:lnTo>
                  <a:pt x="901573" y="58038"/>
                </a:lnTo>
                <a:lnTo>
                  <a:pt x="952373" y="58038"/>
                </a:lnTo>
                <a:lnTo>
                  <a:pt x="952373" y="45338"/>
                </a:lnTo>
                <a:close/>
              </a:path>
              <a:path w="5278120" h="103504">
                <a:moveTo>
                  <a:pt x="1041273" y="45338"/>
                </a:moveTo>
                <a:lnTo>
                  <a:pt x="990473" y="45338"/>
                </a:lnTo>
                <a:lnTo>
                  <a:pt x="990473" y="58038"/>
                </a:lnTo>
                <a:lnTo>
                  <a:pt x="1041273" y="58038"/>
                </a:lnTo>
                <a:lnTo>
                  <a:pt x="1041273" y="45338"/>
                </a:lnTo>
                <a:close/>
              </a:path>
              <a:path w="5278120" h="103504">
                <a:moveTo>
                  <a:pt x="1130173" y="45338"/>
                </a:moveTo>
                <a:lnTo>
                  <a:pt x="1079373" y="45338"/>
                </a:lnTo>
                <a:lnTo>
                  <a:pt x="1079373" y="58038"/>
                </a:lnTo>
                <a:lnTo>
                  <a:pt x="1130173" y="58038"/>
                </a:lnTo>
                <a:lnTo>
                  <a:pt x="1130173" y="45338"/>
                </a:lnTo>
                <a:close/>
              </a:path>
              <a:path w="5278120" h="103504">
                <a:moveTo>
                  <a:pt x="1219073" y="45338"/>
                </a:moveTo>
                <a:lnTo>
                  <a:pt x="1168273" y="45338"/>
                </a:lnTo>
                <a:lnTo>
                  <a:pt x="1168273" y="58038"/>
                </a:lnTo>
                <a:lnTo>
                  <a:pt x="1219073" y="58038"/>
                </a:lnTo>
                <a:lnTo>
                  <a:pt x="1219073" y="45338"/>
                </a:lnTo>
                <a:close/>
              </a:path>
              <a:path w="5278120" h="103504">
                <a:moveTo>
                  <a:pt x="1307973" y="45338"/>
                </a:moveTo>
                <a:lnTo>
                  <a:pt x="1257173" y="45338"/>
                </a:lnTo>
                <a:lnTo>
                  <a:pt x="1257173" y="58038"/>
                </a:lnTo>
                <a:lnTo>
                  <a:pt x="1307973" y="58038"/>
                </a:lnTo>
                <a:lnTo>
                  <a:pt x="1307973" y="45338"/>
                </a:lnTo>
                <a:close/>
              </a:path>
              <a:path w="5278120" h="103504">
                <a:moveTo>
                  <a:pt x="1396873" y="45338"/>
                </a:moveTo>
                <a:lnTo>
                  <a:pt x="1346073" y="45338"/>
                </a:lnTo>
                <a:lnTo>
                  <a:pt x="1346073" y="58038"/>
                </a:lnTo>
                <a:lnTo>
                  <a:pt x="1396873" y="58038"/>
                </a:lnTo>
                <a:lnTo>
                  <a:pt x="1396873" y="45338"/>
                </a:lnTo>
                <a:close/>
              </a:path>
              <a:path w="5278120" h="103504">
                <a:moveTo>
                  <a:pt x="1485773" y="45338"/>
                </a:moveTo>
                <a:lnTo>
                  <a:pt x="1434973" y="45338"/>
                </a:lnTo>
                <a:lnTo>
                  <a:pt x="1434973" y="58038"/>
                </a:lnTo>
                <a:lnTo>
                  <a:pt x="1485773" y="58038"/>
                </a:lnTo>
                <a:lnTo>
                  <a:pt x="1485773" y="45338"/>
                </a:lnTo>
                <a:close/>
              </a:path>
              <a:path w="5278120" h="103504">
                <a:moveTo>
                  <a:pt x="1574673" y="45338"/>
                </a:moveTo>
                <a:lnTo>
                  <a:pt x="1523873" y="45338"/>
                </a:lnTo>
                <a:lnTo>
                  <a:pt x="1523873" y="58038"/>
                </a:lnTo>
                <a:lnTo>
                  <a:pt x="1574673" y="58038"/>
                </a:lnTo>
                <a:lnTo>
                  <a:pt x="1574673" y="45338"/>
                </a:lnTo>
                <a:close/>
              </a:path>
              <a:path w="5278120" h="103504">
                <a:moveTo>
                  <a:pt x="1663573" y="45338"/>
                </a:moveTo>
                <a:lnTo>
                  <a:pt x="1612773" y="45338"/>
                </a:lnTo>
                <a:lnTo>
                  <a:pt x="1612773" y="58038"/>
                </a:lnTo>
                <a:lnTo>
                  <a:pt x="1663573" y="58038"/>
                </a:lnTo>
                <a:lnTo>
                  <a:pt x="1663573" y="45338"/>
                </a:lnTo>
                <a:close/>
              </a:path>
              <a:path w="5278120" h="103504">
                <a:moveTo>
                  <a:pt x="1752473" y="45338"/>
                </a:moveTo>
                <a:lnTo>
                  <a:pt x="1701673" y="45338"/>
                </a:lnTo>
                <a:lnTo>
                  <a:pt x="1701673" y="58038"/>
                </a:lnTo>
                <a:lnTo>
                  <a:pt x="1752473" y="58038"/>
                </a:lnTo>
                <a:lnTo>
                  <a:pt x="1752473" y="45338"/>
                </a:lnTo>
                <a:close/>
              </a:path>
              <a:path w="5278120" h="103504">
                <a:moveTo>
                  <a:pt x="1841373" y="45338"/>
                </a:moveTo>
                <a:lnTo>
                  <a:pt x="1790573" y="45338"/>
                </a:lnTo>
                <a:lnTo>
                  <a:pt x="1790573" y="58038"/>
                </a:lnTo>
                <a:lnTo>
                  <a:pt x="1841373" y="58038"/>
                </a:lnTo>
                <a:lnTo>
                  <a:pt x="1841373" y="45338"/>
                </a:lnTo>
                <a:close/>
              </a:path>
              <a:path w="5278120" h="103504">
                <a:moveTo>
                  <a:pt x="1930273" y="45338"/>
                </a:moveTo>
                <a:lnTo>
                  <a:pt x="1879473" y="45338"/>
                </a:lnTo>
                <a:lnTo>
                  <a:pt x="1879473" y="58038"/>
                </a:lnTo>
                <a:lnTo>
                  <a:pt x="1930273" y="58038"/>
                </a:lnTo>
                <a:lnTo>
                  <a:pt x="1930273" y="45338"/>
                </a:lnTo>
                <a:close/>
              </a:path>
              <a:path w="5278120" h="103504">
                <a:moveTo>
                  <a:pt x="2019173" y="45338"/>
                </a:moveTo>
                <a:lnTo>
                  <a:pt x="1968373" y="45338"/>
                </a:lnTo>
                <a:lnTo>
                  <a:pt x="1968373" y="58038"/>
                </a:lnTo>
                <a:lnTo>
                  <a:pt x="2019173" y="58038"/>
                </a:lnTo>
                <a:lnTo>
                  <a:pt x="2019173" y="45338"/>
                </a:lnTo>
                <a:close/>
              </a:path>
              <a:path w="5278120" h="103504">
                <a:moveTo>
                  <a:pt x="2108073" y="45338"/>
                </a:moveTo>
                <a:lnTo>
                  <a:pt x="2057273" y="45338"/>
                </a:lnTo>
                <a:lnTo>
                  <a:pt x="2057273" y="58038"/>
                </a:lnTo>
                <a:lnTo>
                  <a:pt x="2108073" y="58038"/>
                </a:lnTo>
                <a:lnTo>
                  <a:pt x="2108073" y="45338"/>
                </a:lnTo>
                <a:close/>
              </a:path>
              <a:path w="5278120" h="103504">
                <a:moveTo>
                  <a:pt x="2196973" y="45338"/>
                </a:moveTo>
                <a:lnTo>
                  <a:pt x="2146173" y="45338"/>
                </a:lnTo>
                <a:lnTo>
                  <a:pt x="2146173" y="58038"/>
                </a:lnTo>
                <a:lnTo>
                  <a:pt x="2196973" y="58038"/>
                </a:lnTo>
                <a:lnTo>
                  <a:pt x="2196973" y="45338"/>
                </a:lnTo>
                <a:close/>
              </a:path>
              <a:path w="5278120" h="103504">
                <a:moveTo>
                  <a:pt x="2285873" y="45338"/>
                </a:moveTo>
                <a:lnTo>
                  <a:pt x="2235073" y="45338"/>
                </a:lnTo>
                <a:lnTo>
                  <a:pt x="2235073" y="58038"/>
                </a:lnTo>
                <a:lnTo>
                  <a:pt x="2285873" y="58038"/>
                </a:lnTo>
                <a:lnTo>
                  <a:pt x="2285873" y="45338"/>
                </a:lnTo>
                <a:close/>
              </a:path>
              <a:path w="5278120" h="103504">
                <a:moveTo>
                  <a:pt x="2374773" y="45338"/>
                </a:moveTo>
                <a:lnTo>
                  <a:pt x="2323973" y="45338"/>
                </a:lnTo>
                <a:lnTo>
                  <a:pt x="2323973" y="58038"/>
                </a:lnTo>
                <a:lnTo>
                  <a:pt x="2374773" y="58038"/>
                </a:lnTo>
                <a:lnTo>
                  <a:pt x="2374773" y="45338"/>
                </a:lnTo>
                <a:close/>
              </a:path>
              <a:path w="5278120" h="103504">
                <a:moveTo>
                  <a:pt x="2463673" y="45338"/>
                </a:moveTo>
                <a:lnTo>
                  <a:pt x="2412873" y="45338"/>
                </a:lnTo>
                <a:lnTo>
                  <a:pt x="2412873" y="58038"/>
                </a:lnTo>
                <a:lnTo>
                  <a:pt x="2463673" y="58038"/>
                </a:lnTo>
                <a:lnTo>
                  <a:pt x="2463673" y="45338"/>
                </a:lnTo>
                <a:close/>
              </a:path>
              <a:path w="5278120" h="103504">
                <a:moveTo>
                  <a:pt x="2552573" y="45338"/>
                </a:moveTo>
                <a:lnTo>
                  <a:pt x="2501773" y="45338"/>
                </a:lnTo>
                <a:lnTo>
                  <a:pt x="2501773" y="58038"/>
                </a:lnTo>
                <a:lnTo>
                  <a:pt x="2552573" y="58038"/>
                </a:lnTo>
                <a:lnTo>
                  <a:pt x="2552573" y="45338"/>
                </a:lnTo>
                <a:close/>
              </a:path>
              <a:path w="5278120" h="103504">
                <a:moveTo>
                  <a:pt x="2641473" y="45338"/>
                </a:moveTo>
                <a:lnTo>
                  <a:pt x="2590673" y="45338"/>
                </a:lnTo>
                <a:lnTo>
                  <a:pt x="2590673" y="58038"/>
                </a:lnTo>
                <a:lnTo>
                  <a:pt x="2641473" y="58038"/>
                </a:lnTo>
                <a:lnTo>
                  <a:pt x="2641473" y="45338"/>
                </a:lnTo>
                <a:close/>
              </a:path>
              <a:path w="5278120" h="103504">
                <a:moveTo>
                  <a:pt x="2730373" y="45338"/>
                </a:moveTo>
                <a:lnTo>
                  <a:pt x="2679573" y="45338"/>
                </a:lnTo>
                <a:lnTo>
                  <a:pt x="2679573" y="58038"/>
                </a:lnTo>
                <a:lnTo>
                  <a:pt x="2730373" y="58038"/>
                </a:lnTo>
                <a:lnTo>
                  <a:pt x="2730373" y="45338"/>
                </a:lnTo>
                <a:close/>
              </a:path>
              <a:path w="5278120" h="103504">
                <a:moveTo>
                  <a:pt x="2819273" y="45338"/>
                </a:moveTo>
                <a:lnTo>
                  <a:pt x="2768473" y="45338"/>
                </a:lnTo>
                <a:lnTo>
                  <a:pt x="2768473" y="58038"/>
                </a:lnTo>
                <a:lnTo>
                  <a:pt x="2819273" y="58038"/>
                </a:lnTo>
                <a:lnTo>
                  <a:pt x="2819273" y="45338"/>
                </a:lnTo>
                <a:close/>
              </a:path>
              <a:path w="5278120" h="103504">
                <a:moveTo>
                  <a:pt x="2908173" y="45338"/>
                </a:moveTo>
                <a:lnTo>
                  <a:pt x="2857373" y="45338"/>
                </a:lnTo>
                <a:lnTo>
                  <a:pt x="2857373" y="58038"/>
                </a:lnTo>
                <a:lnTo>
                  <a:pt x="2908173" y="58038"/>
                </a:lnTo>
                <a:lnTo>
                  <a:pt x="2908173" y="45338"/>
                </a:lnTo>
                <a:close/>
              </a:path>
              <a:path w="5278120" h="103504">
                <a:moveTo>
                  <a:pt x="2997073" y="45338"/>
                </a:moveTo>
                <a:lnTo>
                  <a:pt x="2946273" y="45338"/>
                </a:lnTo>
                <a:lnTo>
                  <a:pt x="2946273" y="58038"/>
                </a:lnTo>
                <a:lnTo>
                  <a:pt x="2997073" y="58038"/>
                </a:lnTo>
                <a:lnTo>
                  <a:pt x="2997073" y="45338"/>
                </a:lnTo>
                <a:close/>
              </a:path>
              <a:path w="5278120" h="103504">
                <a:moveTo>
                  <a:pt x="3085973" y="45338"/>
                </a:moveTo>
                <a:lnTo>
                  <a:pt x="3035173" y="45338"/>
                </a:lnTo>
                <a:lnTo>
                  <a:pt x="3035173" y="58038"/>
                </a:lnTo>
                <a:lnTo>
                  <a:pt x="3085973" y="58038"/>
                </a:lnTo>
                <a:lnTo>
                  <a:pt x="3085973" y="45338"/>
                </a:lnTo>
                <a:close/>
              </a:path>
              <a:path w="5278120" h="103504">
                <a:moveTo>
                  <a:pt x="3174873" y="45338"/>
                </a:moveTo>
                <a:lnTo>
                  <a:pt x="3124073" y="45338"/>
                </a:lnTo>
                <a:lnTo>
                  <a:pt x="3124073" y="58038"/>
                </a:lnTo>
                <a:lnTo>
                  <a:pt x="3174873" y="58038"/>
                </a:lnTo>
                <a:lnTo>
                  <a:pt x="3174873" y="45338"/>
                </a:lnTo>
                <a:close/>
              </a:path>
              <a:path w="5278120" h="103504">
                <a:moveTo>
                  <a:pt x="3263773" y="45338"/>
                </a:moveTo>
                <a:lnTo>
                  <a:pt x="3212973" y="45338"/>
                </a:lnTo>
                <a:lnTo>
                  <a:pt x="3212973" y="58038"/>
                </a:lnTo>
                <a:lnTo>
                  <a:pt x="3263773" y="58038"/>
                </a:lnTo>
                <a:lnTo>
                  <a:pt x="3263773" y="45338"/>
                </a:lnTo>
                <a:close/>
              </a:path>
              <a:path w="5278120" h="103504">
                <a:moveTo>
                  <a:pt x="3352673" y="45338"/>
                </a:moveTo>
                <a:lnTo>
                  <a:pt x="3301873" y="45338"/>
                </a:lnTo>
                <a:lnTo>
                  <a:pt x="3301873" y="58038"/>
                </a:lnTo>
                <a:lnTo>
                  <a:pt x="3352673" y="58038"/>
                </a:lnTo>
                <a:lnTo>
                  <a:pt x="3352673" y="45338"/>
                </a:lnTo>
                <a:close/>
              </a:path>
              <a:path w="5278120" h="103504">
                <a:moveTo>
                  <a:pt x="3441573" y="45338"/>
                </a:moveTo>
                <a:lnTo>
                  <a:pt x="3390773" y="45338"/>
                </a:lnTo>
                <a:lnTo>
                  <a:pt x="3390773" y="58038"/>
                </a:lnTo>
                <a:lnTo>
                  <a:pt x="3441573" y="58038"/>
                </a:lnTo>
                <a:lnTo>
                  <a:pt x="3441573" y="45338"/>
                </a:lnTo>
                <a:close/>
              </a:path>
              <a:path w="5278120" h="103504">
                <a:moveTo>
                  <a:pt x="3530473" y="45338"/>
                </a:moveTo>
                <a:lnTo>
                  <a:pt x="3479673" y="45338"/>
                </a:lnTo>
                <a:lnTo>
                  <a:pt x="3479673" y="58038"/>
                </a:lnTo>
                <a:lnTo>
                  <a:pt x="3530473" y="58038"/>
                </a:lnTo>
                <a:lnTo>
                  <a:pt x="3530473" y="45338"/>
                </a:lnTo>
                <a:close/>
              </a:path>
              <a:path w="5278120" h="103504">
                <a:moveTo>
                  <a:pt x="3619373" y="45338"/>
                </a:moveTo>
                <a:lnTo>
                  <a:pt x="3568573" y="45338"/>
                </a:lnTo>
                <a:lnTo>
                  <a:pt x="3568573" y="58038"/>
                </a:lnTo>
                <a:lnTo>
                  <a:pt x="3619373" y="58038"/>
                </a:lnTo>
                <a:lnTo>
                  <a:pt x="3619373" y="45338"/>
                </a:lnTo>
                <a:close/>
              </a:path>
              <a:path w="5278120" h="103504">
                <a:moveTo>
                  <a:pt x="3708273" y="45338"/>
                </a:moveTo>
                <a:lnTo>
                  <a:pt x="3657473" y="45338"/>
                </a:lnTo>
                <a:lnTo>
                  <a:pt x="3657473" y="58038"/>
                </a:lnTo>
                <a:lnTo>
                  <a:pt x="3708273" y="58038"/>
                </a:lnTo>
                <a:lnTo>
                  <a:pt x="3708273" y="45338"/>
                </a:lnTo>
                <a:close/>
              </a:path>
              <a:path w="5278120" h="103504">
                <a:moveTo>
                  <a:pt x="3797173" y="45338"/>
                </a:moveTo>
                <a:lnTo>
                  <a:pt x="3746373" y="45338"/>
                </a:lnTo>
                <a:lnTo>
                  <a:pt x="3746373" y="58038"/>
                </a:lnTo>
                <a:lnTo>
                  <a:pt x="3797173" y="58038"/>
                </a:lnTo>
                <a:lnTo>
                  <a:pt x="3797173" y="45338"/>
                </a:lnTo>
                <a:close/>
              </a:path>
              <a:path w="5278120" h="103504">
                <a:moveTo>
                  <a:pt x="3886073" y="45338"/>
                </a:moveTo>
                <a:lnTo>
                  <a:pt x="3835273" y="45338"/>
                </a:lnTo>
                <a:lnTo>
                  <a:pt x="3835273" y="58038"/>
                </a:lnTo>
                <a:lnTo>
                  <a:pt x="3886073" y="58038"/>
                </a:lnTo>
                <a:lnTo>
                  <a:pt x="3886073" y="45338"/>
                </a:lnTo>
                <a:close/>
              </a:path>
              <a:path w="5278120" h="103504">
                <a:moveTo>
                  <a:pt x="3974973" y="45338"/>
                </a:moveTo>
                <a:lnTo>
                  <a:pt x="3924173" y="45338"/>
                </a:lnTo>
                <a:lnTo>
                  <a:pt x="3924173" y="58038"/>
                </a:lnTo>
                <a:lnTo>
                  <a:pt x="3974973" y="58038"/>
                </a:lnTo>
                <a:lnTo>
                  <a:pt x="3974973" y="45338"/>
                </a:lnTo>
                <a:close/>
              </a:path>
              <a:path w="5278120" h="103504">
                <a:moveTo>
                  <a:pt x="4063873" y="45338"/>
                </a:moveTo>
                <a:lnTo>
                  <a:pt x="4013073" y="45338"/>
                </a:lnTo>
                <a:lnTo>
                  <a:pt x="4013073" y="58038"/>
                </a:lnTo>
                <a:lnTo>
                  <a:pt x="4063873" y="58038"/>
                </a:lnTo>
                <a:lnTo>
                  <a:pt x="4063873" y="45338"/>
                </a:lnTo>
                <a:close/>
              </a:path>
              <a:path w="5278120" h="103504">
                <a:moveTo>
                  <a:pt x="4152773" y="45338"/>
                </a:moveTo>
                <a:lnTo>
                  <a:pt x="4101973" y="45338"/>
                </a:lnTo>
                <a:lnTo>
                  <a:pt x="4101973" y="58038"/>
                </a:lnTo>
                <a:lnTo>
                  <a:pt x="4152773" y="58038"/>
                </a:lnTo>
                <a:lnTo>
                  <a:pt x="4152773" y="45338"/>
                </a:lnTo>
                <a:close/>
              </a:path>
              <a:path w="5278120" h="103504">
                <a:moveTo>
                  <a:pt x="4241673" y="45338"/>
                </a:moveTo>
                <a:lnTo>
                  <a:pt x="4190873" y="45338"/>
                </a:lnTo>
                <a:lnTo>
                  <a:pt x="4190873" y="58038"/>
                </a:lnTo>
                <a:lnTo>
                  <a:pt x="4241673" y="58038"/>
                </a:lnTo>
                <a:lnTo>
                  <a:pt x="4241673" y="45338"/>
                </a:lnTo>
                <a:close/>
              </a:path>
              <a:path w="5278120" h="103504">
                <a:moveTo>
                  <a:pt x="4330573" y="45338"/>
                </a:moveTo>
                <a:lnTo>
                  <a:pt x="4279773" y="45338"/>
                </a:lnTo>
                <a:lnTo>
                  <a:pt x="4279773" y="58038"/>
                </a:lnTo>
                <a:lnTo>
                  <a:pt x="4330573" y="58038"/>
                </a:lnTo>
                <a:lnTo>
                  <a:pt x="4330573" y="45338"/>
                </a:lnTo>
                <a:close/>
              </a:path>
              <a:path w="5278120" h="103504">
                <a:moveTo>
                  <a:pt x="4419473" y="45338"/>
                </a:moveTo>
                <a:lnTo>
                  <a:pt x="4368673" y="45338"/>
                </a:lnTo>
                <a:lnTo>
                  <a:pt x="4368673" y="58038"/>
                </a:lnTo>
                <a:lnTo>
                  <a:pt x="4419473" y="58038"/>
                </a:lnTo>
                <a:lnTo>
                  <a:pt x="4419473" y="45338"/>
                </a:lnTo>
                <a:close/>
              </a:path>
              <a:path w="5278120" h="103504">
                <a:moveTo>
                  <a:pt x="4508373" y="45338"/>
                </a:moveTo>
                <a:lnTo>
                  <a:pt x="4457573" y="45338"/>
                </a:lnTo>
                <a:lnTo>
                  <a:pt x="4457573" y="58038"/>
                </a:lnTo>
                <a:lnTo>
                  <a:pt x="4508373" y="58038"/>
                </a:lnTo>
                <a:lnTo>
                  <a:pt x="4508373" y="45338"/>
                </a:lnTo>
                <a:close/>
              </a:path>
              <a:path w="5278120" h="103504">
                <a:moveTo>
                  <a:pt x="4597273" y="45338"/>
                </a:moveTo>
                <a:lnTo>
                  <a:pt x="4546473" y="45338"/>
                </a:lnTo>
                <a:lnTo>
                  <a:pt x="4546473" y="58038"/>
                </a:lnTo>
                <a:lnTo>
                  <a:pt x="4597273" y="58038"/>
                </a:lnTo>
                <a:lnTo>
                  <a:pt x="4597273" y="45338"/>
                </a:lnTo>
                <a:close/>
              </a:path>
              <a:path w="5278120" h="103504">
                <a:moveTo>
                  <a:pt x="4686173" y="45338"/>
                </a:moveTo>
                <a:lnTo>
                  <a:pt x="4635373" y="45338"/>
                </a:lnTo>
                <a:lnTo>
                  <a:pt x="4635373" y="58038"/>
                </a:lnTo>
                <a:lnTo>
                  <a:pt x="4686173" y="58038"/>
                </a:lnTo>
                <a:lnTo>
                  <a:pt x="4686173" y="45338"/>
                </a:lnTo>
                <a:close/>
              </a:path>
              <a:path w="5278120" h="103504">
                <a:moveTo>
                  <a:pt x="4775073" y="45338"/>
                </a:moveTo>
                <a:lnTo>
                  <a:pt x="4724273" y="45338"/>
                </a:lnTo>
                <a:lnTo>
                  <a:pt x="4724273" y="58038"/>
                </a:lnTo>
                <a:lnTo>
                  <a:pt x="4775073" y="58038"/>
                </a:lnTo>
                <a:lnTo>
                  <a:pt x="4775073" y="45338"/>
                </a:lnTo>
                <a:close/>
              </a:path>
              <a:path w="5278120" h="103504">
                <a:moveTo>
                  <a:pt x="4863973" y="45338"/>
                </a:moveTo>
                <a:lnTo>
                  <a:pt x="4813173" y="45338"/>
                </a:lnTo>
                <a:lnTo>
                  <a:pt x="4813173" y="58038"/>
                </a:lnTo>
                <a:lnTo>
                  <a:pt x="4863973" y="58038"/>
                </a:lnTo>
                <a:lnTo>
                  <a:pt x="4863973" y="45338"/>
                </a:lnTo>
                <a:close/>
              </a:path>
              <a:path w="5278120" h="103504">
                <a:moveTo>
                  <a:pt x="4952873" y="45338"/>
                </a:moveTo>
                <a:lnTo>
                  <a:pt x="4902073" y="45338"/>
                </a:lnTo>
                <a:lnTo>
                  <a:pt x="4902073" y="58038"/>
                </a:lnTo>
                <a:lnTo>
                  <a:pt x="4952873" y="58038"/>
                </a:lnTo>
                <a:lnTo>
                  <a:pt x="4952873" y="45338"/>
                </a:lnTo>
                <a:close/>
              </a:path>
              <a:path w="5278120" h="103504">
                <a:moveTo>
                  <a:pt x="5041773" y="45338"/>
                </a:moveTo>
                <a:lnTo>
                  <a:pt x="4990973" y="45338"/>
                </a:lnTo>
                <a:lnTo>
                  <a:pt x="4990973" y="58038"/>
                </a:lnTo>
                <a:lnTo>
                  <a:pt x="5041773" y="58038"/>
                </a:lnTo>
                <a:lnTo>
                  <a:pt x="5041773" y="45338"/>
                </a:lnTo>
                <a:close/>
              </a:path>
              <a:path w="5278120" h="103504">
                <a:moveTo>
                  <a:pt x="5130673" y="45338"/>
                </a:moveTo>
                <a:lnTo>
                  <a:pt x="5079873" y="45338"/>
                </a:lnTo>
                <a:lnTo>
                  <a:pt x="5079873" y="58038"/>
                </a:lnTo>
                <a:lnTo>
                  <a:pt x="5130673" y="58038"/>
                </a:lnTo>
                <a:lnTo>
                  <a:pt x="5130673" y="45338"/>
                </a:lnTo>
                <a:close/>
              </a:path>
              <a:path w="5278120" h="103504">
                <a:moveTo>
                  <a:pt x="5219573" y="45338"/>
                </a:moveTo>
                <a:lnTo>
                  <a:pt x="5168773" y="45338"/>
                </a:lnTo>
                <a:lnTo>
                  <a:pt x="5168773" y="58038"/>
                </a:lnTo>
                <a:lnTo>
                  <a:pt x="5219573" y="58038"/>
                </a:lnTo>
                <a:lnTo>
                  <a:pt x="5219573" y="45338"/>
                </a:lnTo>
                <a:close/>
              </a:path>
              <a:path w="5278120" h="103504">
                <a:moveTo>
                  <a:pt x="5277611" y="45338"/>
                </a:moveTo>
                <a:lnTo>
                  <a:pt x="5257673" y="45338"/>
                </a:lnTo>
                <a:lnTo>
                  <a:pt x="5257673" y="58038"/>
                </a:lnTo>
                <a:lnTo>
                  <a:pt x="5277611" y="58038"/>
                </a:lnTo>
                <a:lnTo>
                  <a:pt x="5277611" y="453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325873" y="3699636"/>
            <a:ext cx="2432685" cy="6206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uzmiCenuSaPopustom(porudžbina)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5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7175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uzmiOsnovnuCenu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57556" y="5718047"/>
            <a:ext cx="8623300" cy="775853"/>
          </a:xfrm>
          <a:prstGeom prst="rect">
            <a:avLst/>
          </a:prstGeom>
          <a:ln w="9144">
            <a:solidFill>
              <a:srgbClr val="333399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86360" marR="212725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Kod distribuiranog upravljanja, obrada je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raspoređena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između više učesnika, od kojih svaki  izvršava deo algoritma. Ovaj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način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upravljanja je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manje pregledan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, ali je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efikasan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 obično ga  koriste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iskusniji</a:t>
            </a:r>
            <a:r>
              <a:rPr sz="1600" u="heavy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u="heavy" dirty="0">
                <a:solidFill>
                  <a:schemeClr val="tx1"/>
                </a:solidFill>
                <a:latin typeface="Arial"/>
                <a:cs typeface="Arial"/>
              </a:rPr>
              <a:t>projektanti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5826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PETLJE I</a:t>
            </a:r>
            <a:r>
              <a:rPr lang="en-US" spc="-11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USLOVI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8096" y="2505455"/>
            <a:ext cx="3343910" cy="1943100"/>
          </a:xfrm>
          <a:custGeom>
            <a:avLst/>
            <a:gdLst/>
            <a:ahLst/>
            <a:cxnLst/>
            <a:rect l="l" t="t" r="r" b="b"/>
            <a:pathLst>
              <a:path w="3343909" h="1943100">
                <a:moveTo>
                  <a:pt x="0" y="1943100"/>
                </a:moveTo>
                <a:lnTo>
                  <a:pt x="3343655" y="1943100"/>
                </a:lnTo>
                <a:lnTo>
                  <a:pt x="3343655" y="0"/>
                </a:lnTo>
                <a:lnTo>
                  <a:pt x="0" y="0"/>
                </a:lnTo>
                <a:lnTo>
                  <a:pt x="0" y="1943100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3756" y="5696711"/>
            <a:ext cx="8493760" cy="466794"/>
          </a:xfrm>
          <a:prstGeom prst="rect">
            <a:avLst/>
          </a:prstGeom>
          <a:ln w="9144">
            <a:solidFill>
              <a:srgbClr val="008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80"/>
              </a:spcBef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Napomena: Dijagrami sekvence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nisu pogodni za prikazivanje petlji i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uslova,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pa je za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njihovo</a:t>
            </a:r>
            <a:r>
              <a:rPr sz="14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modelovanje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8636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bolje koristiti dijagrame aktivnosti ili</a:t>
            </a:r>
            <a:r>
              <a:rPr sz="1400" spc="-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kod.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9240" y="1713229"/>
            <a:ext cx="3643629" cy="1566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Notacija za prikazivanje</a:t>
            </a:r>
            <a:r>
              <a:rPr sz="1800" u="heavy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petlji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87960" marR="5080" indent="-175260" algn="just">
              <a:lnSpc>
                <a:spcPct val="100000"/>
              </a:lnSpc>
              <a:spcBef>
                <a:spcPts val="1205"/>
              </a:spcBef>
              <a:buClr>
                <a:srgbClr val="CC0000"/>
              </a:buClr>
              <a:buSzPct val="87500"/>
              <a:buFont typeface="Wingdings"/>
              <a:buChar char=""/>
              <a:tabLst>
                <a:tab pos="18796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Uvode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okviri interakcije (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interaction  frames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) koji obuhvataju deo dijagrama  sekvence</a:t>
            </a:r>
            <a:r>
              <a:rPr sz="16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(fragment).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87960" indent="-17526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7500"/>
              <a:buFont typeface="Wingdings"/>
              <a:buChar char=""/>
              <a:tabLst>
                <a:tab pos="18796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Svaki okvir sadrži </a:t>
            </a:r>
            <a:r>
              <a:rPr sz="1600" spc="-15" dirty="0">
                <a:solidFill>
                  <a:schemeClr val="tx1"/>
                </a:solidFill>
                <a:latin typeface="Arial"/>
                <a:cs typeface="Arial"/>
              </a:rPr>
              <a:t>operator,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6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može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3269107"/>
            <a:ext cx="220345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mu biti pridružen i</a:t>
            </a:r>
            <a:r>
              <a:rPr sz="16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chemeClr val="tx1"/>
                </a:solidFill>
                <a:latin typeface="Arial"/>
                <a:cs typeface="Arial"/>
              </a:rPr>
              <a:t>uslov.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17008" y="2272283"/>
            <a:ext cx="71755" cy="2859405"/>
          </a:xfrm>
          <a:custGeom>
            <a:avLst/>
            <a:gdLst/>
            <a:ahLst/>
            <a:cxnLst/>
            <a:rect l="l" t="t" r="r" b="b"/>
            <a:pathLst>
              <a:path w="71754" h="2859404">
                <a:moveTo>
                  <a:pt x="0" y="2859024"/>
                </a:moveTo>
                <a:lnTo>
                  <a:pt x="71627" y="2859024"/>
                </a:lnTo>
                <a:lnTo>
                  <a:pt x="71627" y="0"/>
                </a:lnTo>
                <a:lnTo>
                  <a:pt x="0" y="0"/>
                </a:lnTo>
                <a:lnTo>
                  <a:pt x="0" y="2859024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17008" y="2272283"/>
            <a:ext cx="71755" cy="2859405"/>
          </a:xfrm>
          <a:custGeom>
            <a:avLst/>
            <a:gdLst/>
            <a:ahLst/>
            <a:cxnLst/>
            <a:rect l="l" t="t" r="r" b="b"/>
            <a:pathLst>
              <a:path w="71754" h="2859404">
                <a:moveTo>
                  <a:pt x="0" y="2859024"/>
                </a:moveTo>
                <a:lnTo>
                  <a:pt x="71627" y="2859024"/>
                </a:lnTo>
                <a:lnTo>
                  <a:pt x="71627" y="0"/>
                </a:lnTo>
                <a:lnTo>
                  <a:pt x="0" y="0"/>
                </a:lnTo>
                <a:lnTo>
                  <a:pt x="0" y="2859024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344411" y="3038855"/>
            <a:ext cx="99060" cy="190500"/>
          </a:xfrm>
          <a:custGeom>
            <a:avLst/>
            <a:gdLst/>
            <a:ahLst/>
            <a:cxnLst/>
            <a:rect l="l" t="t" r="r" b="b"/>
            <a:pathLst>
              <a:path w="99060" h="190500">
                <a:moveTo>
                  <a:pt x="0" y="190500"/>
                </a:moveTo>
                <a:lnTo>
                  <a:pt x="99060" y="190500"/>
                </a:lnTo>
                <a:lnTo>
                  <a:pt x="99060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344411" y="3038855"/>
            <a:ext cx="99060" cy="190500"/>
          </a:xfrm>
          <a:custGeom>
            <a:avLst/>
            <a:gdLst/>
            <a:ahLst/>
            <a:cxnLst/>
            <a:rect l="l" t="t" r="r" b="b"/>
            <a:pathLst>
              <a:path w="99060" h="190500">
                <a:moveTo>
                  <a:pt x="0" y="190500"/>
                </a:moveTo>
                <a:lnTo>
                  <a:pt x="99060" y="190500"/>
                </a:lnTo>
                <a:lnTo>
                  <a:pt x="99060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41364" y="3316223"/>
            <a:ext cx="100965" cy="196850"/>
          </a:xfrm>
          <a:custGeom>
            <a:avLst/>
            <a:gdLst/>
            <a:ahLst/>
            <a:cxnLst/>
            <a:rect l="l" t="t" r="r" b="b"/>
            <a:pathLst>
              <a:path w="100964" h="196850">
                <a:moveTo>
                  <a:pt x="0" y="196596"/>
                </a:moveTo>
                <a:lnTo>
                  <a:pt x="100584" y="196596"/>
                </a:lnTo>
                <a:lnTo>
                  <a:pt x="10058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341364" y="3316223"/>
            <a:ext cx="100965" cy="196850"/>
          </a:xfrm>
          <a:custGeom>
            <a:avLst/>
            <a:gdLst/>
            <a:ahLst/>
            <a:cxnLst/>
            <a:rect l="l" t="t" r="r" b="b"/>
            <a:pathLst>
              <a:path w="100964" h="196850">
                <a:moveTo>
                  <a:pt x="0" y="196596"/>
                </a:moveTo>
                <a:lnTo>
                  <a:pt x="100584" y="196596"/>
                </a:lnTo>
                <a:lnTo>
                  <a:pt x="100584" y="0"/>
                </a:lnTo>
                <a:lnTo>
                  <a:pt x="0" y="0"/>
                </a:lnTo>
                <a:lnTo>
                  <a:pt x="0" y="19659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545323" y="3689603"/>
            <a:ext cx="100965" cy="292735"/>
          </a:xfrm>
          <a:custGeom>
            <a:avLst/>
            <a:gdLst/>
            <a:ahLst/>
            <a:cxnLst/>
            <a:rect l="l" t="t" r="r" b="b"/>
            <a:pathLst>
              <a:path w="100965" h="292735">
                <a:moveTo>
                  <a:pt x="0" y="292608"/>
                </a:moveTo>
                <a:lnTo>
                  <a:pt x="100583" y="292608"/>
                </a:lnTo>
                <a:lnTo>
                  <a:pt x="100583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45323" y="3689603"/>
            <a:ext cx="100965" cy="292735"/>
          </a:xfrm>
          <a:custGeom>
            <a:avLst/>
            <a:gdLst/>
            <a:ahLst/>
            <a:cxnLst/>
            <a:rect l="l" t="t" r="r" b="b"/>
            <a:pathLst>
              <a:path w="100965" h="292735">
                <a:moveTo>
                  <a:pt x="0" y="292608"/>
                </a:moveTo>
                <a:lnTo>
                  <a:pt x="100583" y="292608"/>
                </a:lnTo>
                <a:lnTo>
                  <a:pt x="100583" y="0"/>
                </a:lnTo>
                <a:lnTo>
                  <a:pt x="0" y="0"/>
                </a:lnTo>
                <a:lnTo>
                  <a:pt x="0" y="29260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42915" y="4213859"/>
            <a:ext cx="90170" cy="208915"/>
          </a:xfrm>
          <a:custGeom>
            <a:avLst/>
            <a:gdLst/>
            <a:ahLst/>
            <a:cxnLst/>
            <a:rect l="l" t="t" r="r" b="b"/>
            <a:pathLst>
              <a:path w="90170" h="208914">
                <a:moveTo>
                  <a:pt x="0" y="208787"/>
                </a:moveTo>
                <a:lnTo>
                  <a:pt x="89915" y="208787"/>
                </a:lnTo>
                <a:lnTo>
                  <a:pt x="89915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42915" y="4213859"/>
            <a:ext cx="90170" cy="208915"/>
          </a:xfrm>
          <a:custGeom>
            <a:avLst/>
            <a:gdLst/>
            <a:ahLst/>
            <a:cxnLst/>
            <a:rect l="l" t="t" r="r" b="b"/>
            <a:pathLst>
              <a:path w="90170" h="208914">
                <a:moveTo>
                  <a:pt x="0" y="208787"/>
                </a:moveTo>
                <a:lnTo>
                  <a:pt x="89915" y="208787"/>
                </a:lnTo>
                <a:lnTo>
                  <a:pt x="89915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50535" y="4660391"/>
            <a:ext cx="99060" cy="394970"/>
          </a:xfrm>
          <a:custGeom>
            <a:avLst/>
            <a:gdLst/>
            <a:ahLst/>
            <a:cxnLst/>
            <a:rect l="l" t="t" r="r" b="b"/>
            <a:pathLst>
              <a:path w="99060" h="394970">
                <a:moveTo>
                  <a:pt x="0" y="394716"/>
                </a:moveTo>
                <a:lnTo>
                  <a:pt x="99060" y="394716"/>
                </a:lnTo>
                <a:lnTo>
                  <a:pt x="99060" y="0"/>
                </a:lnTo>
                <a:lnTo>
                  <a:pt x="0" y="0"/>
                </a:lnTo>
                <a:lnTo>
                  <a:pt x="0" y="394716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50535" y="4660391"/>
            <a:ext cx="99060" cy="394970"/>
          </a:xfrm>
          <a:custGeom>
            <a:avLst/>
            <a:gdLst/>
            <a:ahLst/>
            <a:cxnLst/>
            <a:rect l="l" t="t" r="r" b="b"/>
            <a:pathLst>
              <a:path w="99060" h="394970">
                <a:moveTo>
                  <a:pt x="0" y="394716"/>
                </a:moveTo>
                <a:lnTo>
                  <a:pt x="99060" y="394716"/>
                </a:lnTo>
                <a:lnTo>
                  <a:pt x="99060" y="0"/>
                </a:lnTo>
                <a:lnTo>
                  <a:pt x="0" y="0"/>
                </a:lnTo>
                <a:lnTo>
                  <a:pt x="0" y="394716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374380" y="4788408"/>
            <a:ext cx="99060" cy="120650"/>
          </a:xfrm>
          <a:custGeom>
            <a:avLst/>
            <a:gdLst/>
            <a:ahLst/>
            <a:cxnLst/>
            <a:rect l="l" t="t" r="r" b="b"/>
            <a:pathLst>
              <a:path w="99059" h="120650">
                <a:moveTo>
                  <a:pt x="0" y="120395"/>
                </a:moveTo>
                <a:lnTo>
                  <a:pt x="99059" y="120395"/>
                </a:lnTo>
                <a:lnTo>
                  <a:pt x="99059" y="0"/>
                </a:lnTo>
                <a:lnTo>
                  <a:pt x="0" y="0"/>
                </a:lnTo>
                <a:lnTo>
                  <a:pt x="0" y="120395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374380" y="4788408"/>
            <a:ext cx="99060" cy="120650"/>
          </a:xfrm>
          <a:custGeom>
            <a:avLst/>
            <a:gdLst/>
            <a:ahLst/>
            <a:cxnLst/>
            <a:rect l="l" t="t" r="r" b="b"/>
            <a:pathLst>
              <a:path w="99059" h="120650">
                <a:moveTo>
                  <a:pt x="0" y="120395"/>
                </a:moveTo>
                <a:lnTo>
                  <a:pt x="99059" y="120395"/>
                </a:lnTo>
                <a:lnTo>
                  <a:pt x="99059" y="0"/>
                </a:lnTo>
                <a:lnTo>
                  <a:pt x="0" y="0"/>
                </a:lnTo>
                <a:lnTo>
                  <a:pt x="0" y="12039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86471" y="2136648"/>
            <a:ext cx="6350" cy="1546860"/>
          </a:xfrm>
          <a:custGeom>
            <a:avLst/>
            <a:gdLst/>
            <a:ahLst/>
            <a:cxnLst/>
            <a:rect l="l" t="t" r="r" b="b"/>
            <a:pathLst>
              <a:path w="6350" h="1546860">
                <a:moveTo>
                  <a:pt x="0" y="0"/>
                </a:moveTo>
                <a:lnTo>
                  <a:pt x="6096" y="1546859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414004" y="2130551"/>
            <a:ext cx="0" cy="2649220"/>
          </a:xfrm>
          <a:custGeom>
            <a:avLst/>
            <a:gdLst/>
            <a:ahLst/>
            <a:cxnLst/>
            <a:rect l="l" t="t" r="r" b="b"/>
            <a:pathLst>
              <a:path h="2649220">
                <a:moveTo>
                  <a:pt x="0" y="0"/>
                </a:moveTo>
                <a:lnTo>
                  <a:pt x="0" y="2648712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595616" y="3985259"/>
            <a:ext cx="1905" cy="1272540"/>
          </a:xfrm>
          <a:custGeom>
            <a:avLst/>
            <a:gdLst/>
            <a:ahLst/>
            <a:cxnLst/>
            <a:rect l="l" t="t" r="r" b="b"/>
            <a:pathLst>
              <a:path w="1904" h="1272539">
                <a:moveTo>
                  <a:pt x="1524" y="0"/>
                </a:moveTo>
                <a:lnTo>
                  <a:pt x="0" y="1272539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394703" y="3512820"/>
            <a:ext cx="1905" cy="1701164"/>
          </a:xfrm>
          <a:custGeom>
            <a:avLst/>
            <a:gdLst/>
            <a:ahLst/>
            <a:cxnLst/>
            <a:rect l="l" t="t" r="r" b="b"/>
            <a:pathLst>
              <a:path w="1904" h="1701164">
                <a:moveTo>
                  <a:pt x="0" y="0"/>
                </a:moveTo>
                <a:lnTo>
                  <a:pt x="1524" y="1700783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055108" y="2150364"/>
            <a:ext cx="0" cy="111760"/>
          </a:xfrm>
          <a:custGeom>
            <a:avLst/>
            <a:gdLst/>
            <a:ahLst/>
            <a:cxnLst/>
            <a:rect l="l" t="t" r="r" b="b"/>
            <a:pathLst>
              <a:path h="111760">
                <a:moveTo>
                  <a:pt x="0" y="0"/>
                </a:moveTo>
                <a:lnTo>
                  <a:pt x="0" y="111251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073396" y="5137403"/>
            <a:ext cx="1905" cy="140335"/>
          </a:xfrm>
          <a:custGeom>
            <a:avLst/>
            <a:gdLst/>
            <a:ahLst/>
            <a:cxnLst/>
            <a:rect l="l" t="t" r="r" b="b"/>
            <a:pathLst>
              <a:path w="1904" h="140335">
                <a:moveTo>
                  <a:pt x="0" y="0"/>
                </a:moveTo>
                <a:lnTo>
                  <a:pt x="1524" y="140208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396228" y="2132076"/>
            <a:ext cx="1905" cy="887094"/>
          </a:xfrm>
          <a:custGeom>
            <a:avLst/>
            <a:gdLst/>
            <a:ahLst/>
            <a:cxnLst/>
            <a:rect l="l" t="t" r="r" b="b"/>
            <a:pathLst>
              <a:path w="1904" h="887094">
                <a:moveTo>
                  <a:pt x="0" y="0"/>
                </a:moveTo>
                <a:lnTo>
                  <a:pt x="1524" y="886968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388608" y="3240023"/>
            <a:ext cx="1905" cy="82550"/>
          </a:xfrm>
          <a:custGeom>
            <a:avLst/>
            <a:gdLst/>
            <a:ahLst/>
            <a:cxnLst/>
            <a:rect l="l" t="t" r="r" b="b"/>
            <a:pathLst>
              <a:path w="1904" h="82550">
                <a:moveTo>
                  <a:pt x="0" y="82296"/>
                </a:moveTo>
                <a:lnTo>
                  <a:pt x="1524" y="0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423147" y="4904232"/>
            <a:ext cx="1905" cy="347980"/>
          </a:xfrm>
          <a:custGeom>
            <a:avLst/>
            <a:gdLst/>
            <a:ahLst/>
            <a:cxnLst/>
            <a:rect l="l" t="t" r="r" b="b"/>
            <a:pathLst>
              <a:path w="1904" h="347979">
                <a:moveTo>
                  <a:pt x="1524" y="0"/>
                </a:moveTo>
                <a:lnTo>
                  <a:pt x="0" y="347472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519928" y="4012691"/>
            <a:ext cx="1905" cy="52069"/>
          </a:xfrm>
          <a:custGeom>
            <a:avLst/>
            <a:gdLst/>
            <a:ahLst/>
            <a:cxnLst/>
            <a:rect l="l" t="t" r="r" b="b"/>
            <a:pathLst>
              <a:path w="1904" h="52070">
                <a:moveTo>
                  <a:pt x="0" y="0"/>
                </a:moveTo>
                <a:lnTo>
                  <a:pt x="1524" y="5181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518403" y="4183379"/>
            <a:ext cx="1905" cy="27940"/>
          </a:xfrm>
          <a:custGeom>
            <a:avLst/>
            <a:gdLst/>
            <a:ahLst/>
            <a:cxnLst/>
            <a:rect l="l" t="t" r="r" b="b"/>
            <a:pathLst>
              <a:path w="1904" h="27939">
                <a:moveTo>
                  <a:pt x="0" y="0"/>
                </a:moveTo>
                <a:lnTo>
                  <a:pt x="1524" y="2743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527547" y="4479035"/>
            <a:ext cx="0" cy="36830"/>
          </a:xfrm>
          <a:custGeom>
            <a:avLst/>
            <a:gdLst/>
            <a:ahLst/>
            <a:cxnLst/>
            <a:rect l="l" t="t" r="r" b="b"/>
            <a:pathLst>
              <a:path h="36829">
                <a:moveTo>
                  <a:pt x="0" y="0"/>
                </a:moveTo>
                <a:lnTo>
                  <a:pt x="0" y="3657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521452" y="4616196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09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311396" y="2252472"/>
            <a:ext cx="706120" cy="76200"/>
          </a:xfrm>
          <a:custGeom>
            <a:avLst/>
            <a:gdLst/>
            <a:ahLst/>
            <a:cxnLst/>
            <a:rect l="l" t="t" r="r" b="b"/>
            <a:pathLst>
              <a:path w="706120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200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4921" y="44450"/>
                </a:lnTo>
                <a:lnTo>
                  <a:pt x="38100" y="44450"/>
                </a:lnTo>
                <a:lnTo>
                  <a:pt x="38100" y="31750"/>
                </a:lnTo>
                <a:lnTo>
                  <a:pt x="74921" y="31750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706120" h="76200">
                <a:moveTo>
                  <a:pt x="629412" y="0"/>
                </a:moveTo>
                <a:lnTo>
                  <a:pt x="629412" y="76200"/>
                </a:lnTo>
                <a:lnTo>
                  <a:pt x="692912" y="44450"/>
                </a:lnTo>
                <a:lnTo>
                  <a:pt x="642112" y="44450"/>
                </a:lnTo>
                <a:lnTo>
                  <a:pt x="642112" y="31750"/>
                </a:lnTo>
                <a:lnTo>
                  <a:pt x="692912" y="31750"/>
                </a:lnTo>
                <a:lnTo>
                  <a:pt x="629412" y="0"/>
                </a:lnTo>
                <a:close/>
              </a:path>
              <a:path w="706120" h="76200">
                <a:moveTo>
                  <a:pt x="74921" y="31750"/>
                </a:moveTo>
                <a:lnTo>
                  <a:pt x="38100" y="31750"/>
                </a:lnTo>
                <a:lnTo>
                  <a:pt x="38100" y="44450"/>
                </a:lnTo>
                <a:lnTo>
                  <a:pt x="74921" y="44450"/>
                </a:lnTo>
                <a:lnTo>
                  <a:pt x="76200" y="38100"/>
                </a:lnTo>
                <a:lnTo>
                  <a:pt x="74921" y="31750"/>
                </a:lnTo>
                <a:close/>
              </a:path>
              <a:path w="706120" h="76200">
                <a:moveTo>
                  <a:pt x="629412" y="31750"/>
                </a:moveTo>
                <a:lnTo>
                  <a:pt x="74921" y="31750"/>
                </a:lnTo>
                <a:lnTo>
                  <a:pt x="76200" y="38100"/>
                </a:lnTo>
                <a:lnTo>
                  <a:pt x="74921" y="44450"/>
                </a:lnTo>
                <a:lnTo>
                  <a:pt x="629412" y="44450"/>
                </a:lnTo>
                <a:lnTo>
                  <a:pt x="629412" y="31750"/>
                </a:lnTo>
                <a:close/>
              </a:path>
              <a:path w="706120" h="76200">
                <a:moveTo>
                  <a:pt x="692912" y="31750"/>
                </a:moveTo>
                <a:lnTo>
                  <a:pt x="642112" y="31750"/>
                </a:lnTo>
                <a:lnTo>
                  <a:pt x="642112" y="44450"/>
                </a:lnTo>
                <a:lnTo>
                  <a:pt x="692912" y="44450"/>
                </a:lnTo>
                <a:lnTo>
                  <a:pt x="705612" y="38100"/>
                </a:lnTo>
                <a:lnTo>
                  <a:pt x="692912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082540" y="3653028"/>
            <a:ext cx="2467610" cy="76200"/>
          </a:xfrm>
          <a:custGeom>
            <a:avLst/>
            <a:gdLst/>
            <a:ahLst/>
            <a:cxnLst/>
            <a:rect l="l" t="t" r="r" b="b"/>
            <a:pathLst>
              <a:path w="2467609" h="76200">
                <a:moveTo>
                  <a:pt x="2391156" y="0"/>
                </a:moveTo>
                <a:lnTo>
                  <a:pt x="2391156" y="76200"/>
                </a:lnTo>
                <a:lnTo>
                  <a:pt x="2454656" y="44450"/>
                </a:lnTo>
                <a:lnTo>
                  <a:pt x="2403856" y="44450"/>
                </a:lnTo>
                <a:lnTo>
                  <a:pt x="2403856" y="31750"/>
                </a:lnTo>
                <a:lnTo>
                  <a:pt x="2454656" y="31750"/>
                </a:lnTo>
                <a:lnTo>
                  <a:pt x="2391156" y="0"/>
                </a:lnTo>
                <a:close/>
              </a:path>
              <a:path w="2467609" h="76200">
                <a:moveTo>
                  <a:pt x="239115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391156" y="44450"/>
                </a:lnTo>
                <a:lnTo>
                  <a:pt x="2391156" y="31750"/>
                </a:lnTo>
                <a:close/>
              </a:path>
              <a:path w="2467609" h="76200">
                <a:moveTo>
                  <a:pt x="2454656" y="31750"/>
                </a:moveTo>
                <a:lnTo>
                  <a:pt x="2403856" y="31750"/>
                </a:lnTo>
                <a:lnTo>
                  <a:pt x="2403856" y="44450"/>
                </a:lnTo>
                <a:lnTo>
                  <a:pt x="2454656" y="44450"/>
                </a:lnTo>
                <a:lnTo>
                  <a:pt x="2467356" y="38100"/>
                </a:lnTo>
                <a:lnTo>
                  <a:pt x="245465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164835" y="4762500"/>
            <a:ext cx="3205480" cy="76200"/>
          </a:xfrm>
          <a:custGeom>
            <a:avLst/>
            <a:gdLst/>
            <a:ahLst/>
            <a:cxnLst/>
            <a:rect l="l" t="t" r="r" b="b"/>
            <a:pathLst>
              <a:path w="3205479" h="76200">
                <a:moveTo>
                  <a:pt x="3128771" y="0"/>
                </a:moveTo>
                <a:lnTo>
                  <a:pt x="3128771" y="76200"/>
                </a:lnTo>
                <a:lnTo>
                  <a:pt x="3192271" y="44450"/>
                </a:lnTo>
                <a:lnTo>
                  <a:pt x="3141471" y="44450"/>
                </a:lnTo>
                <a:lnTo>
                  <a:pt x="3141471" y="31750"/>
                </a:lnTo>
                <a:lnTo>
                  <a:pt x="3192271" y="31750"/>
                </a:lnTo>
                <a:lnTo>
                  <a:pt x="3128771" y="0"/>
                </a:lnTo>
                <a:close/>
              </a:path>
              <a:path w="3205479" h="76200">
                <a:moveTo>
                  <a:pt x="3128771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128771" y="44450"/>
                </a:lnTo>
                <a:lnTo>
                  <a:pt x="3128771" y="31750"/>
                </a:lnTo>
                <a:close/>
              </a:path>
              <a:path w="3205479" h="76200">
                <a:moveTo>
                  <a:pt x="3192271" y="31750"/>
                </a:moveTo>
                <a:lnTo>
                  <a:pt x="3141471" y="31750"/>
                </a:lnTo>
                <a:lnTo>
                  <a:pt x="3141471" y="44450"/>
                </a:lnTo>
                <a:lnTo>
                  <a:pt x="3192271" y="44450"/>
                </a:lnTo>
                <a:lnTo>
                  <a:pt x="3204971" y="38100"/>
                </a:lnTo>
                <a:lnTo>
                  <a:pt x="319227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088635" y="3005327"/>
            <a:ext cx="1251585" cy="76200"/>
          </a:xfrm>
          <a:custGeom>
            <a:avLst/>
            <a:gdLst/>
            <a:ahLst/>
            <a:cxnLst/>
            <a:rect l="l" t="t" r="r" b="b"/>
            <a:pathLst>
              <a:path w="1251585" h="76200">
                <a:moveTo>
                  <a:pt x="1175003" y="0"/>
                </a:moveTo>
                <a:lnTo>
                  <a:pt x="1175003" y="76200"/>
                </a:lnTo>
                <a:lnTo>
                  <a:pt x="1238503" y="44450"/>
                </a:lnTo>
                <a:lnTo>
                  <a:pt x="1187703" y="44450"/>
                </a:lnTo>
                <a:lnTo>
                  <a:pt x="1187703" y="31750"/>
                </a:lnTo>
                <a:lnTo>
                  <a:pt x="1238503" y="31750"/>
                </a:lnTo>
                <a:lnTo>
                  <a:pt x="1175003" y="0"/>
                </a:lnTo>
                <a:close/>
              </a:path>
              <a:path w="1251585" h="76200">
                <a:moveTo>
                  <a:pt x="1175003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175003" y="44450"/>
                </a:lnTo>
                <a:lnTo>
                  <a:pt x="1175003" y="31750"/>
                </a:lnTo>
                <a:close/>
              </a:path>
              <a:path w="1251585" h="76200">
                <a:moveTo>
                  <a:pt x="1238503" y="31750"/>
                </a:moveTo>
                <a:lnTo>
                  <a:pt x="1187703" y="31750"/>
                </a:lnTo>
                <a:lnTo>
                  <a:pt x="1187703" y="44450"/>
                </a:lnTo>
                <a:lnTo>
                  <a:pt x="1238503" y="44450"/>
                </a:lnTo>
                <a:lnTo>
                  <a:pt x="1251203" y="38100"/>
                </a:lnTo>
                <a:lnTo>
                  <a:pt x="1238503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088635" y="3281171"/>
            <a:ext cx="1257300" cy="76200"/>
          </a:xfrm>
          <a:custGeom>
            <a:avLst/>
            <a:gdLst/>
            <a:ahLst/>
            <a:cxnLst/>
            <a:rect l="l" t="t" r="r" b="b"/>
            <a:pathLst>
              <a:path w="1257300" h="76200">
                <a:moveTo>
                  <a:pt x="1181100" y="0"/>
                </a:moveTo>
                <a:lnTo>
                  <a:pt x="1181100" y="76200"/>
                </a:lnTo>
                <a:lnTo>
                  <a:pt x="1244600" y="44450"/>
                </a:lnTo>
                <a:lnTo>
                  <a:pt x="1193800" y="44450"/>
                </a:lnTo>
                <a:lnTo>
                  <a:pt x="1193800" y="31750"/>
                </a:lnTo>
                <a:lnTo>
                  <a:pt x="1244600" y="31750"/>
                </a:lnTo>
                <a:lnTo>
                  <a:pt x="1181100" y="0"/>
                </a:lnTo>
                <a:close/>
              </a:path>
              <a:path w="1257300" h="76200">
                <a:moveTo>
                  <a:pt x="11811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181100" y="44450"/>
                </a:lnTo>
                <a:lnTo>
                  <a:pt x="1181100" y="31750"/>
                </a:lnTo>
                <a:close/>
              </a:path>
              <a:path w="1257300" h="76200">
                <a:moveTo>
                  <a:pt x="1244600" y="31750"/>
                </a:moveTo>
                <a:lnTo>
                  <a:pt x="1193800" y="31750"/>
                </a:lnTo>
                <a:lnTo>
                  <a:pt x="1193800" y="44450"/>
                </a:lnTo>
                <a:lnTo>
                  <a:pt x="1244600" y="44450"/>
                </a:lnTo>
                <a:lnTo>
                  <a:pt x="1257300" y="38100"/>
                </a:lnTo>
                <a:lnTo>
                  <a:pt x="12446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082540" y="4009644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89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088635" y="4471415"/>
            <a:ext cx="433070" cy="0"/>
          </a:xfrm>
          <a:custGeom>
            <a:avLst/>
            <a:gdLst/>
            <a:ahLst/>
            <a:cxnLst/>
            <a:rect l="l" t="t" r="r" b="b"/>
            <a:pathLst>
              <a:path w="433070">
                <a:moveTo>
                  <a:pt x="0" y="0"/>
                </a:moveTo>
                <a:lnTo>
                  <a:pt x="43281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154167" y="4177284"/>
            <a:ext cx="363220" cy="76200"/>
          </a:xfrm>
          <a:custGeom>
            <a:avLst/>
            <a:gdLst/>
            <a:ahLst/>
            <a:cxnLst/>
            <a:rect l="l" t="t" r="r" b="b"/>
            <a:pathLst>
              <a:path w="36322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6322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63220" h="76200">
                <a:moveTo>
                  <a:pt x="362712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62712" y="44450"/>
                </a:lnTo>
                <a:lnTo>
                  <a:pt x="362712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164835" y="4623815"/>
            <a:ext cx="356870" cy="76200"/>
          </a:xfrm>
          <a:custGeom>
            <a:avLst/>
            <a:gdLst/>
            <a:ahLst/>
            <a:cxnLst/>
            <a:rect l="l" t="t" r="r" b="b"/>
            <a:pathLst>
              <a:path w="356870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63500" y="44449"/>
                </a:lnTo>
                <a:lnTo>
                  <a:pt x="63500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356870" h="76200">
                <a:moveTo>
                  <a:pt x="76200" y="31749"/>
                </a:moveTo>
                <a:lnTo>
                  <a:pt x="63500" y="31749"/>
                </a:lnTo>
                <a:lnTo>
                  <a:pt x="63500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356870" h="76200">
                <a:moveTo>
                  <a:pt x="356615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356615" y="44449"/>
                </a:lnTo>
                <a:lnTo>
                  <a:pt x="356615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111496" y="3462654"/>
            <a:ext cx="1224280" cy="103505"/>
          </a:xfrm>
          <a:custGeom>
            <a:avLst/>
            <a:gdLst/>
            <a:ahLst/>
            <a:cxnLst/>
            <a:rect l="l" t="t" r="r" b="b"/>
            <a:pathLst>
              <a:path w="1224279" h="103504">
                <a:moveTo>
                  <a:pt x="1223771" y="45339"/>
                </a:moveTo>
                <a:lnTo>
                  <a:pt x="1172971" y="45339"/>
                </a:lnTo>
                <a:lnTo>
                  <a:pt x="1172971" y="58039"/>
                </a:lnTo>
                <a:lnTo>
                  <a:pt x="1223771" y="58039"/>
                </a:lnTo>
                <a:lnTo>
                  <a:pt x="1223771" y="45339"/>
                </a:lnTo>
                <a:close/>
              </a:path>
              <a:path w="1224279" h="103504">
                <a:moveTo>
                  <a:pt x="1134871" y="45339"/>
                </a:moveTo>
                <a:lnTo>
                  <a:pt x="1084071" y="45339"/>
                </a:lnTo>
                <a:lnTo>
                  <a:pt x="1084071" y="58039"/>
                </a:lnTo>
                <a:lnTo>
                  <a:pt x="1134871" y="58039"/>
                </a:lnTo>
                <a:lnTo>
                  <a:pt x="1134871" y="45339"/>
                </a:lnTo>
                <a:close/>
              </a:path>
              <a:path w="1224279" h="103504">
                <a:moveTo>
                  <a:pt x="1045971" y="45339"/>
                </a:moveTo>
                <a:lnTo>
                  <a:pt x="995171" y="45339"/>
                </a:lnTo>
                <a:lnTo>
                  <a:pt x="995171" y="58039"/>
                </a:lnTo>
                <a:lnTo>
                  <a:pt x="1045971" y="58039"/>
                </a:lnTo>
                <a:lnTo>
                  <a:pt x="1045971" y="45339"/>
                </a:lnTo>
                <a:close/>
              </a:path>
              <a:path w="1224279" h="103504">
                <a:moveTo>
                  <a:pt x="957071" y="45339"/>
                </a:moveTo>
                <a:lnTo>
                  <a:pt x="906271" y="45339"/>
                </a:lnTo>
                <a:lnTo>
                  <a:pt x="906271" y="58039"/>
                </a:lnTo>
                <a:lnTo>
                  <a:pt x="957071" y="58039"/>
                </a:lnTo>
                <a:lnTo>
                  <a:pt x="957071" y="45339"/>
                </a:lnTo>
                <a:close/>
              </a:path>
              <a:path w="1224279" h="103504">
                <a:moveTo>
                  <a:pt x="868171" y="45339"/>
                </a:moveTo>
                <a:lnTo>
                  <a:pt x="817371" y="45339"/>
                </a:lnTo>
                <a:lnTo>
                  <a:pt x="817371" y="58039"/>
                </a:lnTo>
                <a:lnTo>
                  <a:pt x="868171" y="58039"/>
                </a:lnTo>
                <a:lnTo>
                  <a:pt x="868171" y="45339"/>
                </a:lnTo>
                <a:close/>
              </a:path>
              <a:path w="1224279" h="103504">
                <a:moveTo>
                  <a:pt x="779271" y="45339"/>
                </a:moveTo>
                <a:lnTo>
                  <a:pt x="728471" y="45339"/>
                </a:lnTo>
                <a:lnTo>
                  <a:pt x="728471" y="58039"/>
                </a:lnTo>
                <a:lnTo>
                  <a:pt x="779271" y="58039"/>
                </a:lnTo>
                <a:lnTo>
                  <a:pt x="779271" y="45339"/>
                </a:lnTo>
                <a:close/>
              </a:path>
              <a:path w="1224279" h="103504">
                <a:moveTo>
                  <a:pt x="690371" y="45339"/>
                </a:moveTo>
                <a:lnTo>
                  <a:pt x="639571" y="45339"/>
                </a:lnTo>
                <a:lnTo>
                  <a:pt x="639571" y="58039"/>
                </a:lnTo>
                <a:lnTo>
                  <a:pt x="690371" y="58039"/>
                </a:lnTo>
                <a:lnTo>
                  <a:pt x="690371" y="45339"/>
                </a:lnTo>
                <a:close/>
              </a:path>
              <a:path w="1224279" h="103504">
                <a:moveTo>
                  <a:pt x="601471" y="45339"/>
                </a:moveTo>
                <a:lnTo>
                  <a:pt x="550671" y="45339"/>
                </a:lnTo>
                <a:lnTo>
                  <a:pt x="550671" y="58039"/>
                </a:lnTo>
                <a:lnTo>
                  <a:pt x="601471" y="58039"/>
                </a:lnTo>
                <a:lnTo>
                  <a:pt x="601471" y="45339"/>
                </a:lnTo>
                <a:close/>
              </a:path>
              <a:path w="1224279" h="103504">
                <a:moveTo>
                  <a:pt x="512571" y="45339"/>
                </a:moveTo>
                <a:lnTo>
                  <a:pt x="461771" y="45339"/>
                </a:lnTo>
                <a:lnTo>
                  <a:pt x="461771" y="58039"/>
                </a:lnTo>
                <a:lnTo>
                  <a:pt x="512571" y="58039"/>
                </a:lnTo>
                <a:lnTo>
                  <a:pt x="512571" y="45339"/>
                </a:lnTo>
                <a:close/>
              </a:path>
              <a:path w="1224279" h="103504">
                <a:moveTo>
                  <a:pt x="423671" y="45339"/>
                </a:moveTo>
                <a:lnTo>
                  <a:pt x="372871" y="45339"/>
                </a:lnTo>
                <a:lnTo>
                  <a:pt x="372871" y="58039"/>
                </a:lnTo>
                <a:lnTo>
                  <a:pt x="423671" y="58039"/>
                </a:lnTo>
                <a:lnTo>
                  <a:pt x="423671" y="45339"/>
                </a:lnTo>
                <a:close/>
              </a:path>
              <a:path w="1224279" h="103504">
                <a:moveTo>
                  <a:pt x="334771" y="45339"/>
                </a:moveTo>
                <a:lnTo>
                  <a:pt x="283971" y="45339"/>
                </a:lnTo>
                <a:lnTo>
                  <a:pt x="283971" y="58039"/>
                </a:lnTo>
                <a:lnTo>
                  <a:pt x="334771" y="58039"/>
                </a:lnTo>
                <a:lnTo>
                  <a:pt x="334771" y="45339"/>
                </a:lnTo>
                <a:close/>
              </a:path>
              <a:path w="1224279" h="103504">
                <a:moveTo>
                  <a:pt x="245871" y="45339"/>
                </a:moveTo>
                <a:lnTo>
                  <a:pt x="195071" y="45339"/>
                </a:lnTo>
                <a:lnTo>
                  <a:pt x="195071" y="58039"/>
                </a:lnTo>
                <a:lnTo>
                  <a:pt x="245871" y="58039"/>
                </a:lnTo>
                <a:lnTo>
                  <a:pt x="245871" y="45339"/>
                </a:lnTo>
                <a:close/>
              </a:path>
              <a:path w="1224279" h="103504">
                <a:moveTo>
                  <a:pt x="156971" y="45339"/>
                </a:moveTo>
                <a:lnTo>
                  <a:pt x="106171" y="45339"/>
                </a:lnTo>
                <a:lnTo>
                  <a:pt x="106171" y="58039"/>
                </a:lnTo>
                <a:lnTo>
                  <a:pt x="156971" y="58039"/>
                </a:lnTo>
                <a:lnTo>
                  <a:pt x="156971" y="45339"/>
                </a:lnTo>
                <a:close/>
              </a:path>
              <a:path w="1224279" h="103504">
                <a:moveTo>
                  <a:pt x="88645" y="0"/>
                </a:moveTo>
                <a:lnTo>
                  <a:pt x="0" y="51689"/>
                </a:lnTo>
                <a:lnTo>
                  <a:pt x="88645" y="103378"/>
                </a:lnTo>
                <a:lnTo>
                  <a:pt x="92455" y="102362"/>
                </a:lnTo>
                <a:lnTo>
                  <a:pt x="96012" y="96266"/>
                </a:lnTo>
                <a:lnTo>
                  <a:pt x="94995" y="92456"/>
                </a:lnTo>
                <a:lnTo>
                  <a:pt x="35995" y="58039"/>
                </a:lnTo>
                <a:lnTo>
                  <a:pt x="17271" y="58039"/>
                </a:lnTo>
                <a:lnTo>
                  <a:pt x="17271" y="57150"/>
                </a:lnTo>
                <a:lnTo>
                  <a:pt x="15748" y="57150"/>
                </a:lnTo>
                <a:lnTo>
                  <a:pt x="15748" y="46228"/>
                </a:lnTo>
                <a:lnTo>
                  <a:pt x="17271" y="46228"/>
                </a:lnTo>
                <a:lnTo>
                  <a:pt x="17271" y="45339"/>
                </a:lnTo>
                <a:lnTo>
                  <a:pt x="35995" y="45339"/>
                </a:lnTo>
                <a:lnTo>
                  <a:pt x="94995" y="10922"/>
                </a:lnTo>
                <a:lnTo>
                  <a:pt x="96012" y="7112"/>
                </a:lnTo>
                <a:lnTo>
                  <a:pt x="92455" y="1016"/>
                </a:lnTo>
                <a:lnTo>
                  <a:pt x="88645" y="0"/>
                </a:lnTo>
                <a:close/>
              </a:path>
              <a:path w="1224279" h="103504">
                <a:moveTo>
                  <a:pt x="25109" y="51689"/>
                </a:moveTo>
                <a:lnTo>
                  <a:pt x="17271" y="56261"/>
                </a:lnTo>
                <a:lnTo>
                  <a:pt x="17271" y="58039"/>
                </a:lnTo>
                <a:lnTo>
                  <a:pt x="35995" y="58039"/>
                </a:lnTo>
                <a:lnTo>
                  <a:pt x="25109" y="51689"/>
                </a:lnTo>
                <a:close/>
              </a:path>
              <a:path w="1224279" h="103504">
                <a:moveTo>
                  <a:pt x="68071" y="45339"/>
                </a:moveTo>
                <a:lnTo>
                  <a:pt x="35995" y="45339"/>
                </a:lnTo>
                <a:lnTo>
                  <a:pt x="25109" y="51689"/>
                </a:lnTo>
                <a:lnTo>
                  <a:pt x="35995" y="58039"/>
                </a:lnTo>
                <a:lnTo>
                  <a:pt x="68071" y="58039"/>
                </a:lnTo>
                <a:lnTo>
                  <a:pt x="68071" y="45339"/>
                </a:lnTo>
                <a:close/>
              </a:path>
              <a:path w="1224279" h="103504">
                <a:moveTo>
                  <a:pt x="15748" y="46228"/>
                </a:moveTo>
                <a:lnTo>
                  <a:pt x="15748" y="57150"/>
                </a:lnTo>
                <a:lnTo>
                  <a:pt x="17271" y="56261"/>
                </a:lnTo>
                <a:lnTo>
                  <a:pt x="17271" y="47117"/>
                </a:lnTo>
                <a:lnTo>
                  <a:pt x="15748" y="46228"/>
                </a:lnTo>
                <a:close/>
              </a:path>
              <a:path w="1224279" h="103504">
                <a:moveTo>
                  <a:pt x="17271" y="56261"/>
                </a:moveTo>
                <a:lnTo>
                  <a:pt x="15748" y="57150"/>
                </a:lnTo>
                <a:lnTo>
                  <a:pt x="17271" y="57150"/>
                </a:lnTo>
                <a:lnTo>
                  <a:pt x="17271" y="56261"/>
                </a:lnTo>
                <a:close/>
              </a:path>
              <a:path w="1224279" h="103504">
                <a:moveTo>
                  <a:pt x="17271" y="47117"/>
                </a:moveTo>
                <a:lnTo>
                  <a:pt x="17271" y="56261"/>
                </a:lnTo>
                <a:lnTo>
                  <a:pt x="25109" y="51689"/>
                </a:lnTo>
                <a:lnTo>
                  <a:pt x="17271" y="47117"/>
                </a:lnTo>
                <a:close/>
              </a:path>
              <a:path w="1224279" h="103504">
                <a:moveTo>
                  <a:pt x="35995" y="45339"/>
                </a:moveTo>
                <a:lnTo>
                  <a:pt x="17271" y="45339"/>
                </a:lnTo>
                <a:lnTo>
                  <a:pt x="17271" y="47117"/>
                </a:lnTo>
                <a:lnTo>
                  <a:pt x="25109" y="51689"/>
                </a:lnTo>
                <a:lnTo>
                  <a:pt x="35995" y="45339"/>
                </a:lnTo>
                <a:close/>
              </a:path>
              <a:path w="1224279" h="103504">
                <a:moveTo>
                  <a:pt x="17271" y="46228"/>
                </a:moveTo>
                <a:lnTo>
                  <a:pt x="15748" y="46228"/>
                </a:lnTo>
                <a:lnTo>
                  <a:pt x="17271" y="47117"/>
                </a:lnTo>
                <a:lnTo>
                  <a:pt x="17271" y="462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575047" y="1845564"/>
            <a:ext cx="943610" cy="285115"/>
          </a:xfrm>
          <a:custGeom>
            <a:avLst/>
            <a:gdLst/>
            <a:ahLst/>
            <a:cxnLst/>
            <a:rect l="l" t="t" r="r" b="b"/>
            <a:pathLst>
              <a:path w="943610" h="285114">
                <a:moveTo>
                  <a:pt x="0" y="284988"/>
                </a:moveTo>
                <a:lnTo>
                  <a:pt x="943355" y="284988"/>
                </a:lnTo>
                <a:lnTo>
                  <a:pt x="943355" y="0"/>
                </a:lnTo>
                <a:lnTo>
                  <a:pt x="0" y="0"/>
                </a:lnTo>
                <a:lnTo>
                  <a:pt x="0" y="28498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575047" y="1845564"/>
            <a:ext cx="943610" cy="285115"/>
          </a:xfrm>
          <a:custGeom>
            <a:avLst/>
            <a:gdLst/>
            <a:ahLst/>
            <a:cxnLst/>
            <a:rect l="l" t="t" r="r" b="b"/>
            <a:pathLst>
              <a:path w="943610" h="285114">
                <a:moveTo>
                  <a:pt x="0" y="284988"/>
                </a:moveTo>
                <a:lnTo>
                  <a:pt x="943355" y="284988"/>
                </a:lnTo>
                <a:lnTo>
                  <a:pt x="943355" y="0"/>
                </a:lnTo>
                <a:lnTo>
                  <a:pt x="0" y="0"/>
                </a:lnTo>
                <a:lnTo>
                  <a:pt x="0" y="28498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654677" y="1887982"/>
            <a:ext cx="77914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porudžbina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079235" y="1845564"/>
            <a:ext cx="632460" cy="285115"/>
          </a:xfrm>
          <a:custGeom>
            <a:avLst/>
            <a:gdLst/>
            <a:ahLst/>
            <a:cxnLst/>
            <a:rect l="l" t="t" r="r" b="b"/>
            <a:pathLst>
              <a:path w="632459" h="285114">
                <a:moveTo>
                  <a:pt x="0" y="284988"/>
                </a:moveTo>
                <a:lnTo>
                  <a:pt x="632460" y="284988"/>
                </a:lnTo>
                <a:lnTo>
                  <a:pt x="632460" y="0"/>
                </a:lnTo>
                <a:lnTo>
                  <a:pt x="0" y="0"/>
                </a:lnTo>
                <a:lnTo>
                  <a:pt x="0" y="28498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079235" y="1845564"/>
            <a:ext cx="632460" cy="285115"/>
          </a:xfrm>
          <a:custGeom>
            <a:avLst/>
            <a:gdLst/>
            <a:ahLst/>
            <a:cxnLst/>
            <a:rect l="l" t="t" r="r" b="b"/>
            <a:pathLst>
              <a:path w="632459" h="285114">
                <a:moveTo>
                  <a:pt x="0" y="284988"/>
                </a:moveTo>
                <a:lnTo>
                  <a:pt x="632460" y="284988"/>
                </a:lnTo>
                <a:lnTo>
                  <a:pt x="632460" y="0"/>
                </a:lnTo>
                <a:lnTo>
                  <a:pt x="0" y="0"/>
                </a:lnTo>
                <a:lnTo>
                  <a:pt x="0" y="28498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58229" y="1887982"/>
            <a:ext cx="46545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st</a:t>
            </a:r>
            <a:r>
              <a:rPr sz="120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ka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203947" y="1840992"/>
            <a:ext cx="767080" cy="285115"/>
          </a:xfrm>
          <a:custGeom>
            <a:avLst/>
            <a:gdLst/>
            <a:ahLst/>
            <a:cxnLst/>
            <a:rect l="l" t="t" r="r" b="b"/>
            <a:pathLst>
              <a:path w="767079" h="285114">
                <a:moveTo>
                  <a:pt x="0" y="284988"/>
                </a:moveTo>
                <a:lnTo>
                  <a:pt x="766572" y="284988"/>
                </a:lnTo>
                <a:lnTo>
                  <a:pt x="766572" y="0"/>
                </a:lnTo>
                <a:lnTo>
                  <a:pt x="0" y="0"/>
                </a:lnTo>
                <a:lnTo>
                  <a:pt x="0" y="28498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7203947" y="1840992"/>
            <a:ext cx="767080" cy="285115"/>
          </a:xfrm>
          <a:custGeom>
            <a:avLst/>
            <a:gdLst/>
            <a:ahLst/>
            <a:cxnLst/>
            <a:rect l="l" t="t" r="r" b="b"/>
            <a:pathLst>
              <a:path w="767079" h="285114">
                <a:moveTo>
                  <a:pt x="0" y="284988"/>
                </a:moveTo>
                <a:lnTo>
                  <a:pt x="766572" y="284988"/>
                </a:lnTo>
                <a:lnTo>
                  <a:pt x="766572" y="0"/>
                </a:lnTo>
                <a:lnTo>
                  <a:pt x="0" y="0"/>
                </a:lnTo>
                <a:lnTo>
                  <a:pt x="0" y="28498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283957" y="1883028"/>
            <a:ext cx="5994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proi</a:t>
            </a:r>
            <a:r>
              <a:rPr sz="1200" spc="-2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200" spc="-1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od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252459" y="1840992"/>
            <a:ext cx="597535" cy="285115"/>
          </a:xfrm>
          <a:custGeom>
            <a:avLst/>
            <a:gdLst/>
            <a:ahLst/>
            <a:cxnLst/>
            <a:rect l="l" t="t" r="r" b="b"/>
            <a:pathLst>
              <a:path w="597534" h="285114">
                <a:moveTo>
                  <a:pt x="0" y="284988"/>
                </a:moveTo>
                <a:lnTo>
                  <a:pt x="597407" y="284988"/>
                </a:lnTo>
                <a:lnTo>
                  <a:pt x="597407" y="0"/>
                </a:lnTo>
                <a:lnTo>
                  <a:pt x="0" y="0"/>
                </a:lnTo>
                <a:lnTo>
                  <a:pt x="0" y="28498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252459" y="1840992"/>
            <a:ext cx="597535" cy="285115"/>
          </a:xfrm>
          <a:custGeom>
            <a:avLst/>
            <a:gdLst/>
            <a:ahLst/>
            <a:cxnLst/>
            <a:rect l="l" t="t" r="r" b="b"/>
            <a:pathLst>
              <a:path w="597534" h="285114">
                <a:moveTo>
                  <a:pt x="0" y="284988"/>
                </a:moveTo>
                <a:lnTo>
                  <a:pt x="597407" y="284988"/>
                </a:lnTo>
                <a:lnTo>
                  <a:pt x="597407" y="0"/>
                </a:lnTo>
                <a:lnTo>
                  <a:pt x="0" y="0"/>
                </a:lnTo>
                <a:lnTo>
                  <a:pt x="0" y="28498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331834" y="1883028"/>
            <a:ext cx="43370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ku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pac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429503" y="2925064"/>
            <a:ext cx="60071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800" spc="-1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800" spc="1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800" dirty="0">
                <a:solidFill>
                  <a:schemeClr val="tx1"/>
                </a:solidFill>
                <a:latin typeface="Arial"/>
                <a:cs typeface="Arial"/>
              </a:rPr>
              <a:t>iK</a:t>
            </a:r>
            <a:r>
              <a:rPr sz="800" spc="-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800" dirty="0">
                <a:solidFill>
                  <a:schemeClr val="tx1"/>
                </a:solidFill>
                <a:latin typeface="Arial"/>
                <a:cs typeface="Arial"/>
              </a:rPr>
              <a:t>ličinu</a:t>
            </a:r>
            <a:endParaRPr sz="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464302" y="3188715"/>
            <a:ext cx="636905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solidFill>
                  <a:schemeClr val="tx1"/>
                </a:solidFill>
                <a:latin typeface="Arial"/>
                <a:cs typeface="Arial"/>
              </a:rPr>
              <a:t>uzmiProizvod</a:t>
            </a:r>
            <a:endParaRPr sz="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550153" y="3379215"/>
            <a:ext cx="408305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solidFill>
                  <a:schemeClr val="tx1"/>
                </a:solidFill>
                <a:latin typeface="Arial"/>
                <a:cs typeface="Arial"/>
              </a:rPr>
              <a:t>pro</a:t>
            </a:r>
            <a:r>
              <a:rPr sz="8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800" spc="-5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800" spc="-1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800" spc="-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8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endParaRPr sz="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270753" y="3712717"/>
            <a:ext cx="1008380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31115">
              <a:lnSpc>
                <a:spcPct val="100000"/>
              </a:lnSpc>
            </a:pPr>
            <a:r>
              <a:rPr sz="800" spc="-5" dirty="0">
                <a:solidFill>
                  <a:schemeClr val="tx1"/>
                </a:solidFill>
                <a:latin typeface="Arial"/>
                <a:cs typeface="Arial"/>
              </a:rPr>
              <a:t>uzmiPodatkeOCeni</a:t>
            </a:r>
            <a:endParaRPr sz="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6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00" spc="-5" dirty="0">
                <a:solidFill>
                  <a:schemeClr val="tx1"/>
                </a:solidFill>
                <a:latin typeface="Arial"/>
                <a:cs typeface="Arial"/>
              </a:rPr>
              <a:t>računajOsnovnuCenu</a:t>
            </a:r>
            <a:endParaRPr sz="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627626" y="2535173"/>
            <a:ext cx="2933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chemeClr val="tx1"/>
                </a:solidFill>
                <a:latin typeface="Arial"/>
                <a:cs typeface="Arial"/>
              </a:rPr>
              <a:t>lo</a:t>
            </a:r>
            <a:r>
              <a:rPr sz="1000" b="1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000" b="1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587240" y="2729483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911852" y="2662427"/>
            <a:ext cx="71755" cy="67310"/>
          </a:xfrm>
          <a:custGeom>
            <a:avLst/>
            <a:gdLst/>
            <a:ahLst/>
            <a:cxnLst/>
            <a:rect l="l" t="t" r="r" b="b"/>
            <a:pathLst>
              <a:path w="71754" h="67310">
                <a:moveTo>
                  <a:pt x="0" y="67056"/>
                </a:moveTo>
                <a:lnTo>
                  <a:pt x="71627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983479" y="2505455"/>
            <a:ext cx="0" cy="157480"/>
          </a:xfrm>
          <a:custGeom>
            <a:avLst/>
            <a:gdLst/>
            <a:ahLst/>
            <a:cxnLst/>
            <a:rect l="l" t="t" r="r" b="b"/>
            <a:pathLst>
              <a:path h="157480">
                <a:moveTo>
                  <a:pt x="0" y="156972"/>
                </a:moveTo>
                <a:lnTo>
                  <a:pt x="0" y="0"/>
                </a:lnTo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165852" y="2530221"/>
            <a:ext cx="10318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chemeClr val="tx1"/>
                </a:solidFill>
                <a:latin typeface="Arial"/>
                <a:cs typeface="Arial"/>
              </a:rPr>
              <a:t>[for each</a:t>
            </a:r>
            <a:r>
              <a:rPr sz="1000" b="1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chemeClr val="tx1"/>
                </a:solidFill>
                <a:latin typeface="Arial"/>
                <a:cs typeface="Arial"/>
              </a:rPr>
              <a:t>stavka]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339209" y="4466844"/>
            <a:ext cx="461645" cy="396875"/>
          </a:xfrm>
          <a:custGeom>
            <a:avLst/>
            <a:gdLst/>
            <a:ahLst/>
            <a:cxnLst/>
            <a:rect l="l" t="t" r="r" b="b"/>
            <a:pathLst>
              <a:path w="461645" h="396875">
                <a:moveTo>
                  <a:pt x="9651" y="378586"/>
                </a:moveTo>
                <a:lnTo>
                  <a:pt x="0" y="386841"/>
                </a:lnTo>
                <a:lnTo>
                  <a:pt x="8381" y="396493"/>
                </a:lnTo>
                <a:lnTo>
                  <a:pt x="17906" y="388238"/>
                </a:lnTo>
                <a:lnTo>
                  <a:pt x="9651" y="378586"/>
                </a:lnTo>
                <a:close/>
              </a:path>
              <a:path w="461645" h="396875">
                <a:moveTo>
                  <a:pt x="28955" y="362076"/>
                </a:moveTo>
                <a:lnTo>
                  <a:pt x="19303" y="370331"/>
                </a:lnTo>
                <a:lnTo>
                  <a:pt x="27558" y="379983"/>
                </a:lnTo>
                <a:lnTo>
                  <a:pt x="37211" y="371728"/>
                </a:lnTo>
                <a:lnTo>
                  <a:pt x="28955" y="362076"/>
                </a:lnTo>
                <a:close/>
              </a:path>
              <a:path w="461645" h="396875">
                <a:moveTo>
                  <a:pt x="48260" y="345566"/>
                </a:moveTo>
                <a:lnTo>
                  <a:pt x="38607" y="353821"/>
                </a:lnTo>
                <a:lnTo>
                  <a:pt x="46862" y="363473"/>
                </a:lnTo>
                <a:lnTo>
                  <a:pt x="56514" y="355218"/>
                </a:lnTo>
                <a:lnTo>
                  <a:pt x="48260" y="345566"/>
                </a:lnTo>
                <a:close/>
              </a:path>
              <a:path w="461645" h="396875">
                <a:moveTo>
                  <a:pt x="67563" y="329056"/>
                </a:moveTo>
                <a:lnTo>
                  <a:pt x="57912" y="337311"/>
                </a:lnTo>
                <a:lnTo>
                  <a:pt x="66166" y="346963"/>
                </a:lnTo>
                <a:lnTo>
                  <a:pt x="75818" y="338708"/>
                </a:lnTo>
                <a:lnTo>
                  <a:pt x="67563" y="329056"/>
                </a:lnTo>
                <a:close/>
              </a:path>
              <a:path w="461645" h="396875">
                <a:moveTo>
                  <a:pt x="86867" y="312546"/>
                </a:moveTo>
                <a:lnTo>
                  <a:pt x="77215" y="320801"/>
                </a:lnTo>
                <a:lnTo>
                  <a:pt x="85470" y="330453"/>
                </a:lnTo>
                <a:lnTo>
                  <a:pt x="95123" y="322071"/>
                </a:lnTo>
                <a:lnTo>
                  <a:pt x="86867" y="312546"/>
                </a:lnTo>
                <a:close/>
              </a:path>
              <a:path w="461645" h="396875">
                <a:moveTo>
                  <a:pt x="106171" y="295909"/>
                </a:moveTo>
                <a:lnTo>
                  <a:pt x="96519" y="304164"/>
                </a:lnTo>
                <a:lnTo>
                  <a:pt x="104775" y="313816"/>
                </a:lnTo>
                <a:lnTo>
                  <a:pt x="114426" y="305561"/>
                </a:lnTo>
                <a:lnTo>
                  <a:pt x="106171" y="295909"/>
                </a:lnTo>
                <a:close/>
              </a:path>
              <a:path w="461645" h="396875">
                <a:moveTo>
                  <a:pt x="125475" y="279399"/>
                </a:moveTo>
                <a:lnTo>
                  <a:pt x="115824" y="287654"/>
                </a:lnTo>
                <a:lnTo>
                  <a:pt x="124078" y="297306"/>
                </a:lnTo>
                <a:lnTo>
                  <a:pt x="133730" y="289051"/>
                </a:lnTo>
                <a:lnTo>
                  <a:pt x="125475" y="279399"/>
                </a:lnTo>
                <a:close/>
              </a:path>
              <a:path w="461645" h="396875">
                <a:moveTo>
                  <a:pt x="144779" y="262889"/>
                </a:moveTo>
                <a:lnTo>
                  <a:pt x="135127" y="271144"/>
                </a:lnTo>
                <a:lnTo>
                  <a:pt x="143382" y="280796"/>
                </a:lnTo>
                <a:lnTo>
                  <a:pt x="153035" y="272541"/>
                </a:lnTo>
                <a:lnTo>
                  <a:pt x="144779" y="262889"/>
                </a:lnTo>
                <a:close/>
              </a:path>
              <a:path w="461645" h="396875">
                <a:moveTo>
                  <a:pt x="163956" y="246379"/>
                </a:moveTo>
                <a:lnTo>
                  <a:pt x="154431" y="254634"/>
                </a:lnTo>
                <a:lnTo>
                  <a:pt x="162687" y="264286"/>
                </a:lnTo>
                <a:lnTo>
                  <a:pt x="172338" y="256031"/>
                </a:lnTo>
                <a:lnTo>
                  <a:pt x="163956" y="246379"/>
                </a:lnTo>
                <a:close/>
              </a:path>
              <a:path w="461645" h="396875">
                <a:moveTo>
                  <a:pt x="183261" y="229869"/>
                </a:moveTo>
                <a:lnTo>
                  <a:pt x="173608" y="238124"/>
                </a:lnTo>
                <a:lnTo>
                  <a:pt x="181863" y="247776"/>
                </a:lnTo>
                <a:lnTo>
                  <a:pt x="191515" y="239521"/>
                </a:lnTo>
                <a:lnTo>
                  <a:pt x="183261" y="229869"/>
                </a:lnTo>
                <a:close/>
              </a:path>
              <a:path w="461645" h="396875">
                <a:moveTo>
                  <a:pt x="202564" y="213359"/>
                </a:moveTo>
                <a:lnTo>
                  <a:pt x="192912" y="221614"/>
                </a:lnTo>
                <a:lnTo>
                  <a:pt x="201167" y="231266"/>
                </a:lnTo>
                <a:lnTo>
                  <a:pt x="210819" y="223011"/>
                </a:lnTo>
                <a:lnTo>
                  <a:pt x="202564" y="213359"/>
                </a:lnTo>
                <a:close/>
              </a:path>
              <a:path w="461645" h="396875">
                <a:moveTo>
                  <a:pt x="221868" y="196849"/>
                </a:moveTo>
                <a:lnTo>
                  <a:pt x="212216" y="205104"/>
                </a:lnTo>
                <a:lnTo>
                  <a:pt x="220471" y="214756"/>
                </a:lnTo>
                <a:lnTo>
                  <a:pt x="230124" y="206501"/>
                </a:lnTo>
                <a:lnTo>
                  <a:pt x="221868" y="196849"/>
                </a:lnTo>
                <a:close/>
              </a:path>
              <a:path w="461645" h="396875">
                <a:moveTo>
                  <a:pt x="241173" y="180339"/>
                </a:moveTo>
                <a:lnTo>
                  <a:pt x="231520" y="188594"/>
                </a:lnTo>
                <a:lnTo>
                  <a:pt x="239775" y="198246"/>
                </a:lnTo>
                <a:lnTo>
                  <a:pt x="249427" y="189991"/>
                </a:lnTo>
                <a:lnTo>
                  <a:pt x="241173" y="180339"/>
                </a:lnTo>
                <a:close/>
              </a:path>
              <a:path w="461645" h="396875">
                <a:moveTo>
                  <a:pt x="260476" y="163702"/>
                </a:moveTo>
                <a:lnTo>
                  <a:pt x="250825" y="172084"/>
                </a:lnTo>
                <a:lnTo>
                  <a:pt x="259079" y="181609"/>
                </a:lnTo>
                <a:lnTo>
                  <a:pt x="268731" y="173354"/>
                </a:lnTo>
                <a:lnTo>
                  <a:pt x="260476" y="163702"/>
                </a:lnTo>
                <a:close/>
              </a:path>
              <a:path w="461645" h="396875">
                <a:moveTo>
                  <a:pt x="279780" y="147192"/>
                </a:moveTo>
                <a:lnTo>
                  <a:pt x="270128" y="155447"/>
                </a:lnTo>
                <a:lnTo>
                  <a:pt x="278383" y="165099"/>
                </a:lnTo>
                <a:lnTo>
                  <a:pt x="288036" y="156844"/>
                </a:lnTo>
                <a:lnTo>
                  <a:pt x="279780" y="147192"/>
                </a:lnTo>
                <a:close/>
              </a:path>
              <a:path w="461645" h="396875">
                <a:moveTo>
                  <a:pt x="299085" y="130682"/>
                </a:moveTo>
                <a:lnTo>
                  <a:pt x="289432" y="138937"/>
                </a:lnTo>
                <a:lnTo>
                  <a:pt x="297688" y="148589"/>
                </a:lnTo>
                <a:lnTo>
                  <a:pt x="307339" y="140334"/>
                </a:lnTo>
                <a:lnTo>
                  <a:pt x="299085" y="130682"/>
                </a:lnTo>
                <a:close/>
              </a:path>
              <a:path w="461645" h="396875">
                <a:moveTo>
                  <a:pt x="318388" y="114172"/>
                </a:moveTo>
                <a:lnTo>
                  <a:pt x="308737" y="122427"/>
                </a:lnTo>
                <a:lnTo>
                  <a:pt x="316991" y="132079"/>
                </a:lnTo>
                <a:lnTo>
                  <a:pt x="326643" y="123824"/>
                </a:lnTo>
                <a:lnTo>
                  <a:pt x="318388" y="114172"/>
                </a:lnTo>
                <a:close/>
              </a:path>
              <a:path w="461645" h="396875">
                <a:moveTo>
                  <a:pt x="337565" y="97662"/>
                </a:moveTo>
                <a:lnTo>
                  <a:pt x="328040" y="105917"/>
                </a:lnTo>
                <a:lnTo>
                  <a:pt x="336295" y="115569"/>
                </a:lnTo>
                <a:lnTo>
                  <a:pt x="345948" y="107314"/>
                </a:lnTo>
                <a:lnTo>
                  <a:pt x="337565" y="97662"/>
                </a:lnTo>
                <a:close/>
              </a:path>
              <a:path w="461645" h="396875">
                <a:moveTo>
                  <a:pt x="356869" y="81152"/>
                </a:moveTo>
                <a:lnTo>
                  <a:pt x="347217" y="89407"/>
                </a:lnTo>
                <a:lnTo>
                  <a:pt x="355473" y="99059"/>
                </a:lnTo>
                <a:lnTo>
                  <a:pt x="365125" y="90804"/>
                </a:lnTo>
                <a:lnTo>
                  <a:pt x="356869" y="81152"/>
                </a:lnTo>
                <a:close/>
              </a:path>
              <a:path w="461645" h="396875">
                <a:moveTo>
                  <a:pt x="376174" y="64642"/>
                </a:moveTo>
                <a:lnTo>
                  <a:pt x="366521" y="72897"/>
                </a:lnTo>
                <a:lnTo>
                  <a:pt x="374776" y="82549"/>
                </a:lnTo>
                <a:lnTo>
                  <a:pt x="384428" y="74294"/>
                </a:lnTo>
                <a:lnTo>
                  <a:pt x="376174" y="64642"/>
                </a:lnTo>
                <a:close/>
              </a:path>
              <a:path w="461645" h="396875">
                <a:moveTo>
                  <a:pt x="461390" y="0"/>
                </a:moveTo>
                <a:lnTo>
                  <a:pt x="378713" y="20700"/>
                </a:lnTo>
                <a:lnTo>
                  <a:pt x="428243" y="78485"/>
                </a:lnTo>
                <a:lnTo>
                  <a:pt x="440472" y="49529"/>
                </a:lnTo>
                <a:lnTo>
                  <a:pt x="413385" y="49529"/>
                </a:lnTo>
                <a:lnTo>
                  <a:pt x="405129" y="39877"/>
                </a:lnTo>
                <a:lnTo>
                  <a:pt x="409066" y="36448"/>
                </a:lnTo>
                <a:lnTo>
                  <a:pt x="445997" y="36448"/>
                </a:lnTo>
                <a:lnTo>
                  <a:pt x="461390" y="0"/>
                </a:lnTo>
                <a:close/>
              </a:path>
              <a:path w="461645" h="396875">
                <a:moveTo>
                  <a:pt x="395477" y="48132"/>
                </a:moveTo>
                <a:lnTo>
                  <a:pt x="385825" y="56387"/>
                </a:lnTo>
                <a:lnTo>
                  <a:pt x="394080" y="66039"/>
                </a:lnTo>
                <a:lnTo>
                  <a:pt x="403732" y="57784"/>
                </a:lnTo>
                <a:lnTo>
                  <a:pt x="395477" y="48132"/>
                </a:lnTo>
                <a:close/>
              </a:path>
              <a:path w="461645" h="396875">
                <a:moveTo>
                  <a:pt x="409066" y="36448"/>
                </a:moveTo>
                <a:lnTo>
                  <a:pt x="405129" y="39877"/>
                </a:lnTo>
                <a:lnTo>
                  <a:pt x="413385" y="49529"/>
                </a:lnTo>
                <a:lnTo>
                  <a:pt x="417321" y="46100"/>
                </a:lnTo>
                <a:lnTo>
                  <a:pt x="409066" y="36448"/>
                </a:lnTo>
                <a:close/>
              </a:path>
              <a:path w="461645" h="396875">
                <a:moveTo>
                  <a:pt x="445997" y="36448"/>
                </a:moveTo>
                <a:lnTo>
                  <a:pt x="409066" y="36448"/>
                </a:lnTo>
                <a:lnTo>
                  <a:pt x="417321" y="46100"/>
                </a:lnTo>
                <a:lnTo>
                  <a:pt x="413385" y="49529"/>
                </a:lnTo>
                <a:lnTo>
                  <a:pt x="440472" y="49529"/>
                </a:lnTo>
                <a:lnTo>
                  <a:pt x="445997" y="36448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547998" y="4493895"/>
            <a:ext cx="4058920" cy="567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265" algn="ctr">
              <a:lnSpc>
                <a:spcPct val="100000"/>
              </a:lnSpc>
            </a:pPr>
            <a:r>
              <a:rPr sz="800" spc="-5" dirty="0">
                <a:solidFill>
                  <a:schemeClr val="tx1"/>
                </a:solidFill>
                <a:latin typeface="Arial"/>
                <a:cs typeface="Arial"/>
              </a:rPr>
              <a:t>računajPopuste</a:t>
            </a:r>
            <a:endParaRPr sz="800">
              <a:solidFill>
                <a:schemeClr val="tx1"/>
              </a:solidFill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800" spc="-1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800" spc="1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800" dirty="0">
                <a:solidFill>
                  <a:schemeClr val="tx1"/>
                </a:solidFill>
                <a:latin typeface="Arial"/>
                <a:cs typeface="Arial"/>
              </a:rPr>
              <a:t>iP</a:t>
            </a:r>
            <a:r>
              <a:rPr sz="800" spc="-5" dirty="0">
                <a:solidFill>
                  <a:schemeClr val="tx1"/>
                </a:solidFill>
                <a:latin typeface="Arial"/>
                <a:cs typeface="Arial"/>
              </a:rPr>
              <a:t>oda</a:t>
            </a:r>
            <a:r>
              <a:rPr sz="800" dirty="0">
                <a:solidFill>
                  <a:schemeClr val="tx1"/>
                </a:solidFill>
                <a:latin typeface="Arial"/>
                <a:cs typeface="Arial"/>
              </a:rPr>
              <a:t>tk</a:t>
            </a:r>
            <a:r>
              <a:rPr sz="8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800" dirty="0">
                <a:solidFill>
                  <a:schemeClr val="tx1"/>
                </a:solidFill>
                <a:latin typeface="Arial"/>
                <a:cs typeface="Arial"/>
              </a:rPr>
              <a:t>OPo</a:t>
            </a:r>
            <a:r>
              <a:rPr sz="800" spc="-5" dirty="0">
                <a:solidFill>
                  <a:schemeClr val="tx1"/>
                </a:solidFill>
                <a:latin typeface="Arial"/>
                <a:cs typeface="Arial"/>
              </a:rPr>
              <a:t>pu</a:t>
            </a:r>
            <a:r>
              <a:rPr sz="800" dirty="0">
                <a:solidFill>
                  <a:schemeClr val="tx1"/>
                </a:solidFill>
                <a:latin typeface="Arial"/>
                <a:cs typeface="Arial"/>
              </a:rPr>
              <a:t>sti</a:t>
            </a:r>
            <a:r>
              <a:rPr sz="800" spc="15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8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8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400" i="1" dirty="0">
                <a:solidFill>
                  <a:schemeClr val="tx1"/>
                </a:solidFill>
                <a:latin typeface="Arial"/>
                <a:cs typeface="Arial"/>
              </a:rPr>
              <a:t>okvir</a:t>
            </a:r>
            <a:r>
              <a:rPr sz="1400" i="1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chemeClr val="tx1"/>
                </a:solidFill>
                <a:latin typeface="Arial"/>
                <a:cs typeface="Arial"/>
              </a:rPr>
              <a:t>interakcije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03650" y="3257041"/>
            <a:ext cx="6896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solidFill>
                  <a:schemeClr val="tx1"/>
                </a:solidFill>
                <a:latin typeface="Arial"/>
                <a:cs typeface="Arial"/>
              </a:rPr>
              <a:t>operator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728206" y="2722117"/>
            <a:ext cx="4425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dirty="0">
                <a:solidFill>
                  <a:schemeClr val="tx1"/>
                </a:solidFill>
                <a:latin typeface="Arial"/>
                <a:cs typeface="Arial"/>
              </a:rPr>
              <a:t>uslov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676900" y="2674366"/>
            <a:ext cx="997585" cy="167005"/>
          </a:xfrm>
          <a:custGeom>
            <a:avLst/>
            <a:gdLst/>
            <a:ahLst/>
            <a:cxnLst/>
            <a:rect l="l" t="t" r="r" b="b"/>
            <a:pathLst>
              <a:path w="997584" h="167005">
                <a:moveTo>
                  <a:pt x="984884" y="152273"/>
                </a:moveTo>
                <a:lnTo>
                  <a:pt x="983233" y="164846"/>
                </a:lnTo>
                <a:lnTo>
                  <a:pt x="995806" y="166624"/>
                </a:lnTo>
                <a:lnTo>
                  <a:pt x="997584" y="153924"/>
                </a:lnTo>
                <a:lnTo>
                  <a:pt x="984884" y="152273"/>
                </a:lnTo>
                <a:close/>
              </a:path>
              <a:path w="997584" h="167005">
                <a:moveTo>
                  <a:pt x="959739" y="148971"/>
                </a:moveTo>
                <a:lnTo>
                  <a:pt x="958088" y="161544"/>
                </a:lnTo>
                <a:lnTo>
                  <a:pt x="970660" y="163195"/>
                </a:lnTo>
                <a:lnTo>
                  <a:pt x="972311" y="150622"/>
                </a:lnTo>
                <a:lnTo>
                  <a:pt x="959739" y="148971"/>
                </a:lnTo>
                <a:close/>
              </a:path>
              <a:path w="997584" h="167005">
                <a:moveTo>
                  <a:pt x="934593" y="145669"/>
                </a:moveTo>
                <a:lnTo>
                  <a:pt x="932942" y="158242"/>
                </a:lnTo>
                <a:lnTo>
                  <a:pt x="945515" y="159893"/>
                </a:lnTo>
                <a:lnTo>
                  <a:pt x="947166" y="147320"/>
                </a:lnTo>
                <a:lnTo>
                  <a:pt x="934593" y="145669"/>
                </a:lnTo>
                <a:close/>
              </a:path>
              <a:path w="997584" h="167005">
                <a:moveTo>
                  <a:pt x="909447" y="142239"/>
                </a:moveTo>
                <a:lnTo>
                  <a:pt x="907796" y="154812"/>
                </a:lnTo>
                <a:lnTo>
                  <a:pt x="920369" y="156463"/>
                </a:lnTo>
                <a:lnTo>
                  <a:pt x="922020" y="143891"/>
                </a:lnTo>
                <a:lnTo>
                  <a:pt x="909447" y="142239"/>
                </a:lnTo>
                <a:close/>
              </a:path>
              <a:path w="997584" h="167005">
                <a:moveTo>
                  <a:pt x="884174" y="138937"/>
                </a:moveTo>
                <a:lnTo>
                  <a:pt x="882523" y="151511"/>
                </a:lnTo>
                <a:lnTo>
                  <a:pt x="895096" y="153162"/>
                </a:lnTo>
                <a:lnTo>
                  <a:pt x="896874" y="140588"/>
                </a:lnTo>
                <a:lnTo>
                  <a:pt x="884174" y="138937"/>
                </a:lnTo>
                <a:close/>
              </a:path>
              <a:path w="997584" h="167005">
                <a:moveTo>
                  <a:pt x="859027" y="135509"/>
                </a:moveTo>
                <a:lnTo>
                  <a:pt x="857376" y="148209"/>
                </a:lnTo>
                <a:lnTo>
                  <a:pt x="869950" y="149860"/>
                </a:lnTo>
                <a:lnTo>
                  <a:pt x="871601" y="137287"/>
                </a:lnTo>
                <a:lnTo>
                  <a:pt x="859027" y="135509"/>
                </a:lnTo>
                <a:close/>
              </a:path>
              <a:path w="997584" h="167005">
                <a:moveTo>
                  <a:pt x="833881" y="132207"/>
                </a:moveTo>
                <a:lnTo>
                  <a:pt x="832230" y="144780"/>
                </a:lnTo>
                <a:lnTo>
                  <a:pt x="844803" y="146431"/>
                </a:lnTo>
                <a:lnTo>
                  <a:pt x="846454" y="133858"/>
                </a:lnTo>
                <a:lnTo>
                  <a:pt x="833881" y="132207"/>
                </a:lnTo>
                <a:close/>
              </a:path>
              <a:path w="997584" h="167005">
                <a:moveTo>
                  <a:pt x="808736" y="128905"/>
                </a:moveTo>
                <a:lnTo>
                  <a:pt x="807085" y="141478"/>
                </a:lnTo>
                <a:lnTo>
                  <a:pt x="819658" y="143129"/>
                </a:lnTo>
                <a:lnTo>
                  <a:pt x="821309" y="130556"/>
                </a:lnTo>
                <a:lnTo>
                  <a:pt x="808736" y="128905"/>
                </a:lnTo>
                <a:close/>
              </a:path>
              <a:path w="997584" h="167005">
                <a:moveTo>
                  <a:pt x="783463" y="125475"/>
                </a:moveTo>
                <a:lnTo>
                  <a:pt x="781812" y="138049"/>
                </a:lnTo>
                <a:lnTo>
                  <a:pt x="794385" y="139826"/>
                </a:lnTo>
                <a:lnTo>
                  <a:pt x="796163" y="127126"/>
                </a:lnTo>
                <a:lnTo>
                  <a:pt x="783463" y="125475"/>
                </a:lnTo>
                <a:close/>
              </a:path>
              <a:path w="997584" h="167005">
                <a:moveTo>
                  <a:pt x="758316" y="122174"/>
                </a:moveTo>
                <a:lnTo>
                  <a:pt x="756665" y="134747"/>
                </a:lnTo>
                <a:lnTo>
                  <a:pt x="769238" y="136398"/>
                </a:lnTo>
                <a:lnTo>
                  <a:pt x="770889" y="123825"/>
                </a:lnTo>
                <a:lnTo>
                  <a:pt x="758316" y="122174"/>
                </a:lnTo>
                <a:close/>
              </a:path>
              <a:path w="997584" h="167005">
                <a:moveTo>
                  <a:pt x="733171" y="118872"/>
                </a:moveTo>
                <a:lnTo>
                  <a:pt x="731520" y="131445"/>
                </a:lnTo>
                <a:lnTo>
                  <a:pt x="744092" y="133096"/>
                </a:lnTo>
                <a:lnTo>
                  <a:pt x="745744" y="120523"/>
                </a:lnTo>
                <a:lnTo>
                  <a:pt x="733171" y="118872"/>
                </a:lnTo>
                <a:close/>
              </a:path>
              <a:path w="997584" h="167005">
                <a:moveTo>
                  <a:pt x="708025" y="115443"/>
                </a:moveTo>
                <a:lnTo>
                  <a:pt x="706247" y="128016"/>
                </a:lnTo>
                <a:lnTo>
                  <a:pt x="718947" y="129667"/>
                </a:lnTo>
                <a:lnTo>
                  <a:pt x="720598" y="117094"/>
                </a:lnTo>
                <a:lnTo>
                  <a:pt x="708025" y="115443"/>
                </a:lnTo>
                <a:close/>
              </a:path>
              <a:path w="997584" h="167005">
                <a:moveTo>
                  <a:pt x="682751" y="112141"/>
                </a:moveTo>
                <a:lnTo>
                  <a:pt x="681101" y="124713"/>
                </a:lnTo>
                <a:lnTo>
                  <a:pt x="693674" y="126364"/>
                </a:lnTo>
                <a:lnTo>
                  <a:pt x="695451" y="113792"/>
                </a:lnTo>
                <a:lnTo>
                  <a:pt x="682751" y="112141"/>
                </a:lnTo>
                <a:close/>
              </a:path>
              <a:path w="997584" h="167005">
                <a:moveTo>
                  <a:pt x="657605" y="108712"/>
                </a:moveTo>
                <a:lnTo>
                  <a:pt x="655954" y="121412"/>
                </a:lnTo>
                <a:lnTo>
                  <a:pt x="668527" y="123062"/>
                </a:lnTo>
                <a:lnTo>
                  <a:pt x="670178" y="110489"/>
                </a:lnTo>
                <a:lnTo>
                  <a:pt x="657605" y="108712"/>
                </a:lnTo>
                <a:close/>
              </a:path>
              <a:path w="997584" h="167005">
                <a:moveTo>
                  <a:pt x="632460" y="105410"/>
                </a:moveTo>
                <a:lnTo>
                  <a:pt x="630809" y="117983"/>
                </a:lnTo>
                <a:lnTo>
                  <a:pt x="643382" y="119634"/>
                </a:lnTo>
                <a:lnTo>
                  <a:pt x="645033" y="107061"/>
                </a:lnTo>
                <a:lnTo>
                  <a:pt x="632460" y="105410"/>
                </a:lnTo>
                <a:close/>
              </a:path>
              <a:path w="997584" h="167005">
                <a:moveTo>
                  <a:pt x="607313" y="102108"/>
                </a:moveTo>
                <a:lnTo>
                  <a:pt x="605536" y="114681"/>
                </a:lnTo>
                <a:lnTo>
                  <a:pt x="618236" y="116332"/>
                </a:lnTo>
                <a:lnTo>
                  <a:pt x="619887" y="103759"/>
                </a:lnTo>
                <a:lnTo>
                  <a:pt x="607313" y="102108"/>
                </a:lnTo>
                <a:close/>
              </a:path>
              <a:path w="997584" h="167005">
                <a:moveTo>
                  <a:pt x="582040" y="98679"/>
                </a:moveTo>
                <a:lnTo>
                  <a:pt x="580389" y="111251"/>
                </a:lnTo>
                <a:lnTo>
                  <a:pt x="592963" y="113030"/>
                </a:lnTo>
                <a:lnTo>
                  <a:pt x="594740" y="100330"/>
                </a:lnTo>
                <a:lnTo>
                  <a:pt x="582040" y="98679"/>
                </a:lnTo>
                <a:close/>
              </a:path>
              <a:path w="997584" h="167005">
                <a:moveTo>
                  <a:pt x="556895" y="95376"/>
                </a:moveTo>
                <a:lnTo>
                  <a:pt x="555244" y="107950"/>
                </a:lnTo>
                <a:lnTo>
                  <a:pt x="567816" y="109600"/>
                </a:lnTo>
                <a:lnTo>
                  <a:pt x="569467" y="97028"/>
                </a:lnTo>
                <a:lnTo>
                  <a:pt x="556895" y="95376"/>
                </a:lnTo>
                <a:close/>
              </a:path>
              <a:path w="997584" h="167005">
                <a:moveTo>
                  <a:pt x="531749" y="92075"/>
                </a:moveTo>
                <a:lnTo>
                  <a:pt x="530098" y="104648"/>
                </a:lnTo>
                <a:lnTo>
                  <a:pt x="542671" y="106299"/>
                </a:lnTo>
                <a:lnTo>
                  <a:pt x="544322" y="93725"/>
                </a:lnTo>
                <a:lnTo>
                  <a:pt x="531749" y="92075"/>
                </a:lnTo>
                <a:close/>
              </a:path>
              <a:path w="997584" h="167005">
                <a:moveTo>
                  <a:pt x="506602" y="88646"/>
                </a:moveTo>
                <a:lnTo>
                  <a:pt x="504825" y="101219"/>
                </a:lnTo>
                <a:lnTo>
                  <a:pt x="517525" y="102870"/>
                </a:lnTo>
                <a:lnTo>
                  <a:pt x="519175" y="90297"/>
                </a:lnTo>
                <a:lnTo>
                  <a:pt x="506602" y="88646"/>
                </a:lnTo>
                <a:close/>
              </a:path>
              <a:path w="997584" h="167005">
                <a:moveTo>
                  <a:pt x="481329" y="85344"/>
                </a:moveTo>
                <a:lnTo>
                  <a:pt x="479678" y="97917"/>
                </a:lnTo>
                <a:lnTo>
                  <a:pt x="492251" y="99568"/>
                </a:lnTo>
                <a:lnTo>
                  <a:pt x="494029" y="86995"/>
                </a:lnTo>
                <a:lnTo>
                  <a:pt x="481329" y="85344"/>
                </a:lnTo>
                <a:close/>
              </a:path>
              <a:path w="997584" h="167005">
                <a:moveTo>
                  <a:pt x="456184" y="81914"/>
                </a:moveTo>
                <a:lnTo>
                  <a:pt x="454533" y="94614"/>
                </a:lnTo>
                <a:lnTo>
                  <a:pt x="467105" y="96266"/>
                </a:lnTo>
                <a:lnTo>
                  <a:pt x="468757" y="83693"/>
                </a:lnTo>
                <a:lnTo>
                  <a:pt x="456184" y="81914"/>
                </a:lnTo>
                <a:close/>
              </a:path>
              <a:path w="997584" h="167005">
                <a:moveTo>
                  <a:pt x="431038" y="78612"/>
                </a:moveTo>
                <a:lnTo>
                  <a:pt x="429387" y="91186"/>
                </a:lnTo>
                <a:lnTo>
                  <a:pt x="441960" y="92837"/>
                </a:lnTo>
                <a:lnTo>
                  <a:pt x="443611" y="80263"/>
                </a:lnTo>
                <a:lnTo>
                  <a:pt x="431038" y="78612"/>
                </a:lnTo>
                <a:close/>
              </a:path>
              <a:path w="997584" h="167005">
                <a:moveTo>
                  <a:pt x="405891" y="75311"/>
                </a:moveTo>
                <a:lnTo>
                  <a:pt x="404113" y="87884"/>
                </a:lnTo>
                <a:lnTo>
                  <a:pt x="416813" y="89535"/>
                </a:lnTo>
                <a:lnTo>
                  <a:pt x="418464" y="76962"/>
                </a:lnTo>
                <a:lnTo>
                  <a:pt x="405891" y="75311"/>
                </a:lnTo>
                <a:close/>
              </a:path>
              <a:path w="997584" h="167005">
                <a:moveTo>
                  <a:pt x="380619" y="71882"/>
                </a:moveTo>
                <a:lnTo>
                  <a:pt x="378967" y="84455"/>
                </a:lnTo>
                <a:lnTo>
                  <a:pt x="391540" y="86233"/>
                </a:lnTo>
                <a:lnTo>
                  <a:pt x="393319" y="73533"/>
                </a:lnTo>
                <a:lnTo>
                  <a:pt x="380619" y="71882"/>
                </a:lnTo>
                <a:close/>
              </a:path>
              <a:path w="997584" h="167005">
                <a:moveTo>
                  <a:pt x="355473" y="68580"/>
                </a:moveTo>
                <a:lnTo>
                  <a:pt x="353822" y="81153"/>
                </a:lnTo>
                <a:lnTo>
                  <a:pt x="366395" y="82804"/>
                </a:lnTo>
                <a:lnTo>
                  <a:pt x="368046" y="70231"/>
                </a:lnTo>
                <a:lnTo>
                  <a:pt x="355473" y="68580"/>
                </a:lnTo>
                <a:close/>
              </a:path>
              <a:path w="997584" h="167005">
                <a:moveTo>
                  <a:pt x="330326" y="65278"/>
                </a:moveTo>
                <a:lnTo>
                  <a:pt x="328675" y="77850"/>
                </a:lnTo>
                <a:lnTo>
                  <a:pt x="341249" y="79501"/>
                </a:lnTo>
                <a:lnTo>
                  <a:pt x="342900" y="66929"/>
                </a:lnTo>
                <a:lnTo>
                  <a:pt x="330326" y="65278"/>
                </a:lnTo>
                <a:close/>
              </a:path>
              <a:path w="997584" h="167005">
                <a:moveTo>
                  <a:pt x="305180" y="61849"/>
                </a:moveTo>
                <a:lnTo>
                  <a:pt x="303402" y="74422"/>
                </a:lnTo>
                <a:lnTo>
                  <a:pt x="316102" y="76073"/>
                </a:lnTo>
                <a:lnTo>
                  <a:pt x="317753" y="63500"/>
                </a:lnTo>
                <a:lnTo>
                  <a:pt x="305180" y="61849"/>
                </a:lnTo>
                <a:close/>
              </a:path>
              <a:path w="997584" h="167005">
                <a:moveTo>
                  <a:pt x="279908" y="58547"/>
                </a:moveTo>
                <a:lnTo>
                  <a:pt x="278257" y="71120"/>
                </a:lnTo>
                <a:lnTo>
                  <a:pt x="290829" y="72771"/>
                </a:lnTo>
                <a:lnTo>
                  <a:pt x="292480" y="60198"/>
                </a:lnTo>
                <a:lnTo>
                  <a:pt x="279908" y="58547"/>
                </a:lnTo>
                <a:close/>
              </a:path>
              <a:path w="997584" h="167005">
                <a:moveTo>
                  <a:pt x="254762" y="55118"/>
                </a:moveTo>
                <a:lnTo>
                  <a:pt x="253111" y="67818"/>
                </a:lnTo>
                <a:lnTo>
                  <a:pt x="265684" y="69469"/>
                </a:lnTo>
                <a:lnTo>
                  <a:pt x="267335" y="56896"/>
                </a:lnTo>
                <a:lnTo>
                  <a:pt x="254762" y="55118"/>
                </a:lnTo>
                <a:close/>
              </a:path>
              <a:path w="997584" h="167005">
                <a:moveTo>
                  <a:pt x="229615" y="51816"/>
                </a:moveTo>
                <a:lnTo>
                  <a:pt x="227964" y="64388"/>
                </a:lnTo>
                <a:lnTo>
                  <a:pt x="240537" y="66039"/>
                </a:lnTo>
                <a:lnTo>
                  <a:pt x="242188" y="53467"/>
                </a:lnTo>
                <a:lnTo>
                  <a:pt x="229615" y="51816"/>
                </a:lnTo>
                <a:close/>
              </a:path>
              <a:path w="997584" h="167005">
                <a:moveTo>
                  <a:pt x="204470" y="48513"/>
                </a:moveTo>
                <a:lnTo>
                  <a:pt x="202691" y="61087"/>
                </a:lnTo>
                <a:lnTo>
                  <a:pt x="215391" y="62737"/>
                </a:lnTo>
                <a:lnTo>
                  <a:pt x="217042" y="50164"/>
                </a:lnTo>
                <a:lnTo>
                  <a:pt x="204470" y="48513"/>
                </a:lnTo>
                <a:close/>
              </a:path>
              <a:path w="997584" h="167005">
                <a:moveTo>
                  <a:pt x="179197" y="45085"/>
                </a:moveTo>
                <a:lnTo>
                  <a:pt x="177546" y="57658"/>
                </a:lnTo>
                <a:lnTo>
                  <a:pt x="190119" y="59436"/>
                </a:lnTo>
                <a:lnTo>
                  <a:pt x="191770" y="46736"/>
                </a:lnTo>
                <a:lnTo>
                  <a:pt x="179197" y="45085"/>
                </a:lnTo>
                <a:close/>
              </a:path>
              <a:path w="997584" h="167005">
                <a:moveTo>
                  <a:pt x="154050" y="41783"/>
                </a:moveTo>
                <a:lnTo>
                  <a:pt x="152400" y="54356"/>
                </a:lnTo>
                <a:lnTo>
                  <a:pt x="164973" y="56007"/>
                </a:lnTo>
                <a:lnTo>
                  <a:pt x="166624" y="43434"/>
                </a:lnTo>
                <a:lnTo>
                  <a:pt x="154050" y="41783"/>
                </a:lnTo>
                <a:close/>
              </a:path>
              <a:path w="997584" h="167005">
                <a:moveTo>
                  <a:pt x="128904" y="38481"/>
                </a:moveTo>
                <a:lnTo>
                  <a:pt x="127253" y="51054"/>
                </a:lnTo>
                <a:lnTo>
                  <a:pt x="139826" y="52705"/>
                </a:lnTo>
                <a:lnTo>
                  <a:pt x="141477" y="40132"/>
                </a:lnTo>
                <a:lnTo>
                  <a:pt x="128904" y="38481"/>
                </a:lnTo>
                <a:close/>
              </a:path>
              <a:path w="997584" h="167005">
                <a:moveTo>
                  <a:pt x="103759" y="35051"/>
                </a:moveTo>
                <a:lnTo>
                  <a:pt x="101980" y="47625"/>
                </a:lnTo>
                <a:lnTo>
                  <a:pt x="114680" y="49275"/>
                </a:lnTo>
                <a:lnTo>
                  <a:pt x="116332" y="36703"/>
                </a:lnTo>
                <a:lnTo>
                  <a:pt x="103759" y="35051"/>
                </a:lnTo>
                <a:close/>
              </a:path>
              <a:path w="997584" h="167005">
                <a:moveTo>
                  <a:pt x="80517" y="0"/>
                </a:moveTo>
                <a:lnTo>
                  <a:pt x="0" y="27686"/>
                </a:lnTo>
                <a:lnTo>
                  <a:pt x="70485" y="75437"/>
                </a:lnTo>
                <a:lnTo>
                  <a:pt x="74842" y="42672"/>
                </a:lnTo>
                <a:lnTo>
                  <a:pt x="64262" y="42672"/>
                </a:lnTo>
                <a:lnTo>
                  <a:pt x="62102" y="42291"/>
                </a:lnTo>
                <a:lnTo>
                  <a:pt x="63753" y="29718"/>
                </a:lnTo>
                <a:lnTo>
                  <a:pt x="76565" y="29718"/>
                </a:lnTo>
                <a:lnTo>
                  <a:pt x="80517" y="0"/>
                </a:lnTo>
                <a:close/>
              </a:path>
              <a:path w="997584" h="167005">
                <a:moveTo>
                  <a:pt x="78486" y="31750"/>
                </a:moveTo>
                <a:lnTo>
                  <a:pt x="76835" y="44323"/>
                </a:lnTo>
                <a:lnTo>
                  <a:pt x="89408" y="45974"/>
                </a:lnTo>
                <a:lnTo>
                  <a:pt x="91059" y="33400"/>
                </a:lnTo>
                <a:lnTo>
                  <a:pt x="78486" y="31750"/>
                </a:lnTo>
                <a:close/>
              </a:path>
              <a:path w="997584" h="167005">
                <a:moveTo>
                  <a:pt x="63753" y="29718"/>
                </a:moveTo>
                <a:lnTo>
                  <a:pt x="62102" y="42291"/>
                </a:lnTo>
                <a:lnTo>
                  <a:pt x="64262" y="42672"/>
                </a:lnTo>
                <a:lnTo>
                  <a:pt x="65912" y="30099"/>
                </a:lnTo>
                <a:lnTo>
                  <a:pt x="63753" y="29718"/>
                </a:lnTo>
                <a:close/>
              </a:path>
              <a:path w="997584" h="167005">
                <a:moveTo>
                  <a:pt x="76565" y="29718"/>
                </a:moveTo>
                <a:lnTo>
                  <a:pt x="63753" y="29718"/>
                </a:lnTo>
                <a:lnTo>
                  <a:pt x="65912" y="30099"/>
                </a:lnTo>
                <a:lnTo>
                  <a:pt x="64262" y="42672"/>
                </a:lnTo>
                <a:lnTo>
                  <a:pt x="74842" y="42672"/>
                </a:lnTo>
                <a:lnTo>
                  <a:pt x="76565" y="29718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122292" y="2683764"/>
            <a:ext cx="631190" cy="688975"/>
          </a:xfrm>
          <a:custGeom>
            <a:avLst/>
            <a:gdLst/>
            <a:ahLst/>
            <a:cxnLst/>
            <a:rect l="l" t="t" r="r" b="b"/>
            <a:pathLst>
              <a:path w="631189" h="688975">
                <a:moveTo>
                  <a:pt x="8636" y="670560"/>
                </a:moveTo>
                <a:lnTo>
                  <a:pt x="0" y="679958"/>
                </a:lnTo>
                <a:lnTo>
                  <a:pt x="9398" y="688594"/>
                </a:lnTo>
                <a:lnTo>
                  <a:pt x="17907" y="679196"/>
                </a:lnTo>
                <a:lnTo>
                  <a:pt x="8636" y="670560"/>
                </a:lnTo>
                <a:close/>
              </a:path>
              <a:path w="631189" h="688975">
                <a:moveTo>
                  <a:pt x="25781" y="651890"/>
                </a:moveTo>
                <a:lnTo>
                  <a:pt x="17145" y="661288"/>
                </a:lnTo>
                <a:lnTo>
                  <a:pt x="26543" y="669798"/>
                </a:lnTo>
                <a:lnTo>
                  <a:pt x="35052" y="660400"/>
                </a:lnTo>
                <a:lnTo>
                  <a:pt x="25781" y="651890"/>
                </a:lnTo>
                <a:close/>
              </a:path>
              <a:path w="631189" h="688975">
                <a:moveTo>
                  <a:pt x="42926" y="633095"/>
                </a:moveTo>
                <a:lnTo>
                  <a:pt x="34290" y="642493"/>
                </a:lnTo>
                <a:lnTo>
                  <a:pt x="43687" y="651128"/>
                </a:lnTo>
                <a:lnTo>
                  <a:pt x="52197" y="641731"/>
                </a:lnTo>
                <a:lnTo>
                  <a:pt x="42926" y="633095"/>
                </a:lnTo>
                <a:close/>
              </a:path>
              <a:path w="631189" h="688975">
                <a:moveTo>
                  <a:pt x="60071" y="614426"/>
                </a:moveTo>
                <a:lnTo>
                  <a:pt x="51435" y="623824"/>
                </a:lnTo>
                <a:lnTo>
                  <a:pt x="60833" y="632333"/>
                </a:lnTo>
                <a:lnTo>
                  <a:pt x="69469" y="622935"/>
                </a:lnTo>
                <a:lnTo>
                  <a:pt x="60071" y="614426"/>
                </a:lnTo>
                <a:close/>
              </a:path>
              <a:path w="631189" h="688975">
                <a:moveTo>
                  <a:pt x="77216" y="595630"/>
                </a:moveTo>
                <a:lnTo>
                  <a:pt x="68580" y="605027"/>
                </a:lnTo>
                <a:lnTo>
                  <a:pt x="77978" y="613663"/>
                </a:lnTo>
                <a:lnTo>
                  <a:pt x="86614" y="604265"/>
                </a:lnTo>
                <a:lnTo>
                  <a:pt x="77216" y="595630"/>
                </a:lnTo>
                <a:close/>
              </a:path>
              <a:path w="631189" h="688975">
                <a:moveTo>
                  <a:pt x="94361" y="576961"/>
                </a:moveTo>
                <a:lnTo>
                  <a:pt x="85725" y="586359"/>
                </a:lnTo>
                <a:lnTo>
                  <a:pt x="95123" y="594868"/>
                </a:lnTo>
                <a:lnTo>
                  <a:pt x="103759" y="585470"/>
                </a:lnTo>
                <a:lnTo>
                  <a:pt x="94361" y="576961"/>
                </a:lnTo>
                <a:close/>
              </a:path>
              <a:path w="631189" h="688975">
                <a:moveTo>
                  <a:pt x="111506" y="558164"/>
                </a:moveTo>
                <a:lnTo>
                  <a:pt x="102870" y="567563"/>
                </a:lnTo>
                <a:lnTo>
                  <a:pt x="112268" y="576199"/>
                </a:lnTo>
                <a:lnTo>
                  <a:pt x="120904" y="566801"/>
                </a:lnTo>
                <a:lnTo>
                  <a:pt x="111506" y="558164"/>
                </a:lnTo>
                <a:close/>
              </a:path>
              <a:path w="631189" h="688975">
                <a:moveTo>
                  <a:pt x="128651" y="539496"/>
                </a:moveTo>
                <a:lnTo>
                  <a:pt x="120015" y="548894"/>
                </a:lnTo>
                <a:lnTo>
                  <a:pt x="129412" y="557402"/>
                </a:lnTo>
                <a:lnTo>
                  <a:pt x="138049" y="548005"/>
                </a:lnTo>
                <a:lnTo>
                  <a:pt x="128651" y="539496"/>
                </a:lnTo>
                <a:close/>
              </a:path>
              <a:path w="631189" h="688975">
                <a:moveTo>
                  <a:pt x="145796" y="520700"/>
                </a:moveTo>
                <a:lnTo>
                  <a:pt x="137160" y="530098"/>
                </a:lnTo>
                <a:lnTo>
                  <a:pt x="146558" y="538734"/>
                </a:lnTo>
                <a:lnTo>
                  <a:pt x="155194" y="529336"/>
                </a:lnTo>
                <a:lnTo>
                  <a:pt x="145796" y="520700"/>
                </a:lnTo>
                <a:close/>
              </a:path>
              <a:path w="631189" h="688975">
                <a:moveTo>
                  <a:pt x="162941" y="502031"/>
                </a:moveTo>
                <a:lnTo>
                  <a:pt x="154305" y="511428"/>
                </a:lnTo>
                <a:lnTo>
                  <a:pt x="163703" y="519938"/>
                </a:lnTo>
                <a:lnTo>
                  <a:pt x="172339" y="510539"/>
                </a:lnTo>
                <a:lnTo>
                  <a:pt x="162941" y="502031"/>
                </a:lnTo>
                <a:close/>
              </a:path>
              <a:path w="631189" h="688975">
                <a:moveTo>
                  <a:pt x="180086" y="483235"/>
                </a:moveTo>
                <a:lnTo>
                  <a:pt x="171577" y="492633"/>
                </a:lnTo>
                <a:lnTo>
                  <a:pt x="180848" y="501269"/>
                </a:lnTo>
                <a:lnTo>
                  <a:pt x="189484" y="491871"/>
                </a:lnTo>
                <a:lnTo>
                  <a:pt x="180086" y="483235"/>
                </a:lnTo>
                <a:close/>
              </a:path>
              <a:path w="631189" h="688975">
                <a:moveTo>
                  <a:pt x="197231" y="464565"/>
                </a:moveTo>
                <a:lnTo>
                  <a:pt x="188722" y="473837"/>
                </a:lnTo>
                <a:lnTo>
                  <a:pt x="197993" y="482473"/>
                </a:lnTo>
                <a:lnTo>
                  <a:pt x="206629" y="473075"/>
                </a:lnTo>
                <a:lnTo>
                  <a:pt x="197231" y="464565"/>
                </a:lnTo>
                <a:close/>
              </a:path>
              <a:path w="631189" h="688975">
                <a:moveTo>
                  <a:pt x="214376" y="445770"/>
                </a:moveTo>
                <a:lnTo>
                  <a:pt x="205867" y="455168"/>
                </a:lnTo>
                <a:lnTo>
                  <a:pt x="215137" y="463676"/>
                </a:lnTo>
                <a:lnTo>
                  <a:pt x="223774" y="454406"/>
                </a:lnTo>
                <a:lnTo>
                  <a:pt x="214376" y="445770"/>
                </a:lnTo>
                <a:close/>
              </a:path>
              <a:path w="631189" h="688975">
                <a:moveTo>
                  <a:pt x="231521" y="427100"/>
                </a:moveTo>
                <a:lnTo>
                  <a:pt x="223012" y="436372"/>
                </a:lnTo>
                <a:lnTo>
                  <a:pt x="232283" y="445008"/>
                </a:lnTo>
                <a:lnTo>
                  <a:pt x="240919" y="435610"/>
                </a:lnTo>
                <a:lnTo>
                  <a:pt x="231521" y="427100"/>
                </a:lnTo>
                <a:close/>
              </a:path>
              <a:path w="631189" h="688975">
                <a:moveTo>
                  <a:pt x="248666" y="408305"/>
                </a:moveTo>
                <a:lnTo>
                  <a:pt x="240157" y="417702"/>
                </a:lnTo>
                <a:lnTo>
                  <a:pt x="249428" y="426212"/>
                </a:lnTo>
                <a:lnTo>
                  <a:pt x="258064" y="416940"/>
                </a:lnTo>
                <a:lnTo>
                  <a:pt x="248666" y="408305"/>
                </a:lnTo>
                <a:close/>
              </a:path>
              <a:path w="631189" h="688975">
                <a:moveTo>
                  <a:pt x="265811" y="389636"/>
                </a:moveTo>
                <a:lnTo>
                  <a:pt x="257302" y="398907"/>
                </a:lnTo>
                <a:lnTo>
                  <a:pt x="266573" y="407543"/>
                </a:lnTo>
                <a:lnTo>
                  <a:pt x="275209" y="398145"/>
                </a:lnTo>
                <a:lnTo>
                  <a:pt x="265811" y="389636"/>
                </a:lnTo>
                <a:close/>
              </a:path>
              <a:path w="631189" h="688975">
                <a:moveTo>
                  <a:pt x="282956" y="370839"/>
                </a:moveTo>
                <a:lnTo>
                  <a:pt x="274447" y="380238"/>
                </a:lnTo>
                <a:lnTo>
                  <a:pt x="283845" y="388747"/>
                </a:lnTo>
                <a:lnTo>
                  <a:pt x="292354" y="379475"/>
                </a:lnTo>
                <a:lnTo>
                  <a:pt x="282956" y="370839"/>
                </a:lnTo>
                <a:close/>
              </a:path>
              <a:path w="631189" h="688975">
                <a:moveTo>
                  <a:pt x="300101" y="352171"/>
                </a:moveTo>
                <a:lnTo>
                  <a:pt x="291592" y="361441"/>
                </a:lnTo>
                <a:lnTo>
                  <a:pt x="300990" y="370077"/>
                </a:lnTo>
                <a:lnTo>
                  <a:pt x="309499" y="360680"/>
                </a:lnTo>
                <a:lnTo>
                  <a:pt x="300101" y="352171"/>
                </a:lnTo>
                <a:close/>
              </a:path>
              <a:path w="631189" h="688975">
                <a:moveTo>
                  <a:pt x="317246" y="333375"/>
                </a:moveTo>
                <a:lnTo>
                  <a:pt x="308737" y="342773"/>
                </a:lnTo>
                <a:lnTo>
                  <a:pt x="318135" y="351282"/>
                </a:lnTo>
                <a:lnTo>
                  <a:pt x="326644" y="342011"/>
                </a:lnTo>
                <a:lnTo>
                  <a:pt x="317246" y="333375"/>
                </a:lnTo>
                <a:close/>
              </a:path>
              <a:path w="631189" h="688975">
                <a:moveTo>
                  <a:pt x="334391" y="314578"/>
                </a:moveTo>
                <a:lnTo>
                  <a:pt x="325882" y="323976"/>
                </a:lnTo>
                <a:lnTo>
                  <a:pt x="335280" y="332613"/>
                </a:lnTo>
                <a:lnTo>
                  <a:pt x="343789" y="323214"/>
                </a:lnTo>
                <a:lnTo>
                  <a:pt x="334391" y="314578"/>
                </a:lnTo>
                <a:close/>
              </a:path>
              <a:path w="631189" h="688975">
                <a:moveTo>
                  <a:pt x="351536" y="295910"/>
                </a:moveTo>
                <a:lnTo>
                  <a:pt x="343027" y="305308"/>
                </a:lnTo>
                <a:lnTo>
                  <a:pt x="352425" y="313816"/>
                </a:lnTo>
                <a:lnTo>
                  <a:pt x="360934" y="304419"/>
                </a:lnTo>
                <a:lnTo>
                  <a:pt x="351536" y="295910"/>
                </a:lnTo>
                <a:close/>
              </a:path>
              <a:path w="631189" h="688975">
                <a:moveTo>
                  <a:pt x="368681" y="277113"/>
                </a:moveTo>
                <a:lnTo>
                  <a:pt x="360172" y="286512"/>
                </a:lnTo>
                <a:lnTo>
                  <a:pt x="369570" y="295148"/>
                </a:lnTo>
                <a:lnTo>
                  <a:pt x="378079" y="285750"/>
                </a:lnTo>
                <a:lnTo>
                  <a:pt x="368681" y="277113"/>
                </a:lnTo>
                <a:close/>
              </a:path>
              <a:path w="631189" h="688975">
                <a:moveTo>
                  <a:pt x="385953" y="258445"/>
                </a:moveTo>
                <a:lnTo>
                  <a:pt x="377317" y="267843"/>
                </a:lnTo>
                <a:lnTo>
                  <a:pt x="386715" y="276351"/>
                </a:lnTo>
                <a:lnTo>
                  <a:pt x="395224" y="266953"/>
                </a:lnTo>
                <a:lnTo>
                  <a:pt x="385953" y="258445"/>
                </a:lnTo>
                <a:close/>
              </a:path>
              <a:path w="631189" h="688975">
                <a:moveTo>
                  <a:pt x="403098" y="239649"/>
                </a:moveTo>
                <a:lnTo>
                  <a:pt x="394462" y="249047"/>
                </a:lnTo>
                <a:lnTo>
                  <a:pt x="403860" y="257683"/>
                </a:lnTo>
                <a:lnTo>
                  <a:pt x="412369" y="248285"/>
                </a:lnTo>
                <a:lnTo>
                  <a:pt x="403098" y="239649"/>
                </a:lnTo>
                <a:close/>
              </a:path>
              <a:path w="631189" h="688975">
                <a:moveTo>
                  <a:pt x="420243" y="220980"/>
                </a:moveTo>
                <a:lnTo>
                  <a:pt x="411607" y="230377"/>
                </a:lnTo>
                <a:lnTo>
                  <a:pt x="421005" y="238887"/>
                </a:lnTo>
                <a:lnTo>
                  <a:pt x="429514" y="229488"/>
                </a:lnTo>
                <a:lnTo>
                  <a:pt x="420243" y="220980"/>
                </a:lnTo>
                <a:close/>
              </a:path>
              <a:path w="631189" h="688975">
                <a:moveTo>
                  <a:pt x="437388" y="202184"/>
                </a:moveTo>
                <a:lnTo>
                  <a:pt x="428752" y="211582"/>
                </a:lnTo>
                <a:lnTo>
                  <a:pt x="438150" y="220218"/>
                </a:lnTo>
                <a:lnTo>
                  <a:pt x="446659" y="210820"/>
                </a:lnTo>
                <a:lnTo>
                  <a:pt x="437388" y="202184"/>
                </a:lnTo>
                <a:close/>
              </a:path>
              <a:path w="631189" h="688975">
                <a:moveTo>
                  <a:pt x="454533" y="183514"/>
                </a:moveTo>
                <a:lnTo>
                  <a:pt x="445897" y="192912"/>
                </a:lnTo>
                <a:lnTo>
                  <a:pt x="455295" y="201422"/>
                </a:lnTo>
                <a:lnTo>
                  <a:pt x="463804" y="192024"/>
                </a:lnTo>
                <a:lnTo>
                  <a:pt x="454533" y="183514"/>
                </a:lnTo>
                <a:close/>
              </a:path>
              <a:path w="631189" h="688975">
                <a:moveTo>
                  <a:pt x="471678" y="164719"/>
                </a:moveTo>
                <a:lnTo>
                  <a:pt x="463042" y="174116"/>
                </a:lnTo>
                <a:lnTo>
                  <a:pt x="472440" y="182752"/>
                </a:lnTo>
                <a:lnTo>
                  <a:pt x="480949" y="173355"/>
                </a:lnTo>
                <a:lnTo>
                  <a:pt x="471678" y="164719"/>
                </a:lnTo>
                <a:close/>
              </a:path>
              <a:path w="631189" h="688975">
                <a:moveTo>
                  <a:pt x="488823" y="146050"/>
                </a:moveTo>
                <a:lnTo>
                  <a:pt x="480187" y="155448"/>
                </a:lnTo>
                <a:lnTo>
                  <a:pt x="489585" y="163957"/>
                </a:lnTo>
                <a:lnTo>
                  <a:pt x="498221" y="154559"/>
                </a:lnTo>
                <a:lnTo>
                  <a:pt x="488823" y="146050"/>
                </a:lnTo>
                <a:close/>
              </a:path>
              <a:path w="631189" h="688975">
                <a:moveTo>
                  <a:pt x="505968" y="127253"/>
                </a:moveTo>
                <a:lnTo>
                  <a:pt x="497332" y="136651"/>
                </a:lnTo>
                <a:lnTo>
                  <a:pt x="506730" y="145287"/>
                </a:lnTo>
                <a:lnTo>
                  <a:pt x="515366" y="135889"/>
                </a:lnTo>
                <a:lnTo>
                  <a:pt x="505968" y="127253"/>
                </a:lnTo>
                <a:close/>
              </a:path>
              <a:path w="631189" h="688975">
                <a:moveTo>
                  <a:pt x="523113" y="108585"/>
                </a:moveTo>
                <a:lnTo>
                  <a:pt x="514477" y="117856"/>
                </a:lnTo>
                <a:lnTo>
                  <a:pt x="523875" y="126491"/>
                </a:lnTo>
                <a:lnTo>
                  <a:pt x="532511" y="117094"/>
                </a:lnTo>
                <a:lnTo>
                  <a:pt x="523113" y="108585"/>
                </a:lnTo>
                <a:close/>
              </a:path>
              <a:path w="631189" h="688975">
                <a:moveTo>
                  <a:pt x="540258" y="89788"/>
                </a:moveTo>
                <a:lnTo>
                  <a:pt x="531622" y="99187"/>
                </a:lnTo>
                <a:lnTo>
                  <a:pt x="541020" y="107696"/>
                </a:lnTo>
                <a:lnTo>
                  <a:pt x="549656" y="98425"/>
                </a:lnTo>
                <a:lnTo>
                  <a:pt x="540258" y="89788"/>
                </a:lnTo>
                <a:close/>
              </a:path>
              <a:path w="631189" h="688975">
                <a:moveTo>
                  <a:pt x="557403" y="71120"/>
                </a:moveTo>
                <a:lnTo>
                  <a:pt x="548767" y="80390"/>
                </a:lnTo>
                <a:lnTo>
                  <a:pt x="558165" y="89026"/>
                </a:lnTo>
                <a:lnTo>
                  <a:pt x="566801" y="79628"/>
                </a:lnTo>
                <a:lnTo>
                  <a:pt x="557403" y="71120"/>
                </a:lnTo>
                <a:close/>
              </a:path>
              <a:path w="631189" h="688975">
                <a:moveTo>
                  <a:pt x="631063" y="0"/>
                </a:moveTo>
                <a:lnTo>
                  <a:pt x="551561" y="30480"/>
                </a:lnTo>
                <a:lnTo>
                  <a:pt x="607695" y="81914"/>
                </a:lnTo>
                <a:lnTo>
                  <a:pt x="616353" y="51562"/>
                </a:lnTo>
                <a:lnTo>
                  <a:pt x="592455" y="51562"/>
                </a:lnTo>
                <a:lnTo>
                  <a:pt x="583057" y="42925"/>
                </a:lnTo>
                <a:lnTo>
                  <a:pt x="583565" y="42545"/>
                </a:lnTo>
                <a:lnTo>
                  <a:pt x="618926" y="42545"/>
                </a:lnTo>
                <a:lnTo>
                  <a:pt x="631063" y="0"/>
                </a:lnTo>
                <a:close/>
              </a:path>
              <a:path w="631189" h="688975">
                <a:moveTo>
                  <a:pt x="574548" y="52324"/>
                </a:moveTo>
                <a:lnTo>
                  <a:pt x="565912" y="61722"/>
                </a:lnTo>
                <a:lnTo>
                  <a:pt x="575310" y="70231"/>
                </a:lnTo>
                <a:lnTo>
                  <a:pt x="583946" y="60960"/>
                </a:lnTo>
                <a:lnTo>
                  <a:pt x="574548" y="52324"/>
                </a:lnTo>
                <a:close/>
              </a:path>
              <a:path w="631189" h="688975">
                <a:moveTo>
                  <a:pt x="583565" y="42545"/>
                </a:moveTo>
                <a:lnTo>
                  <a:pt x="583057" y="42925"/>
                </a:lnTo>
                <a:lnTo>
                  <a:pt x="592455" y="51562"/>
                </a:lnTo>
                <a:lnTo>
                  <a:pt x="592836" y="51181"/>
                </a:lnTo>
                <a:lnTo>
                  <a:pt x="583565" y="42545"/>
                </a:lnTo>
                <a:close/>
              </a:path>
              <a:path w="631189" h="688975">
                <a:moveTo>
                  <a:pt x="618926" y="42545"/>
                </a:moveTo>
                <a:lnTo>
                  <a:pt x="583565" y="42545"/>
                </a:lnTo>
                <a:lnTo>
                  <a:pt x="592836" y="51181"/>
                </a:lnTo>
                <a:lnTo>
                  <a:pt x="592455" y="51562"/>
                </a:lnTo>
                <a:lnTo>
                  <a:pt x="616353" y="51562"/>
                </a:lnTo>
                <a:lnTo>
                  <a:pt x="618926" y="42545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6365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KREIRANJE I BRISANJE</a:t>
            </a:r>
            <a:r>
              <a:rPr lang="en-US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UČESNIKA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991" y="1948307"/>
            <a:ext cx="31616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Notacija za pravljenje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učesnika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5991" y="2497963"/>
            <a:ext cx="3857625" cy="1717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7960" marR="5080" indent="-175260">
              <a:lnSpc>
                <a:spcPct val="100000"/>
              </a:lnSpc>
              <a:buClr>
                <a:srgbClr val="CC0000"/>
              </a:buClr>
              <a:buSzPct val="90625"/>
              <a:buFont typeface="Wingdings"/>
              <a:buChar char=""/>
              <a:tabLst>
                <a:tab pos="18796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Nacrtati strelicu poruke koja je povezana  neposredno sa oznakom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učesnika.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87960" indent="-175260">
              <a:lnSpc>
                <a:spcPct val="100000"/>
              </a:lnSpc>
              <a:buClr>
                <a:srgbClr val="CC0000"/>
              </a:buClr>
              <a:buSzPct val="90625"/>
              <a:buFont typeface="Wingdings"/>
              <a:buChar char=""/>
              <a:tabLst>
                <a:tab pos="18796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Ime poruke se može zadati (nov), ali</a:t>
            </a:r>
            <a:r>
              <a:rPr sz="16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mora.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87960" marR="26034" indent="-175260">
              <a:lnSpc>
                <a:spcPct val="100000"/>
              </a:lnSpc>
              <a:buClr>
                <a:srgbClr val="CC0000"/>
              </a:buClr>
              <a:buSzPct val="87500"/>
              <a:buFont typeface="Wingdings"/>
              <a:buChar char=""/>
              <a:tabLst>
                <a:tab pos="18796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Ako učesnik odmah po nastanku  započne aktivnost, traka aktivnosti se  crta neposredno ispod oznake</a:t>
            </a:r>
            <a:r>
              <a:rPr sz="16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učesnika.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5991" y="4478401"/>
            <a:ext cx="29838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Notacija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brisanje</a:t>
            </a:r>
            <a:r>
              <a:rPr sz="1800" u="heavy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učesnika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5991" y="5028438"/>
            <a:ext cx="3719829" cy="122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7960" indent="-175260">
              <a:lnSpc>
                <a:spcPct val="100000"/>
              </a:lnSpc>
              <a:buClr>
                <a:srgbClr val="CC0000"/>
              </a:buClr>
              <a:buSzPct val="90625"/>
              <a:buFont typeface="Wingdings"/>
              <a:buChar char=""/>
              <a:tabLst>
                <a:tab pos="18796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Oznaka za brisanje učesnika je</a:t>
            </a:r>
            <a:r>
              <a:rPr sz="16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X.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87960" marR="93345" indent="-175260">
              <a:lnSpc>
                <a:spcPct val="100000"/>
              </a:lnSpc>
              <a:buClr>
                <a:srgbClr val="CC0000"/>
              </a:buClr>
              <a:buSzPct val="87500"/>
              <a:buFont typeface="Wingdings"/>
              <a:buChar char=""/>
              <a:tabLst>
                <a:tab pos="18796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Brisanje jednog učesnika od strane  drugog označava se strelicom</a:t>
            </a:r>
            <a:r>
              <a:rPr sz="16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poruke.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87960" indent="-175260">
              <a:lnSpc>
                <a:spcPct val="100000"/>
              </a:lnSpc>
              <a:buClr>
                <a:srgbClr val="CC0000"/>
              </a:buClr>
              <a:buSzPct val="90625"/>
              <a:buFont typeface="Wingdings"/>
              <a:buChar char=""/>
              <a:tabLst>
                <a:tab pos="18796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X na kraju linije života znači da</a:t>
            </a:r>
            <a:r>
              <a:rPr sz="16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učesnik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8796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briše samog</a:t>
            </a:r>
            <a:r>
              <a:rPr sz="16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sebe.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88991" y="1984248"/>
            <a:ext cx="1039494" cy="346075"/>
          </a:xfrm>
          <a:custGeom>
            <a:avLst/>
            <a:gdLst/>
            <a:ahLst/>
            <a:cxnLst/>
            <a:rect l="l" t="t" r="r" b="b"/>
            <a:pathLst>
              <a:path w="1039495" h="346075">
                <a:moveTo>
                  <a:pt x="0" y="345948"/>
                </a:moveTo>
                <a:lnTo>
                  <a:pt x="1039367" y="345948"/>
                </a:lnTo>
                <a:lnTo>
                  <a:pt x="1039367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88991" y="1984248"/>
            <a:ext cx="1039494" cy="346075"/>
          </a:xfrm>
          <a:custGeom>
            <a:avLst/>
            <a:gdLst/>
            <a:ahLst/>
            <a:cxnLst/>
            <a:rect l="l" t="t" r="r" b="b"/>
            <a:pathLst>
              <a:path w="1039495" h="346075">
                <a:moveTo>
                  <a:pt x="0" y="345948"/>
                </a:moveTo>
                <a:lnTo>
                  <a:pt x="1039367" y="345948"/>
                </a:lnTo>
                <a:lnTo>
                  <a:pt x="1039367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69002" y="2025522"/>
            <a:ext cx="87185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Upravljač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28944" y="2945892"/>
            <a:ext cx="554990" cy="346075"/>
          </a:xfrm>
          <a:custGeom>
            <a:avLst/>
            <a:gdLst/>
            <a:ahLst/>
            <a:cxnLst/>
            <a:rect l="l" t="t" r="r" b="b"/>
            <a:pathLst>
              <a:path w="554990" h="346075">
                <a:moveTo>
                  <a:pt x="0" y="345948"/>
                </a:moveTo>
                <a:lnTo>
                  <a:pt x="554735" y="345948"/>
                </a:lnTo>
                <a:lnTo>
                  <a:pt x="554735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028944" y="2945892"/>
            <a:ext cx="554990" cy="346075"/>
          </a:xfrm>
          <a:custGeom>
            <a:avLst/>
            <a:gdLst/>
            <a:ahLst/>
            <a:cxnLst/>
            <a:rect l="l" t="t" r="r" b="b"/>
            <a:pathLst>
              <a:path w="554990" h="346075">
                <a:moveTo>
                  <a:pt x="0" y="345948"/>
                </a:moveTo>
                <a:lnTo>
                  <a:pt x="554735" y="345948"/>
                </a:lnTo>
                <a:lnTo>
                  <a:pt x="554735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08953" y="2987802"/>
            <a:ext cx="38671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Upit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984492" y="3364991"/>
            <a:ext cx="1525905" cy="591820"/>
          </a:xfrm>
          <a:custGeom>
            <a:avLst/>
            <a:gdLst/>
            <a:ahLst/>
            <a:cxnLst/>
            <a:rect l="l" t="t" r="r" b="b"/>
            <a:pathLst>
              <a:path w="1525904" h="591820">
                <a:moveTo>
                  <a:pt x="0" y="591311"/>
                </a:moveTo>
                <a:lnTo>
                  <a:pt x="1525524" y="591311"/>
                </a:lnTo>
                <a:lnTo>
                  <a:pt x="1525524" y="0"/>
                </a:lnTo>
                <a:lnTo>
                  <a:pt x="0" y="0"/>
                </a:lnTo>
                <a:lnTo>
                  <a:pt x="0" y="591311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984492" y="3364991"/>
            <a:ext cx="1525905" cy="591820"/>
          </a:xfrm>
          <a:custGeom>
            <a:avLst/>
            <a:gdLst/>
            <a:ahLst/>
            <a:cxnLst/>
            <a:rect l="l" t="t" r="r" b="b"/>
            <a:pathLst>
              <a:path w="1525904" h="591820">
                <a:moveTo>
                  <a:pt x="0" y="591311"/>
                </a:moveTo>
                <a:lnTo>
                  <a:pt x="1525524" y="591311"/>
                </a:lnTo>
                <a:lnTo>
                  <a:pt x="1525524" y="0"/>
                </a:lnTo>
                <a:lnTo>
                  <a:pt x="0" y="0"/>
                </a:lnTo>
                <a:lnTo>
                  <a:pt x="0" y="59131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69963" y="3406902"/>
            <a:ext cx="1356995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7686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Naredba  baze</a:t>
            </a:r>
            <a:r>
              <a:rPr sz="16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95900" y="2552700"/>
            <a:ext cx="161925" cy="3563620"/>
          </a:xfrm>
          <a:custGeom>
            <a:avLst/>
            <a:gdLst/>
            <a:ahLst/>
            <a:cxnLst/>
            <a:rect l="l" t="t" r="r" b="b"/>
            <a:pathLst>
              <a:path w="161925" h="3563620">
                <a:moveTo>
                  <a:pt x="0" y="3563112"/>
                </a:moveTo>
                <a:lnTo>
                  <a:pt x="161544" y="3563112"/>
                </a:lnTo>
                <a:lnTo>
                  <a:pt x="161544" y="0"/>
                </a:lnTo>
                <a:lnTo>
                  <a:pt x="0" y="0"/>
                </a:lnTo>
                <a:lnTo>
                  <a:pt x="0" y="3563112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95900" y="2552700"/>
            <a:ext cx="161925" cy="3563620"/>
          </a:xfrm>
          <a:custGeom>
            <a:avLst/>
            <a:gdLst/>
            <a:ahLst/>
            <a:cxnLst/>
            <a:rect l="l" t="t" r="r" b="b"/>
            <a:pathLst>
              <a:path w="161925" h="3563620">
                <a:moveTo>
                  <a:pt x="0" y="3563112"/>
                </a:moveTo>
                <a:lnTo>
                  <a:pt x="161544" y="3563112"/>
                </a:lnTo>
                <a:lnTo>
                  <a:pt x="161544" y="0"/>
                </a:lnTo>
                <a:lnTo>
                  <a:pt x="0" y="0"/>
                </a:lnTo>
                <a:lnTo>
                  <a:pt x="0" y="356311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274308" y="3291840"/>
            <a:ext cx="123825" cy="2563495"/>
          </a:xfrm>
          <a:custGeom>
            <a:avLst/>
            <a:gdLst/>
            <a:ahLst/>
            <a:cxnLst/>
            <a:rect l="l" t="t" r="r" b="b"/>
            <a:pathLst>
              <a:path w="123825" h="2563495">
                <a:moveTo>
                  <a:pt x="0" y="2563368"/>
                </a:moveTo>
                <a:lnTo>
                  <a:pt x="123444" y="2563368"/>
                </a:lnTo>
                <a:lnTo>
                  <a:pt x="123444" y="0"/>
                </a:lnTo>
                <a:lnTo>
                  <a:pt x="0" y="0"/>
                </a:lnTo>
                <a:lnTo>
                  <a:pt x="0" y="2563368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274308" y="3291840"/>
            <a:ext cx="123825" cy="2563495"/>
          </a:xfrm>
          <a:custGeom>
            <a:avLst/>
            <a:gdLst/>
            <a:ahLst/>
            <a:cxnLst/>
            <a:rect l="l" t="t" r="r" b="b"/>
            <a:pathLst>
              <a:path w="123825" h="2563495">
                <a:moveTo>
                  <a:pt x="0" y="2563368"/>
                </a:moveTo>
                <a:lnTo>
                  <a:pt x="123444" y="2563368"/>
                </a:lnTo>
                <a:lnTo>
                  <a:pt x="123444" y="0"/>
                </a:lnTo>
                <a:lnTo>
                  <a:pt x="0" y="0"/>
                </a:lnTo>
                <a:lnTo>
                  <a:pt x="0" y="256336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677911" y="4200144"/>
            <a:ext cx="161925" cy="439420"/>
          </a:xfrm>
          <a:custGeom>
            <a:avLst/>
            <a:gdLst/>
            <a:ahLst/>
            <a:cxnLst/>
            <a:rect l="l" t="t" r="r" b="b"/>
            <a:pathLst>
              <a:path w="161925" h="439420">
                <a:moveTo>
                  <a:pt x="0" y="438911"/>
                </a:moveTo>
                <a:lnTo>
                  <a:pt x="161544" y="438911"/>
                </a:lnTo>
                <a:lnTo>
                  <a:pt x="161544" y="0"/>
                </a:lnTo>
                <a:lnTo>
                  <a:pt x="0" y="0"/>
                </a:lnTo>
                <a:lnTo>
                  <a:pt x="0" y="438911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677911" y="4200144"/>
            <a:ext cx="161925" cy="439420"/>
          </a:xfrm>
          <a:custGeom>
            <a:avLst/>
            <a:gdLst/>
            <a:ahLst/>
            <a:cxnLst/>
            <a:rect l="l" t="t" r="r" b="b"/>
            <a:pathLst>
              <a:path w="161925" h="439420">
                <a:moveTo>
                  <a:pt x="0" y="438911"/>
                </a:moveTo>
                <a:lnTo>
                  <a:pt x="161544" y="438911"/>
                </a:lnTo>
                <a:lnTo>
                  <a:pt x="161544" y="0"/>
                </a:lnTo>
                <a:lnTo>
                  <a:pt x="0" y="0"/>
                </a:lnTo>
                <a:lnTo>
                  <a:pt x="0" y="438911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754111" y="3953255"/>
            <a:ext cx="0" cy="247015"/>
          </a:xfrm>
          <a:custGeom>
            <a:avLst/>
            <a:gdLst/>
            <a:ahLst/>
            <a:cxnLst/>
            <a:rect l="l" t="t" r="r" b="b"/>
            <a:pathLst>
              <a:path h="247014">
                <a:moveTo>
                  <a:pt x="0" y="0"/>
                </a:moveTo>
                <a:lnTo>
                  <a:pt x="0" y="246888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749540" y="4645152"/>
            <a:ext cx="0" cy="1061085"/>
          </a:xfrm>
          <a:custGeom>
            <a:avLst/>
            <a:gdLst/>
            <a:ahLst/>
            <a:cxnLst/>
            <a:rect l="l" t="t" r="r" b="b"/>
            <a:pathLst>
              <a:path h="1061085">
                <a:moveTo>
                  <a:pt x="0" y="0"/>
                </a:moveTo>
                <a:lnTo>
                  <a:pt x="0" y="1060704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381244" y="2343911"/>
            <a:ext cx="0" cy="208915"/>
          </a:xfrm>
          <a:custGeom>
            <a:avLst/>
            <a:gdLst/>
            <a:ahLst/>
            <a:cxnLst/>
            <a:rect l="l" t="t" r="r" b="b"/>
            <a:pathLst>
              <a:path h="208914">
                <a:moveTo>
                  <a:pt x="0" y="0"/>
                </a:moveTo>
                <a:lnTo>
                  <a:pt x="0" y="208787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378196" y="6143244"/>
            <a:ext cx="0" cy="210820"/>
          </a:xfrm>
          <a:custGeom>
            <a:avLst/>
            <a:gdLst/>
            <a:ahLst/>
            <a:cxnLst/>
            <a:rect l="l" t="t" r="r" b="b"/>
            <a:pathLst>
              <a:path h="210820">
                <a:moveTo>
                  <a:pt x="0" y="0"/>
                </a:moveTo>
                <a:lnTo>
                  <a:pt x="0" y="210311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543044" y="2514600"/>
            <a:ext cx="762000" cy="76200"/>
          </a:xfrm>
          <a:custGeom>
            <a:avLst/>
            <a:gdLst/>
            <a:ahLst/>
            <a:cxnLst/>
            <a:rect l="l" t="t" r="r" b="b"/>
            <a:pathLst>
              <a:path w="762000" h="76200">
                <a:moveTo>
                  <a:pt x="38100" y="0"/>
                </a:moveTo>
                <a:lnTo>
                  <a:pt x="23252" y="2988"/>
                </a:lnTo>
                <a:lnTo>
                  <a:pt x="11144" y="11144"/>
                </a:lnTo>
                <a:lnTo>
                  <a:pt x="2988" y="23252"/>
                </a:lnTo>
                <a:lnTo>
                  <a:pt x="0" y="38100"/>
                </a:lnTo>
                <a:lnTo>
                  <a:pt x="2988" y="52947"/>
                </a:lnTo>
                <a:lnTo>
                  <a:pt x="11144" y="65055"/>
                </a:lnTo>
                <a:lnTo>
                  <a:pt x="23252" y="73211"/>
                </a:lnTo>
                <a:lnTo>
                  <a:pt x="38100" y="76200"/>
                </a:lnTo>
                <a:lnTo>
                  <a:pt x="52947" y="73211"/>
                </a:lnTo>
                <a:lnTo>
                  <a:pt x="65055" y="65055"/>
                </a:lnTo>
                <a:lnTo>
                  <a:pt x="73211" y="52947"/>
                </a:lnTo>
                <a:lnTo>
                  <a:pt x="74921" y="44450"/>
                </a:lnTo>
                <a:lnTo>
                  <a:pt x="38100" y="44450"/>
                </a:lnTo>
                <a:lnTo>
                  <a:pt x="38100" y="31750"/>
                </a:lnTo>
                <a:lnTo>
                  <a:pt x="74921" y="31750"/>
                </a:lnTo>
                <a:lnTo>
                  <a:pt x="73211" y="23252"/>
                </a:lnTo>
                <a:lnTo>
                  <a:pt x="65055" y="11144"/>
                </a:lnTo>
                <a:lnTo>
                  <a:pt x="52947" y="2988"/>
                </a:lnTo>
                <a:lnTo>
                  <a:pt x="38100" y="0"/>
                </a:lnTo>
                <a:close/>
              </a:path>
              <a:path w="762000" h="76200">
                <a:moveTo>
                  <a:pt x="685800" y="0"/>
                </a:moveTo>
                <a:lnTo>
                  <a:pt x="685800" y="76200"/>
                </a:lnTo>
                <a:lnTo>
                  <a:pt x="749300" y="44450"/>
                </a:lnTo>
                <a:lnTo>
                  <a:pt x="698500" y="44450"/>
                </a:lnTo>
                <a:lnTo>
                  <a:pt x="698500" y="31750"/>
                </a:lnTo>
                <a:lnTo>
                  <a:pt x="749300" y="31750"/>
                </a:lnTo>
                <a:lnTo>
                  <a:pt x="685800" y="0"/>
                </a:lnTo>
                <a:close/>
              </a:path>
              <a:path w="762000" h="76200">
                <a:moveTo>
                  <a:pt x="74921" y="31750"/>
                </a:moveTo>
                <a:lnTo>
                  <a:pt x="38100" y="31750"/>
                </a:lnTo>
                <a:lnTo>
                  <a:pt x="38100" y="44450"/>
                </a:lnTo>
                <a:lnTo>
                  <a:pt x="74921" y="44450"/>
                </a:lnTo>
                <a:lnTo>
                  <a:pt x="76200" y="38100"/>
                </a:lnTo>
                <a:lnTo>
                  <a:pt x="74921" y="31750"/>
                </a:lnTo>
                <a:close/>
              </a:path>
              <a:path w="762000" h="76200">
                <a:moveTo>
                  <a:pt x="685800" y="31750"/>
                </a:moveTo>
                <a:lnTo>
                  <a:pt x="74921" y="31750"/>
                </a:lnTo>
                <a:lnTo>
                  <a:pt x="76200" y="38100"/>
                </a:lnTo>
                <a:lnTo>
                  <a:pt x="74921" y="44450"/>
                </a:lnTo>
                <a:lnTo>
                  <a:pt x="685800" y="44450"/>
                </a:lnTo>
                <a:lnTo>
                  <a:pt x="685800" y="31750"/>
                </a:lnTo>
                <a:close/>
              </a:path>
              <a:path w="762000" h="76200">
                <a:moveTo>
                  <a:pt x="749300" y="31750"/>
                </a:moveTo>
                <a:lnTo>
                  <a:pt x="698500" y="31750"/>
                </a:lnTo>
                <a:lnTo>
                  <a:pt x="698500" y="44450"/>
                </a:lnTo>
                <a:lnTo>
                  <a:pt x="749300" y="44450"/>
                </a:lnTo>
                <a:lnTo>
                  <a:pt x="762000" y="38100"/>
                </a:lnTo>
                <a:lnTo>
                  <a:pt x="7493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468111" y="3086100"/>
            <a:ext cx="561340" cy="76200"/>
          </a:xfrm>
          <a:custGeom>
            <a:avLst/>
            <a:gdLst/>
            <a:ahLst/>
            <a:cxnLst/>
            <a:rect l="l" t="t" r="r" b="b"/>
            <a:pathLst>
              <a:path w="561339" h="76200">
                <a:moveTo>
                  <a:pt x="484632" y="0"/>
                </a:moveTo>
                <a:lnTo>
                  <a:pt x="484632" y="76200"/>
                </a:lnTo>
                <a:lnTo>
                  <a:pt x="548132" y="44450"/>
                </a:lnTo>
                <a:lnTo>
                  <a:pt x="497332" y="44450"/>
                </a:lnTo>
                <a:lnTo>
                  <a:pt x="497332" y="31750"/>
                </a:lnTo>
                <a:lnTo>
                  <a:pt x="548132" y="31750"/>
                </a:lnTo>
                <a:lnTo>
                  <a:pt x="484632" y="0"/>
                </a:lnTo>
                <a:close/>
              </a:path>
              <a:path w="561339" h="76200">
                <a:moveTo>
                  <a:pt x="484632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84632" y="44450"/>
                </a:lnTo>
                <a:lnTo>
                  <a:pt x="484632" y="31750"/>
                </a:lnTo>
                <a:close/>
              </a:path>
              <a:path w="561339" h="76200">
                <a:moveTo>
                  <a:pt x="548132" y="31750"/>
                </a:moveTo>
                <a:lnTo>
                  <a:pt x="497332" y="31750"/>
                </a:lnTo>
                <a:lnTo>
                  <a:pt x="497332" y="44450"/>
                </a:lnTo>
                <a:lnTo>
                  <a:pt x="548132" y="44450"/>
                </a:lnTo>
                <a:lnTo>
                  <a:pt x="560832" y="38100"/>
                </a:lnTo>
                <a:lnTo>
                  <a:pt x="548132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397752" y="4168140"/>
            <a:ext cx="1286510" cy="76200"/>
          </a:xfrm>
          <a:custGeom>
            <a:avLst/>
            <a:gdLst/>
            <a:ahLst/>
            <a:cxnLst/>
            <a:rect l="l" t="t" r="r" b="b"/>
            <a:pathLst>
              <a:path w="1286509" h="76200">
                <a:moveTo>
                  <a:pt x="1210055" y="0"/>
                </a:moveTo>
                <a:lnTo>
                  <a:pt x="1210055" y="76200"/>
                </a:lnTo>
                <a:lnTo>
                  <a:pt x="1273555" y="44450"/>
                </a:lnTo>
                <a:lnTo>
                  <a:pt x="1222755" y="44450"/>
                </a:lnTo>
                <a:lnTo>
                  <a:pt x="1222755" y="31750"/>
                </a:lnTo>
                <a:lnTo>
                  <a:pt x="1273555" y="31750"/>
                </a:lnTo>
                <a:lnTo>
                  <a:pt x="1210055" y="0"/>
                </a:lnTo>
                <a:close/>
              </a:path>
              <a:path w="1286509" h="76200">
                <a:moveTo>
                  <a:pt x="121005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210055" y="44450"/>
                </a:lnTo>
                <a:lnTo>
                  <a:pt x="1210055" y="31750"/>
                </a:lnTo>
                <a:close/>
              </a:path>
              <a:path w="1286509" h="76200">
                <a:moveTo>
                  <a:pt x="1273555" y="31750"/>
                </a:moveTo>
                <a:lnTo>
                  <a:pt x="1222755" y="31750"/>
                </a:lnTo>
                <a:lnTo>
                  <a:pt x="1222755" y="44450"/>
                </a:lnTo>
                <a:lnTo>
                  <a:pt x="1273555" y="44450"/>
                </a:lnTo>
                <a:lnTo>
                  <a:pt x="1286255" y="38100"/>
                </a:lnTo>
                <a:lnTo>
                  <a:pt x="127355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77078" y="2940430"/>
            <a:ext cx="2730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nov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691504" y="3139439"/>
            <a:ext cx="121285" cy="421005"/>
          </a:xfrm>
          <a:custGeom>
            <a:avLst/>
            <a:gdLst/>
            <a:ahLst/>
            <a:cxnLst/>
            <a:rect l="l" t="t" r="r" b="b"/>
            <a:pathLst>
              <a:path w="121285" h="421004">
                <a:moveTo>
                  <a:pt x="118364" y="405257"/>
                </a:moveTo>
                <a:lnTo>
                  <a:pt x="105918" y="408050"/>
                </a:lnTo>
                <a:lnTo>
                  <a:pt x="108712" y="420497"/>
                </a:lnTo>
                <a:lnTo>
                  <a:pt x="121158" y="417702"/>
                </a:lnTo>
                <a:lnTo>
                  <a:pt x="118364" y="405257"/>
                </a:lnTo>
                <a:close/>
              </a:path>
              <a:path w="121285" h="421004">
                <a:moveTo>
                  <a:pt x="112775" y="380492"/>
                </a:moveTo>
                <a:lnTo>
                  <a:pt x="100330" y="383286"/>
                </a:lnTo>
                <a:lnTo>
                  <a:pt x="103124" y="395732"/>
                </a:lnTo>
                <a:lnTo>
                  <a:pt x="115570" y="392938"/>
                </a:lnTo>
                <a:lnTo>
                  <a:pt x="112775" y="380492"/>
                </a:lnTo>
                <a:close/>
              </a:path>
              <a:path w="121285" h="421004">
                <a:moveTo>
                  <a:pt x="107187" y="355726"/>
                </a:moveTo>
                <a:lnTo>
                  <a:pt x="94742" y="358521"/>
                </a:lnTo>
                <a:lnTo>
                  <a:pt x="97536" y="370967"/>
                </a:lnTo>
                <a:lnTo>
                  <a:pt x="109982" y="368173"/>
                </a:lnTo>
                <a:lnTo>
                  <a:pt x="107187" y="355726"/>
                </a:lnTo>
                <a:close/>
              </a:path>
              <a:path w="121285" h="421004">
                <a:moveTo>
                  <a:pt x="101600" y="330962"/>
                </a:moveTo>
                <a:lnTo>
                  <a:pt x="89154" y="333756"/>
                </a:lnTo>
                <a:lnTo>
                  <a:pt x="91948" y="346201"/>
                </a:lnTo>
                <a:lnTo>
                  <a:pt x="104394" y="343408"/>
                </a:lnTo>
                <a:lnTo>
                  <a:pt x="101600" y="330962"/>
                </a:lnTo>
                <a:close/>
              </a:path>
              <a:path w="121285" h="421004">
                <a:moveTo>
                  <a:pt x="96012" y="306197"/>
                </a:moveTo>
                <a:lnTo>
                  <a:pt x="83566" y="308990"/>
                </a:lnTo>
                <a:lnTo>
                  <a:pt x="86360" y="321437"/>
                </a:lnTo>
                <a:lnTo>
                  <a:pt x="98806" y="318643"/>
                </a:lnTo>
                <a:lnTo>
                  <a:pt x="96012" y="306197"/>
                </a:lnTo>
                <a:close/>
              </a:path>
              <a:path w="121285" h="421004">
                <a:moveTo>
                  <a:pt x="90424" y="281432"/>
                </a:moveTo>
                <a:lnTo>
                  <a:pt x="77978" y="284225"/>
                </a:lnTo>
                <a:lnTo>
                  <a:pt x="80772" y="296545"/>
                </a:lnTo>
                <a:lnTo>
                  <a:pt x="93218" y="293750"/>
                </a:lnTo>
                <a:lnTo>
                  <a:pt x="90424" y="281432"/>
                </a:lnTo>
                <a:close/>
              </a:path>
              <a:path w="121285" h="421004">
                <a:moveTo>
                  <a:pt x="84836" y="256667"/>
                </a:moveTo>
                <a:lnTo>
                  <a:pt x="72390" y="259461"/>
                </a:lnTo>
                <a:lnTo>
                  <a:pt x="75184" y="271780"/>
                </a:lnTo>
                <a:lnTo>
                  <a:pt x="87630" y="268986"/>
                </a:lnTo>
                <a:lnTo>
                  <a:pt x="84836" y="256667"/>
                </a:lnTo>
                <a:close/>
              </a:path>
              <a:path w="121285" h="421004">
                <a:moveTo>
                  <a:pt x="79248" y="231901"/>
                </a:moveTo>
                <a:lnTo>
                  <a:pt x="66802" y="234696"/>
                </a:lnTo>
                <a:lnTo>
                  <a:pt x="69596" y="247014"/>
                </a:lnTo>
                <a:lnTo>
                  <a:pt x="82042" y="244221"/>
                </a:lnTo>
                <a:lnTo>
                  <a:pt x="79248" y="231901"/>
                </a:lnTo>
                <a:close/>
              </a:path>
              <a:path w="121285" h="421004">
                <a:moveTo>
                  <a:pt x="73660" y="207137"/>
                </a:moveTo>
                <a:lnTo>
                  <a:pt x="61214" y="209931"/>
                </a:lnTo>
                <a:lnTo>
                  <a:pt x="64008" y="222250"/>
                </a:lnTo>
                <a:lnTo>
                  <a:pt x="76454" y="219456"/>
                </a:lnTo>
                <a:lnTo>
                  <a:pt x="73660" y="207137"/>
                </a:lnTo>
                <a:close/>
              </a:path>
              <a:path w="121285" h="421004">
                <a:moveTo>
                  <a:pt x="68072" y="182372"/>
                </a:moveTo>
                <a:lnTo>
                  <a:pt x="55625" y="185165"/>
                </a:lnTo>
                <a:lnTo>
                  <a:pt x="58420" y="197485"/>
                </a:lnTo>
                <a:lnTo>
                  <a:pt x="70866" y="194690"/>
                </a:lnTo>
                <a:lnTo>
                  <a:pt x="68072" y="182372"/>
                </a:lnTo>
                <a:close/>
              </a:path>
              <a:path w="121285" h="421004">
                <a:moveTo>
                  <a:pt x="62484" y="157480"/>
                </a:moveTo>
                <a:lnTo>
                  <a:pt x="50037" y="160274"/>
                </a:lnTo>
                <a:lnTo>
                  <a:pt x="52832" y="172720"/>
                </a:lnTo>
                <a:lnTo>
                  <a:pt x="65278" y="169925"/>
                </a:lnTo>
                <a:lnTo>
                  <a:pt x="62484" y="157480"/>
                </a:lnTo>
                <a:close/>
              </a:path>
              <a:path w="121285" h="421004">
                <a:moveTo>
                  <a:pt x="56896" y="132714"/>
                </a:moveTo>
                <a:lnTo>
                  <a:pt x="44450" y="135509"/>
                </a:lnTo>
                <a:lnTo>
                  <a:pt x="47244" y="147955"/>
                </a:lnTo>
                <a:lnTo>
                  <a:pt x="59690" y="145161"/>
                </a:lnTo>
                <a:lnTo>
                  <a:pt x="56896" y="132714"/>
                </a:lnTo>
                <a:close/>
              </a:path>
              <a:path w="121285" h="421004">
                <a:moveTo>
                  <a:pt x="51308" y="107950"/>
                </a:moveTo>
                <a:lnTo>
                  <a:pt x="38862" y="110744"/>
                </a:lnTo>
                <a:lnTo>
                  <a:pt x="41656" y="123189"/>
                </a:lnTo>
                <a:lnTo>
                  <a:pt x="54102" y="120396"/>
                </a:lnTo>
                <a:lnTo>
                  <a:pt x="51308" y="107950"/>
                </a:lnTo>
                <a:close/>
              </a:path>
              <a:path w="121285" h="421004">
                <a:moveTo>
                  <a:pt x="45720" y="83185"/>
                </a:moveTo>
                <a:lnTo>
                  <a:pt x="33274" y="85979"/>
                </a:lnTo>
                <a:lnTo>
                  <a:pt x="36068" y="98425"/>
                </a:lnTo>
                <a:lnTo>
                  <a:pt x="48514" y="95631"/>
                </a:lnTo>
                <a:lnTo>
                  <a:pt x="45720" y="83185"/>
                </a:lnTo>
                <a:close/>
              </a:path>
              <a:path w="121285" h="421004">
                <a:moveTo>
                  <a:pt x="20447" y="0"/>
                </a:moveTo>
                <a:lnTo>
                  <a:pt x="0" y="82676"/>
                </a:lnTo>
                <a:lnTo>
                  <a:pt x="40030" y="73660"/>
                </a:lnTo>
                <a:lnTo>
                  <a:pt x="30480" y="73660"/>
                </a:lnTo>
                <a:lnTo>
                  <a:pt x="28194" y="63373"/>
                </a:lnTo>
                <a:lnTo>
                  <a:pt x="40640" y="60579"/>
                </a:lnTo>
                <a:lnTo>
                  <a:pt x="70054" y="60579"/>
                </a:lnTo>
                <a:lnTo>
                  <a:pt x="20447" y="0"/>
                </a:lnTo>
                <a:close/>
              </a:path>
              <a:path w="121285" h="421004">
                <a:moveTo>
                  <a:pt x="40640" y="60579"/>
                </a:moveTo>
                <a:lnTo>
                  <a:pt x="28194" y="63373"/>
                </a:lnTo>
                <a:lnTo>
                  <a:pt x="30480" y="73660"/>
                </a:lnTo>
                <a:lnTo>
                  <a:pt x="42925" y="70865"/>
                </a:lnTo>
                <a:lnTo>
                  <a:pt x="40640" y="60579"/>
                </a:lnTo>
                <a:close/>
              </a:path>
              <a:path w="121285" h="421004">
                <a:moveTo>
                  <a:pt x="70054" y="60579"/>
                </a:moveTo>
                <a:lnTo>
                  <a:pt x="40640" y="60579"/>
                </a:lnTo>
                <a:lnTo>
                  <a:pt x="42925" y="70865"/>
                </a:lnTo>
                <a:lnTo>
                  <a:pt x="30480" y="73660"/>
                </a:lnTo>
                <a:lnTo>
                  <a:pt x="40030" y="73660"/>
                </a:lnTo>
                <a:lnTo>
                  <a:pt x="74422" y="65912"/>
                </a:lnTo>
                <a:lnTo>
                  <a:pt x="70054" y="60579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500498" y="2683509"/>
            <a:ext cx="654050" cy="560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upit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nad  bazom  poda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ka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397752" y="3625596"/>
            <a:ext cx="589915" cy="76200"/>
          </a:xfrm>
          <a:custGeom>
            <a:avLst/>
            <a:gdLst/>
            <a:ahLst/>
            <a:cxnLst/>
            <a:rect l="l" t="t" r="r" b="b"/>
            <a:pathLst>
              <a:path w="589915" h="76200">
                <a:moveTo>
                  <a:pt x="513588" y="0"/>
                </a:moveTo>
                <a:lnTo>
                  <a:pt x="513588" y="76199"/>
                </a:lnTo>
                <a:lnTo>
                  <a:pt x="577088" y="44449"/>
                </a:lnTo>
                <a:lnTo>
                  <a:pt x="526288" y="44449"/>
                </a:lnTo>
                <a:lnTo>
                  <a:pt x="526288" y="31749"/>
                </a:lnTo>
                <a:lnTo>
                  <a:pt x="577088" y="31749"/>
                </a:lnTo>
                <a:lnTo>
                  <a:pt x="513588" y="0"/>
                </a:lnTo>
                <a:close/>
              </a:path>
              <a:path w="589915" h="76200">
                <a:moveTo>
                  <a:pt x="513588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513588" y="44449"/>
                </a:lnTo>
                <a:lnTo>
                  <a:pt x="513588" y="31749"/>
                </a:lnTo>
                <a:close/>
              </a:path>
              <a:path w="589915" h="76200">
                <a:moveTo>
                  <a:pt x="577088" y="31749"/>
                </a:moveTo>
                <a:lnTo>
                  <a:pt x="526288" y="31749"/>
                </a:lnTo>
                <a:lnTo>
                  <a:pt x="526288" y="44449"/>
                </a:lnTo>
                <a:lnTo>
                  <a:pt x="577088" y="44449"/>
                </a:lnTo>
                <a:lnTo>
                  <a:pt x="589788" y="38099"/>
                </a:lnTo>
                <a:lnTo>
                  <a:pt x="577088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545706" y="3470782"/>
            <a:ext cx="2730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nov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321552" y="5158740"/>
            <a:ext cx="161925" cy="439420"/>
          </a:xfrm>
          <a:custGeom>
            <a:avLst/>
            <a:gdLst/>
            <a:ahLst/>
            <a:cxnLst/>
            <a:rect l="l" t="t" r="r" b="b"/>
            <a:pathLst>
              <a:path w="161925" h="439420">
                <a:moveTo>
                  <a:pt x="0" y="438912"/>
                </a:moveTo>
                <a:lnTo>
                  <a:pt x="161544" y="438912"/>
                </a:lnTo>
                <a:lnTo>
                  <a:pt x="161544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321552" y="5158740"/>
            <a:ext cx="161925" cy="439420"/>
          </a:xfrm>
          <a:custGeom>
            <a:avLst/>
            <a:gdLst/>
            <a:ahLst/>
            <a:cxnLst/>
            <a:rect l="l" t="t" r="r" b="b"/>
            <a:pathLst>
              <a:path w="161925" h="439420">
                <a:moveTo>
                  <a:pt x="0" y="438912"/>
                </a:moveTo>
                <a:lnTo>
                  <a:pt x="161544" y="438912"/>
                </a:lnTo>
                <a:lnTo>
                  <a:pt x="161544" y="0"/>
                </a:lnTo>
                <a:lnTo>
                  <a:pt x="0" y="0"/>
                </a:lnTo>
                <a:lnTo>
                  <a:pt x="0" y="43891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394703" y="4590415"/>
            <a:ext cx="1286510" cy="103505"/>
          </a:xfrm>
          <a:custGeom>
            <a:avLst/>
            <a:gdLst/>
            <a:ahLst/>
            <a:cxnLst/>
            <a:rect l="l" t="t" r="r" b="b"/>
            <a:pathLst>
              <a:path w="1286509" h="103504">
                <a:moveTo>
                  <a:pt x="88646" y="0"/>
                </a:moveTo>
                <a:lnTo>
                  <a:pt x="0" y="51689"/>
                </a:lnTo>
                <a:lnTo>
                  <a:pt x="88646" y="103378"/>
                </a:lnTo>
                <a:lnTo>
                  <a:pt x="92456" y="102362"/>
                </a:lnTo>
                <a:lnTo>
                  <a:pt x="96012" y="96266"/>
                </a:lnTo>
                <a:lnTo>
                  <a:pt x="94996" y="92456"/>
                </a:lnTo>
                <a:lnTo>
                  <a:pt x="35995" y="58039"/>
                </a:lnTo>
                <a:lnTo>
                  <a:pt x="12573" y="58039"/>
                </a:lnTo>
                <a:lnTo>
                  <a:pt x="12573" y="45339"/>
                </a:lnTo>
                <a:lnTo>
                  <a:pt x="35995" y="45339"/>
                </a:lnTo>
                <a:lnTo>
                  <a:pt x="94996" y="10922"/>
                </a:lnTo>
                <a:lnTo>
                  <a:pt x="96012" y="7112"/>
                </a:lnTo>
                <a:lnTo>
                  <a:pt x="92456" y="1016"/>
                </a:lnTo>
                <a:lnTo>
                  <a:pt x="88646" y="0"/>
                </a:lnTo>
                <a:close/>
              </a:path>
              <a:path w="1286509" h="103504">
                <a:moveTo>
                  <a:pt x="35995" y="45339"/>
                </a:moveTo>
                <a:lnTo>
                  <a:pt x="12573" y="45339"/>
                </a:lnTo>
                <a:lnTo>
                  <a:pt x="12573" y="58039"/>
                </a:lnTo>
                <a:lnTo>
                  <a:pt x="35995" y="58039"/>
                </a:lnTo>
                <a:lnTo>
                  <a:pt x="34471" y="57150"/>
                </a:lnTo>
                <a:lnTo>
                  <a:pt x="15748" y="57150"/>
                </a:lnTo>
                <a:lnTo>
                  <a:pt x="15748" y="46228"/>
                </a:lnTo>
                <a:lnTo>
                  <a:pt x="34471" y="46228"/>
                </a:lnTo>
                <a:lnTo>
                  <a:pt x="35995" y="45339"/>
                </a:lnTo>
                <a:close/>
              </a:path>
              <a:path w="1286509" h="103504">
                <a:moveTo>
                  <a:pt x="63373" y="45339"/>
                </a:moveTo>
                <a:lnTo>
                  <a:pt x="35995" y="45339"/>
                </a:lnTo>
                <a:lnTo>
                  <a:pt x="25109" y="51689"/>
                </a:lnTo>
                <a:lnTo>
                  <a:pt x="35995" y="58039"/>
                </a:lnTo>
                <a:lnTo>
                  <a:pt x="63373" y="58039"/>
                </a:lnTo>
                <a:lnTo>
                  <a:pt x="63373" y="45339"/>
                </a:lnTo>
                <a:close/>
              </a:path>
              <a:path w="1286509" h="103504">
                <a:moveTo>
                  <a:pt x="15748" y="46228"/>
                </a:moveTo>
                <a:lnTo>
                  <a:pt x="15748" y="57150"/>
                </a:lnTo>
                <a:lnTo>
                  <a:pt x="25109" y="51689"/>
                </a:lnTo>
                <a:lnTo>
                  <a:pt x="15748" y="46228"/>
                </a:lnTo>
                <a:close/>
              </a:path>
              <a:path w="1286509" h="103504">
                <a:moveTo>
                  <a:pt x="25109" y="51689"/>
                </a:moveTo>
                <a:lnTo>
                  <a:pt x="15748" y="57150"/>
                </a:lnTo>
                <a:lnTo>
                  <a:pt x="34471" y="57150"/>
                </a:lnTo>
                <a:lnTo>
                  <a:pt x="25109" y="51689"/>
                </a:lnTo>
                <a:close/>
              </a:path>
              <a:path w="1286509" h="103504">
                <a:moveTo>
                  <a:pt x="34471" y="46228"/>
                </a:moveTo>
                <a:lnTo>
                  <a:pt x="15748" y="46228"/>
                </a:lnTo>
                <a:lnTo>
                  <a:pt x="25109" y="51689"/>
                </a:lnTo>
                <a:lnTo>
                  <a:pt x="34471" y="46228"/>
                </a:lnTo>
                <a:close/>
              </a:path>
              <a:path w="1286509" h="103504">
                <a:moveTo>
                  <a:pt x="152273" y="45339"/>
                </a:moveTo>
                <a:lnTo>
                  <a:pt x="101473" y="45339"/>
                </a:lnTo>
                <a:lnTo>
                  <a:pt x="101473" y="58039"/>
                </a:lnTo>
                <a:lnTo>
                  <a:pt x="152273" y="58039"/>
                </a:lnTo>
                <a:lnTo>
                  <a:pt x="152273" y="45339"/>
                </a:lnTo>
                <a:close/>
              </a:path>
              <a:path w="1286509" h="103504">
                <a:moveTo>
                  <a:pt x="241173" y="45339"/>
                </a:moveTo>
                <a:lnTo>
                  <a:pt x="190373" y="45339"/>
                </a:lnTo>
                <a:lnTo>
                  <a:pt x="190373" y="58039"/>
                </a:lnTo>
                <a:lnTo>
                  <a:pt x="241173" y="58039"/>
                </a:lnTo>
                <a:lnTo>
                  <a:pt x="241173" y="45339"/>
                </a:lnTo>
                <a:close/>
              </a:path>
              <a:path w="1286509" h="103504">
                <a:moveTo>
                  <a:pt x="330073" y="45339"/>
                </a:moveTo>
                <a:lnTo>
                  <a:pt x="279273" y="45339"/>
                </a:lnTo>
                <a:lnTo>
                  <a:pt x="279273" y="58039"/>
                </a:lnTo>
                <a:lnTo>
                  <a:pt x="330073" y="58039"/>
                </a:lnTo>
                <a:lnTo>
                  <a:pt x="330073" y="45339"/>
                </a:lnTo>
                <a:close/>
              </a:path>
              <a:path w="1286509" h="103504">
                <a:moveTo>
                  <a:pt x="418973" y="45339"/>
                </a:moveTo>
                <a:lnTo>
                  <a:pt x="368173" y="45339"/>
                </a:lnTo>
                <a:lnTo>
                  <a:pt x="368173" y="58039"/>
                </a:lnTo>
                <a:lnTo>
                  <a:pt x="418973" y="58039"/>
                </a:lnTo>
                <a:lnTo>
                  <a:pt x="418973" y="45339"/>
                </a:lnTo>
                <a:close/>
              </a:path>
              <a:path w="1286509" h="103504">
                <a:moveTo>
                  <a:pt x="507873" y="45339"/>
                </a:moveTo>
                <a:lnTo>
                  <a:pt x="457073" y="45339"/>
                </a:lnTo>
                <a:lnTo>
                  <a:pt x="457073" y="58039"/>
                </a:lnTo>
                <a:lnTo>
                  <a:pt x="507873" y="58039"/>
                </a:lnTo>
                <a:lnTo>
                  <a:pt x="507873" y="45339"/>
                </a:lnTo>
                <a:close/>
              </a:path>
              <a:path w="1286509" h="103504">
                <a:moveTo>
                  <a:pt x="596773" y="45339"/>
                </a:moveTo>
                <a:lnTo>
                  <a:pt x="545973" y="45339"/>
                </a:lnTo>
                <a:lnTo>
                  <a:pt x="545973" y="58039"/>
                </a:lnTo>
                <a:lnTo>
                  <a:pt x="596773" y="58039"/>
                </a:lnTo>
                <a:lnTo>
                  <a:pt x="596773" y="45339"/>
                </a:lnTo>
                <a:close/>
              </a:path>
              <a:path w="1286509" h="103504">
                <a:moveTo>
                  <a:pt x="685673" y="45339"/>
                </a:moveTo>
                <a:lnTo>
                  <a:pt x="634873" y="45339"/>
                </a:lnTo>
                <a:lnTo>
                  <a:pt x="634873" y="58039"/>
                </a:lnTo>
                <a:lnTo>
                  <a:pt x="685673" y="58039"/>
                </a:lnTo>
                <a:lnTo>
                  <a:pt x="685673" y="45339"/>
                </a:lnTo>
                <a:close/>
              </a:path>
              <a:path w="1286509" h="103504">
                <a:moveTo>
                  <a:pt x="774573" y="45339"/>
                </a:moveTo>
                <a:lnTo>
                  <a:pt x="723773" y="45339"/>
                </a:lnTo>
                <a:lnTo>
                  <a:pt x="723773" y="58039"/>
                </a:lnTo>
                <a:lnTo>
                  <a:pt x="774573" y="58039"/>
                </a:lnTo>
                <a:lnTo>
                  <a:pt x="774573" y="45339"/>
                </a:lnTo>
                <a:close/>
              </a:path>
              <a:path w="1286509" h="103504">
                <a:moveTo>
                  <a:pt x="863473" y="45339"/>
                </a:moveTo>
                <a:lnTo>
                  <a:pt x="812673" y="45339"/>
                </a:lnTo>
                <a:lnTo>
                  <a:pt x="812673" y="58039"/>
                </a:lnTo>
                <a:lnTo>
                  <a:pt x="863473" y="58039"/>
                </a:lnTo>
                <a:lnTo>
                  <a:pt x="863473" y="45339"/>
                </a:lnTo>
                <a:close/>
              </a:path>
              <a:path w="1286509" h="103504">
                <a:moveTo>
                  <a:pt x="952373" y="45339"/>
                </a:moveTo>
                <a:lnTo>
                  <a:pt x="901573" y="45339"/>
                </a:lnTo>
                <a:lnTo>
                  <a:pt x="901573" y="58039"/>
                </a:lnTo>
                <a:lnTo>
                  <a:pt x="952373" y="58039"/>
                </a:lnTo>
                <a:lnTo>
                  <a:pt x="952373" y="45339"/>
                </a:lnTo>
                <a:close/>
              </a:path>
              <a:path w="1286509" h="103504">
                <a:moveTo>
                  <a:pt x="1041273" y="45339"/>
                </a:moveTo>
                <a:lnTo>
                  <a:pt x="990473" y="45339"/>
                </a:lnTo>
                <a:lnTo>
                  <a:pt x="990473" y="58039"/>
                </a:lnTo>
                <a:lnTo>
                  <a:pt x="1041273" y="58039"/>
                </a:lnTo>
                <a:lnTo>
                  <a:pt x="1041273" y="45339"/>
                </a:lnTo>
                <a:close/>
              </a:path>
              <a:path w="1286509" h="103504">
                <a:moveTo>
                  <a:pt x="1130173" y="45339"/>
                </a:moveTo>
                <a:lnTo>
                  <a:pt x="1079373" y="45339"/>
                </a:lnTo>
                <a:lnTo>
                  <a:pt x="1079373" y="58039"/>
                </a:lnTo>
                <a:lnTo>
                  <a:pt x="1130173" y="58039"/>
                </a:lnTo>
                <a:lnTo>
                  <a:pt x="1130173" y="45339"/>
                </a:lnTo>
                <a:close/>
              </a:path>
              <a:path w="1286509" h="103504">
                <a:moveTo>
                  <a:pt x="1219073" y="45339"/>
                </a:moveTo>
                <a:lnTo>
                  <a:pt x="1168273" y="45339"/>
                </a:lnTo>
                <a:lnTo>
                  <a:pt x="1168273" y="58039"/>
                </a:lnTo>
                <a:lnTo>
                  <a:pt x="1219073" y="58039"/>
                </a:lnTo>
                <a:lnTo>
                  <a:pt x="1219073" y="45339"/>
                </a:lnTo>
                <a:close/>
              </a:path>
              <a:path w="1286509" h="103504">
                <a:moveTo>
                  <a:pt x="1286255" y="45339"/>
                </a:moveTo>
                <a:lnTo>
                  <a:pt x="1257173" y="45339"/>
                </a:lnTo>
                <a:lnTo>
                  <a:pt x="1257173" y="58039"/>
                </a:lnTo>
                <a:lnTo>
                  <a:pt x="1286255" y="58039"/>
                </a:lnTo>
                <a:lnTo>
                  <a:pt x="1286255" y="453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394703" y="5679947"/>
            <a:ext cx="1343025" cy="76200"/>
          </a:xfrm>
          <a:custGeom>
            <a:avLst/>
            <a:gdLst/>
            <a:ahLst/>
            <a:cxnLst/>
            <a:rect l="l" t="t" r="r" b="b"/>
            <a:pathLst>
              <a:path w="1343025" h="76200">
                <a:moveTo>
                  <a:pt x="1266444" y="0"/>
                </a:moveTo>
                <a:lnTo>
                  <a:pt x="1266444" y="76199"/>
                </a:lnTo>
                <a:lnTo>
                  <a:pt x="1329944" y="44449"/>
                </a:lnTo>
                <a:lnTo>
                  <a:pt x="1279144" y="44449"/>
                </a:lnTo>
                <a:lnTo>
                  <a:pt x="1279144" y="31749"/>
                </a:lnTo>
                <a:lnTo>
                  <a:pt x="1329944" y="31749"/>
                </a:lnTo>
                <a:lnTo>
                  <a:pt x="1266444" y="0"/>
                </a:lnTo>
                <a:close/>
              </a:path>
              <a:path w="1343025" h="76200">
                <a:moveTo>
                  <a:pt x="1266444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1266444" y="44449"/>
                </a:lnTo>
                <a:lnTo>
                  <a:pt x="1266444" y="31749"/>
                </a:lnTo>
                <a:close/>
              </a:path>
              <a:path w="1343025" h="76200">
                <a:moveTo>
                  <a:pt x="1329944" y="31749"/>
                </a:moveTo>
                <a:lnTo>
                  <a:pt x="1279144" y="31749"/>
                </a:lnTo>
                <a:lnTo>
                  <a:pt x="1279144" y="44449"/>
                </a:lnTo>
                <a:lnTo>
                  <a:pt x="1329944" y="44449"/>
                </a:lnTo>
                <a:lnTo>
                  <a:pt x="1342644" y="38099"/>
                </a:lnTo>
                <a:lnTo>
                  <a:pt x="1329944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468111" y="5949810"/>
            <a:ext cx="863600" cy="103505"/>
          </a:xfrm>
          <a:custGeom>
            <a:avLst/>
            <a:gdLst/>
            <a:ahLst/>
            <a:cxnLst/>
            <a:rect l="l" t="t" r="r" b="b"/>
            <a:pathLst>
              <a:path w="863600" h="103504">
                <a:moveTo>
                  <a:pt x="88646" y="0"/>
                </a:moveTo>
                <a:lnTo>
                  <a:pt x="0" y="51701"/>
                </a:lnTo>
                <a:lnTo>
                  <a:pt x="88646" y="103403"/>
                </a:lnTo>
                <a:lnTo>
                  <a:pt x="92455" y="102374"/>
                </a:lnTo>
                <a:lnTo>
                  <a:pt x="96012" y="96316"/>
                </a:lnTo>
                <a:lnTo>
                  <a:pt x="94996" y="92430"/>
                </a:lnTo>
                <a:lnTo>
                  <a:pt x="36044" y="58051"/>
                </a:lnTo>
                <a:lnTo>
                  <a:pt x="12573" y="58051"/>
                </a:lnTo>
                <a:lnTo>
                  <a:pt x="12573" y="45351"/>
                </a:lnTo>
                <a:lnTo>
                  <a:pt x="36044" y="45351"/>
                </a:lnTo>
                <a:lnTo>
                  <a:pt x="94996" y="10972"/>
                </a:lnTo>
                <a:lnTo>
                  <a:pt x="96012" y="7086"/>
                </a:lnTo>
                <a:lnTo>
                  <a:pt x="92455" y="1015"/>
                </a:lnTo>
                <a:lnTo>
                  <a:pt x="88646" y="0"/>
                </a:lnTo>
                <a:close/>
              </a:path>
              <a:path w="863600" h="103504">
                <a:moveTo>
                  <a:pt x="36044" y="45351"/>
                </a:moveTo>
                <a:lnTo>
                  <a:pt x="12573" y="45351"/>
                </a:lnTo>
                <a:lnTo>
                  <a:pt x="12573" y="58051"/>
                </a:lnTo>
                <a:lnTo>
                  <a:pt x="36044" y="58051"/>
                </a:lnTo>
                <a:lnTo>
                  <a:pt x="34563" y="57188"/>
                </a:lnTo>
                <a:lnTo>
                  <a:pt x="15748" y="57188"/>
                </a:lnTo>
                <a:lnTo>
                  <a:pt x="15748" y="46215"/>
                </a:lnTo>
                <a:lnTo>
                  <a:pt x="34563" y="46215"/>
                </a:lnTo>
                <a:lnTo>
                  <a:pt x="36044" y="45351"/>
                </a:lnTo>
                <a:close/>
              </a:path>
              <a:path w="863600" h="103504">
                <a:moveTo>
                  <a:pt x="63373" y="45351"/>
                </a:moveTo>
                <a:lnTo>
                  <a:pt x="36044" y="45351"/>
                </a:lnTo>
                <a:lnTo>
                  <a:pt x="25155" y="51701"/>
                </a:lnTo>
                <a:lnTo>
                  <a:pt x="36044" y="58051"/>
                </a:lnTo>
                <a:lnTo>
                  <a:pt x="63373" y="58051"/>
                </a:lnTo>
                <a:lnTo>
                  <a:pt x="63373" y="45351"/>
                </a:lnTo>
                <a:close/>
              </a:path>
              <a:path w="863600" h="103504">
                <a:moveTo>
                  <a:pt x="15748" y="46215"/>
                </a:moveTo>
                <a:lnTo>
                  <a:pt x="15748" y="57188"/>
                </a:lnTo>
                <a:lnTo>
                  <a:pt x="25155" y="51701"/>
                </a:lnTo>
                <a:lnTo>
                  <a:pt x="15748" y="46215"/>
                </a:lnTo>
                <a:close/>
              </a:path>
              <a:path w="863600" h="103504">
                <a:moveTo>
                  <a:pt x="25155" y="51701"/>
                </a:moveTo>
                <a:lnTo>
                  <a:pt x="15748" y="57188"/>
                </a:lnTo>
                <a:lnTo>
                  <a:pt x="34563" y="57188"/>
                </a:lnTo>
                <a:lnTo>
                  <a:pt x="25155" y="51701"/>
                </a:lnTo>
                <a:close/>
              </a:path>
              <a:path w="863600" h="103504">
                <a:moveTo>
                  <a:pt x="34563" y="46215"/>
                </a:moveTo>
                <a:lnTo>
                  <a:pt x="15748" y="46215"/>
                </a:lnTo>
                <a:lnTo>
                  <a:pt x="25155" y="51701"/>
                </a:lnTo>
                <a:lnTo>
                  <a:pt x="34563" y="46215"/>
                </a:lnTo>
                <a:close/>
              </a:path>
              <a:path w="863600" h="103504">
                <a:moveTo>
                  <a:pt x="152273" y="45351"/>
                </a:moveTo>
                <a:lnTo>
                  <a:pt x="101473" y="45351"/>
                </a:lnTo>
                <a:lnTo>
                  <a:pt x="101473" y="58051"/>
                </a:lnTo>
                <a:lnTo>
                  <a:pt x="152273" y="58051"/>
                </a:lnTo>
                <a:lnTo>
                  <a:pt x="152273" y="45351"/>
                </a:lnTo>
                <a:close/>
              </a:path>
              <a:path w="863600" h="103504">
                <a:moveTo>
                  <a:pt x="241173" y="45351"/>
                </a:moveTo>
                <a:lnTo>
                  <a:pt x="190373" y="45351"/>
                </a:lnTo>
                <a:lnTo>
                  <a:pt x="190373" y="58051"/>
                </a:lnTo>
                <a:lnTo>
                  <a:pt x="241173" y="58051"/>
                </a:lnTo>
                <a:lnTo>
                  <a:pt x="241173" y="45351"/>
                </a:lnTo>
                <a:close/>
              </a:path>
              <a:path w="863600" h="103504">
                <a:moveTo>
                  <a:pt x="330073" y="45351"/>
                </a:moveTo>
                <a:lnTo>
                  <a:pt x="279273" y="45351"/>
                </a:lnTo>
                <a:lnTo>
                  <a:pt x="279273" y="58051"/>
                </a:lnTo>
                <a:lnTo>
                  <a:pt x="330073" y="58051"/>
                </a:lnTo>
                <a:lnTo>
                  <a:pt x="330073" y="45351"/>
                </a:lnTo>
                <a:close/>
              </a:path>
              <a:path w="863600" h="103504">
                <a:moveTo>
                  <a:pt x="418973" y="45351"/>
                </a:moveTo>
                <a:lnTo>
                  <a:pt x="368173" y="45351"/>
                </a:lnTo>
                <a:lnTo>
                  <a:pt x="368173" y="58051"/>
                </a:lnTo>
                <a:lnTo>
                  <a:pt x="418973" y="58051"/>
                </a:lnTo>
                <a:lnTo>
                  <a:pt x="418973" y="45351"/>
                </a:lnTo>
                <a:close/>
              </a:path>
              <a:path w="863600" h="103504">
                <a:moveTo>
                  <a:pt x="507873" y="45351"/>
                </a:moveTo>
                <a:lnTo>
                  <a:pt x="457073" y="45351"/>
                </a:lnTo>
                <a:lnTo>
                  <a:pt x="457073" y="58051"/>
                </a:lnTo>
                <a:lnTo>
                  <a:pt x="507873" y="58051"/>
                </a:lnTo>
                <a:lnTo>
                  <a:pt x="507873" y="45351"/>
                </a:lnTo>
                <a:close/>
              </a:path>
              <a:path w="863600" h="103504">
                <a:moveTo>
                  <a:pt x="596773" y="45351"/>
                </a:moveTo>
                <a:lnTo>
                  <a:pt x="545973" y="45351"/>
                </a:lnTo>
                <a:lnTo>
                  <a:pt x="545973" y="58051"/>
                </a:lnTo>
                <a:lnTo>
                  <a:pt x="596773" y="58051"/>
                </a:lnTo>
                <a:lnTo>
                  <a:pt x="596773" y="45351"/>
                </a:lnTo>
                <a:close/>
              </a:path>
              <a:path w="863600" h="103504">
                <a:moveTo>
                  <a:pt x="685673" y="45351"/>
                </a:moveTo>
                <a:lnTo>
                  <a:pt x="634873" y="45351"/>
                </a:lnTo>
                <a:lnTo>
                  <a:pt x="634873" y="58051"/>
                </a:lnTo>
                <a:lnTo>
                  <a:pt x="685673" y="58051"/>
                </a:lnTo>
                <a:lnTo>
                  <a:pt x="685673" y="45351"/>
                </a:lnTo>
                <a:close/>
              </a:path>
              <a:path w="863600" h="103504">
                <a:moveTo>
                  <a:pt x="774573" y="45351"/>
                </a:moveTo>
                <a:lnTo>
                  <a:pt x="723773" y="45351"/>
                </a:lnTo>
                <a:lnTo>
                  <a:pt x="723773" y="58051"/>
                </a:lnTo>
                <a:lnTo>
                  <a:pt x="774573" y="58051"/>
                </a:lnTo>
                <a:lnTo>
                  <a:pt x="774573" y="45351"/>
                </a:lnTo>
                <a:close/>
              </a:path>
              <a:path w="863600" h="103504">
                <a:moveTo>
                  <a:pt x="863473" y="45351"/>
                </a:moveTo>
                <a:lnTo>
                  <a:pt x="812673" y="45351"/>
                </a:lnTo>
                <a:lnTo>
                  <a:pt x="812673" y="58051"/>
                </a:lnTo>
                <a:lnTo>
                  <a:pt x="863473" y="58051"/>
                </a:lnTo>
                <a:lnTo>
                  <a:pt x="863473" y="453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350508" y="584454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420611" y="4858511"/>
            <a:ext cx="637540" cy="0"/>
          </a:xfrm>
          <a:custGeom>
            <a:avLst/>
            <a:gdLst/>
            <a:ahLst/>
            <a:cxnLst/>
            <a:rect l="l" t="t" r="r" b="b"/>
            <a:pathLst>
              <a:path w="637540">
                <a:moveTo>
                  <a:pt x="0" y="0"/>
                </a:moveTo>
                <a:lnTo>
                  <a:pt x="6370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93205" y="4918836"/>
            <a:ext cx="103886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izdvoj</a:t>
            </a:r>
            <a:r>
              <a:rPr sz="12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rezultate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469379" y="5120640"/>
            <a:ext cx="589915" cy="76200"/>
          </a:xfrm>
          <a:custGeom>
            <a:avLst/>
            <a:gdLst/>
            <a:ahLst/>
            <a:cxnLst/>
            <a:rect l="l" t="t" r="r" b="b"/>
            <a:pathLst>
              <a:path w="589915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89915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89915" h="76200">
                <a:moveTo>
                  <a:pt x="589788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89788" y="44450"/>
                </a:lnTo>
                <a:lnTo>
                  <a:pt x="589788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062216" y="4858511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060692" y="5113020"/>
            <a:ext cx="0" cy="41275"/>
          </a:xfrm>
          <a:custGeom>
            <a:avLst/>
            <a:gdLst/>
            <a:ahLst/>
            <a:cxnLst/>
            <a:rect l="l" t="t" r="r" b="b"/>
            <a:pathLst>
              <a:path h="41275">
                <a:moveTo>
                  <a:pt x="0" y="0"/>
                </a:moveTo>
                <a:lnTo>
                  <a:pt x="0" y="4114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917181" y="3994657"/>
            <a:ext cx="3689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200" spc="-2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200" spc="-1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ši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828281" y="4639309"/>
            <a:ext cx="5588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rezultati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770878" y="5506516"/>
            <a:ext cx="47370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at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ori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18479" y="6024067"/>
            <a:ext cx="5588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rezultati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44383" y="5615940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6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7645907" y="561746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22860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227064" y="5890259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0"/>
                </a:moveTo>
                <a:lnTo>
                  <a:pt x="0" y="22859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230111" y="5891784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600" y="228599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871459" y="5277103"/>
            <a:ext cx="196215" cy="288925"/>
          </a:xfrm>
          <a:custGeom>
            <a:avLst/>
            <a:gdLst/>
            <a:ahLst/>
            <a:cxnLst/>
            <a:rect l="l" t="t" r="r" b="b"/>
            <a:pathLst>
              <a:path w="196215" h="288925">
                <a:moveTo>
                  <a:pt x="185166" y="0"/>
                </a:moveTo>
                <a:lnTo>
                  <a:pt x="178181" y="10541"/>
                </a:lnTo>
                <a:lnTo>
                  <a:pt x="188722" y="17653"/>
                </a:lnTo>
                <a:lnTo>
                  <a:pt x="195834" y="7112"/>
                </a:lnTo>
                <a:lnTo>
                  <a:pt x="185166" y="0"/>
                </a:lnTo>
                <a:close/>
              </a:path>
              <a:path w="196215" h="288925">
                <a:moveTo>
                  <a:pt x="171069" y="21082"/>
                </a:moveTo>
                <a:lnTo>
                  <a:pt x="164084" y="31750"/>
                </a:lnTo>
                <a:lnTo>
                  <a:pt x="174625" y="38735"/>
                </a:lnTo>
                <a:lnTo>
                  <a:pt x="181610" y="28194"/>
                </a:lnTo>
                <a:lnTo>
                  <a:pt x="171069" y="21082"/>
                </a:lnTo>
                <a:close/>
              </a:path>
              <a:path w="196215" h="288925">
                <a:moveTo>
                  <a:pt x="156972" y="42291"/>
                </a:moveTo>
                <a:lnTo>
                  <a:pt x="149987" y="52832"/>
                </a:lnTo>
                <a:lnTo>
                  <a:pt x="160528" y="59817"/>
                </a:lnTo>
                <a:lnTo>
                  <a:pt x="167513" y="49276"/>
                </a:lnTo>
                <a:lnTo>
                  <a:pt x="156972" y="42291"/>
                </a:lnTo>
                <a:close/>
              </a:path>
              <a:path w="196215" h="288925">
                <a:moveTo>
                  <a:pt x="142875" y="63373"/>
                </a:moveTo>
                <a:lnTo>
                  <a:pt x="135763" y="73914"/>
                </a:lnTo>
                <a:lnTo>
                  <a:pt x="146431" y="81026"/>
                </a:lnTo>
                <a:lnTo>
                  <a:pt x="153416" y="70485"/>
                </a:lnTo>
                <a:lnTo>
                  <a:pt x="142875" y="63373"/>
                </a:lnTo>
                <a:close/>
              </a:path>
              <a:path w="196215" h="288925">
                <a:moveTo>
                  <a:pt x="128778" y="84455"/>
                </a:moveTo>
                <a:lnTo>
                  <a:pt x="121666" y="94996"/>
                </a:lnTo>
                <a:lnTo>
                  <a:pt x="132207" y="102108"/>
                </a:lnTo>
                <a:lnTo>
                  <a:pt x="139319" y="91567"/>
                </a:lnTo>
                <a:lnTo>
                  <a:pt x="128778" y="84455"/>
                </a:lnTo>
                <a:close/>
              </a:path>
              <a:path w="196215" h="288925">
                <a:moveTo>
                  <a:pt x="114681" y="105664"/>
                </a:moveTo>
                <a:lnTo>
                  <a:pt x="107569" y="116205"/>
                </a:lnTo>
                <a:lnTo>
                  <a:pt x="118110" y="123190"/>
                </a:lnTo>
                <a:lnTo>
                  <a:pt x="125222" y="112649"/>
                </a:lnTo>
                <a:lnTo>
                  <a:pt x="114681" y="105664"/>
                </a:lnTo>
                <a:close/>
              </a:path>
              <a:path w="196215" h="288925">
                <a:moveTo>
                  <a:pt x="100584" y="126746"/>
                </a:moveTo>
                <a:lnTo>
                  <a:pt x="93472" y="137287"/>
                </a:lnTo>
                <a:lnTo>
                  <a:pt x="104013" y="144399"/>
                </a:lnTo>
                <a:lnTo>
                  <a:pt x="111125" y="133731"/>
                </a:lnTo>
                <a:lnTo>
                  <a:pt x="100584" y="126746"/>
                </a:lnTo>
                <a:close/>
              </a:path>
              <a:path w="196215" h="288925">
                <a:moveTo>
                  <a:pt x="86360" y="147828"/>
                </a:moveTo>
                <a:lnTo>
                  <a:pt x="79375" y="158369"/>
                </a:lnTo>
                <a:lnTo>
                  <a:pt x="89916" y="165481"/>
                </a:lnTo>
                <a:lnTo>
                  <a:pt x="97028" y="154940"/>
                </a:lnTo>
                <a:lnTo>
                  <a:pt x="86360" y="147828"/>
                </a:lnTo>
                <a:close/>
              </a:path>
              <a:path w="196215" h="288925">
                <a:moveTo>
                  <a:pt x="72263" y="168910"/>
                </a:moveTo>
                <a:lnTo>
                  <a:pt x="65278" y="179578"/>
                </a:lnTo>
                <a:lnTo>
                  <a:pt x="75819" y="186563"/>
                </a:lnTo>
                <a:lnTo>
                  <a:pt x="82804" y="176022"/>
                </a:lnTo>
                <a:lnTo>
                  <a:pt x="72263" y="168910"/>
                </a:lnTo>
                <a:close/>
              </a:path>
              <a:path w="196215" h="288925">
                <a:moveTo>
                  <a:pt x="10668" y="203962"/>
                </a:moveTo>
                <a:lnTo>
                  <a:pt x="0" y="288544"/>
                </a:lnTo>
                <a:lnTo>
                  <a:pt x="74041" y="246380"/>
                </a:lnTo>
                <a:lnTo>
                  <a:pt x="47856" y="228854"/>
                </a:lnTo>
                <a:lnTo>
                  <a:pt x="47625" y="228854"/>
                </a:lnTo>
                <a:lnTo>
                  <a:pt x="36957" y="221742"/>
                </a:lnTo>
                <a:lnTo>
                  <a:pt x="10668" y="203962"/>
                </a:lnTo>
                <a:close/>
              </a:path>
              <a:path w="196215" h="288925">
                <a:moveTo>
                  <a:pt x="37042" y="221615"/>
                </a:moveTo>
                <a:lnTo>
                  <a:pt x="47625" y="228854"/>
                </a:lnTo>
                <a:lnTo>
                  <a:pt x="37042" y="221615"/>
                </a:lnTo>
                <a:close/>
              </a:path>
              <a:path w="196215" h="288925">
                <a:moveTo>
                  <a:pt x="47695" y="228746"/>
                </a:moveTo>
                <a:lnTo>
                  <a:pt x="47856" y="228854"/>
                </a:lnTo>
                <a:lnTo>
                  <a:pt x="47695" y="228746"/>
                </a:lnTo>
                <a:close/>
              </a:path>
              <a:path w="196215" h="288925">
                <a:moveTo>
                  <a:pt x="44069" y="211201"/>
                </a:moveTo>
                <a:lnTo>
                  <a:pt x="37042" y="221615"/>
                </a:lnTo>
                <a:lnTo>
                  <a:pt x="47695" y="228746"/>
                </a:lnTo>
                <a:lnTo>
                  <a:pt x="54610" y="218186"/>
                </a:lnTo>
                <a:lnTo>
                  <a:pt x="44069" y="211201"/>
                </a:lnTo>
                <a:close/>
              </a:path>
              <a:path w="196215" h="288925">
                <a:moveTo>
                  <a:pt x="58166" y="190119"/>
                </a:moveTo>
                <a:lnTo>
                  <a:pt x="51181" y="200660"/>
                </a:lnTo>
                <a:lnTo>
                  <a:pt x="61722" y="207645"/>
                </a:lnTo>
                <a:lnTo>
                  <a:pt x="68707" y="197104"/>
                </a:lnTo>
                <a:lnTo>
                  <a:pt x="58166" y="190119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477000" y="6077711"/>
            <a:ext cx="270510" cy="185420"/>
          </a:xfrm>
          <a:custGeom>
            <a:avLst/>
            <a:gdLst/>
            <a:ahLst/>
            <a:cxnLst/>
            <a:rect l="l" t="t" r="r" b="b"/>
            <a:pathLst>
              <a:path w="270509" h="185420">
                <a:moveTo>
                  <a:pt x="259715" y="167462"/>
                </a:moveTo>
                <a:lnTo>
                  <a:pt x="252602" y="177990"/>
                </a:lnTo>
                <a:lnTo>
                  <a:pt x="263144" y="185102"/>
                </a:lnTo>
                <a:lnTo>
                  <a:pt x="270255" y="174561"/>
                </a:lnTo>
                <a:lnTo>
                  <a:pt x="259715" y="167462"/>
                </a:lnTo>
                <a:close/>
              </a:path>
              <a:path w="270509" h="185420">
                <a:moveTo>
                  <a:pt x="238632" y="153263"/>
                </a:moveTo>
                <a:lnTo>
                  <a:pt x="231521" y="163791"/>
                </a:lnTo>
                <a:lnTo>
                  <a:pt x="242061" y="170891"/>
                </a:lnTo>
                <a:lnTo>
                  <a:pt x="249174" y="160362"/>
                </a:lnTo>
                <a:lnTo>
                  <a:pt x="238632" y="153263"/>
                </a:lnTo>
                <a:close/>
              </a:path>
              <a:path w="270509" h="185420">
                <a:moveTo>
                  <a:pt x="217550" y="139064"/>
                </a:moveTo>
                <a:lnTo>
                  <a:pt x="210439" y="149593"/>
                </a:lnTo>
                <a:lnTo>
                  <a:pt x="220979" y="156692"/>
                </a:lnTo>
                <a:lnTo>
                  <a:pt x="228092" y="146164"/>
                </a:lnTo>
                <a:lnTo>
                  <a:pt x="217550" y="139064"/>
                </a:lnTo>
                <a:close/>
              </a:path>
              <a:path w="270509" h="185420">
                <a:moveTo>
                  <a:pt x="196596" y="124866"/>
                </a:moveTo>
                <a:lnTo>
                  <a:pt x="189483" y="135394"/>
                </a:lnTo>
                <a:lnTo>
                  <a:pt x="200025" y="142494"/>
                </a:lnTo>
                <a:lnTo>
                  <a:pt x="207009" y="131965"/>
                </a:lnTo>
                <a:lnTo>
                  <a:pt x="196596" y="124866"/>
                </a:lnTo>
                <a:close/>
              </a:path>
              <a:path w="270509" h="185420">
                <a:moveTo>
                  <a:pt x="175514" y="110667"/>
                </a:moveTo>
                <a:lnTo>
                  <a:pt x="168401" y="121196"/>
                </a:lnTo>
                <a:lnTo>
                  <a:pt x="178943" y="128295"/>
                </a:lnTo>
                <a:lnTo>
                  <a:pt x="186054" y="117767"/>
                </a:lnTo>
                <a:lnTo>
                  <a:pt x="175514" y="110667"/>
                </a:lnTo>
                <a:close/>
              </a:path>
              <a:path w="270509" h="185420">
                <a:moveTo>
                  <a:pt x="154431" y="96469"/>
                </a:moveTo>
                <a:lnTo>
                  <a:pt x="147320" y="106997"/>
                </a:lnTo>
                <a:lnTo>
                  <a:pt x="157860" y="114096"/>
                </a:lnTo>
                <a:lnTo>
                  <a:pt x="164973" y="103568"/>
                </a:lnTo>
                <a:lnTo>
                  <a:pt x="154431" y="96469"/>
                </a:lnTo>
                <a:close/>
              </a:path>
              <a:path w="270509" h="185420">
                <a:moveTo>
                  <a:pt x="133350" y="82270"/>
                </a:moveTo>
                <a:lnTo>
                  <a:pt x="126238" y="92798"/>
                </a:lnTo>
                <a:lnTo>
                  <a:pt x="136778" y="99898"/>
                </a:lnTo>
                <a:lnTo>
                  <a:pt x="143891" y="89369"/>
                </a:lnTo>
                <a:lnTo>
                  <a:pt x="133350" y="82270"/>
                </a:lnTo>
                <a:close/>
              </a:path>
              <a:path w="270509" h="185420">
                <a:moveTo>
                  <a:pt x="112268" y="68059"/>
                </a:moveTo>
                <a:lnTo>
                  <a:pt x="105155" y="78600"/>
                </a:lnTo>
                <a:lnTo>
                  <a:pt x="115697" y="85699"/>
                </a:lnTo>
                <a:lnTo>
                  <a:pt x="122808" y="75158"/>
                </a:lnTo>
                <a:lnTo>
                  <a:pt x="112268" y="68059"/>
                </a:lnTo>
                <a:close/>
              </a:path>
              <a:path w="270509" h="185420">
                <a:moveTo>
                  <a:pt x="0" y="0"/>
                </a:moveTo>
                <a:lnTo>
                  <a:pt x="41909" y="74193"/>
                </a:lnTo>
                <a:lnTo>
                  <a:pt x="62853" y="43091"/>
                </a:lnTo>
                <a:lnTo>
                  <a:pt x="52577" y="43091"/>
                </a:lnTo>
                <a:lnTo>
                  <a:pt x="49149" y="40767"/>
                </a:lnTo>
                <a:lnTo>
                  <a:pt x="56260" y="30238"/>
                </a:lnTo>
                <a:lnTo>
                  <a:pt x="71507" y="30238"/>
                </a:lnTo>
                <a:lnTo>
                  <a:pt x="84454" y="11010"/>
                </a:lnTo>
                <a:lnTo>
                  <a:pt x="0" y="0"/>
                </a:lnTo>
                <a:close/>
              </a:path>
              <a:path w="270509" h="185420">
                <a:moveTo>
                  <a:pt x="91185" y="53860"/>
                </a:moveTo>
                <a:lnTo>
                  <a:pt x="84200" y="64389"/>
                </a:lnTo>
                <a:lnTo>
                  <a:pt x="94615" y="71488"/>
                </a:lnTo>
                <a:lnTo>
                  <a:pt x="101726" y="60959"/>
                </a:lnTo>
                <a:lnTo>
                  <a:pt x="91185" y="53860"/>
                </a:lnTo>
                <a:close/>
              </a:path>
              <a:path w="270509" h="185420">
                <a:moveTo>
                  <a:pt x="70230" y="39662"/>
                </a:moveTo>
                <a:lnTo>
                  <a:pt x="63119" y="50190"/>
                </a:lnTo>
                <a:lnTo>
                  <a:pt x="73659" y="57289"/>
                </a:lnTo>
                <a:lnTo>
                  <a:pt x="80772" y="46761"/>
                </a:lnTo>
                <a:lnTo>
                  <a:pt x="70230" y="39662"/>
                </a:lnTo>
                <a:close/>
              </a:path>
              <a:path w="270509" h="185420">
                <a:moveTo>
                  <a:pt x="56260" y="30238"/>
                </a:moveTo>
                <a:lnTo>
                  <a:pt x="49149" y="40767"/>
                </a:lnTo>
                <a:lnTo>
                  <a:pt x="52577" y="43091"/>
                </a:lnTo>
                <a:lnTo>
                  <a:pt x="59690" y="32562"/>
                </a:lnTo>
                <a:lnTo>
                  <a:pt x="56260" y="30238"/>
                </a:lnTo>
                <a:close/>
              </a:path>
              <a:path w="270509" h="185420">
                <a:moveTo>
                  <a:pt x="71507" y="30238"/>
                </a:moveTo>
                <a:lnTo>
                  <a:pt x="56260" y="30238"/>
                </a:lnTo>
                <a:lnTo>
                  <a:pt x="59690" y="32562"/>
                </a:lnTo>
                <a:lnTo>
                  <a:pt x="52577" y="43091"/>
                </a:lnTo>
                <a:lnTo>
                  <a:pt x="62853" y="43091"/>
                </a:lnTo>
                <a:lnTo>
                  <a:pt x="71507" y="30238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556250" y="3565652"/>
            <a:ext cx="5664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pra</a:t>
            </a:r>
            <a:r>
              <a:rPr sz="1000" i="1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lj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en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001761" y="4905502"/>
            <a:ext cx="859790" cy="316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brisanje</a:t>
            </a:r>
            <a:r>
              <a:rPr sz="1000" i="1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iz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drugog</a:t>
            </a:r>
            <a:r>
              <a:rPr sz="1000" i="1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objekta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740779" y="6245758"/>
            <a:ext cx="11938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brisanje samog</a:t>
            </a:r>
            <a:r>
              <a:rPr sz="1000" i="1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sebe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097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DIJAGRAM</a:t>
            </a:r>
            <a:r>
              <a:rPr lang="en-US" spc="-10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AKTIVNOSTI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49323" y="2920505"/>
            <a:ext cx="397510" cy="0"/>
          </a:xfrm>
          <a:custGeom>
            <a:avLst/>
            <a:gdLst/>
            <a:ahLst/>
            <a:cxnLst/>
            <a:rect l="l" t="t" r="r" b="b"/>
            <a:pathLst>
              <a:path w="397510">
                <a:moveTo>
                  <a:pt x="396917" y="0"/>
                </a:moveTo>
                <a:lnTo>
                  <a:pt x="0" y="0"/>
                </a:lnTo>
              </a:path>
            </a:pathLst>
          </a:custGeom>
          <a:ln w="15429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89880" y="2920505"/>
            <a:ext cx="0" cy="198120"/>
          </a:xfrm>
          <a:custGeom>
            <a:avLst/>
            <a:gdLst/>
            <a:ahLst/>
            <a:cxnLst/>
            <a:rect l="l" t="t" r="r" b="b"/>
            <a:pathLst>
              <a:path h="198119">
                <a:moveTo>
                  <a:pt x="0" y="197796"/>
                </a:moveTo>
                <a:lnTo>
                  <a:pt x="0" y="0"/>
                </a:lnTo>
              </a:path>
            </a:pathLst>
          </a:custGeom>
          <a:ln w="4801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96091" y="2920505"/>
            <a:ext cx="0" cy="198120"/>
          </a:xfrm>
          <a:custGeom>
            <a:avLst/>
            <a:gdLst/>
            <a:ahLst/>
            <a:cxnLst/>
            <a:rect l="l" t="t" r="r" b="b"/>
            <a:pathLst>
              <a:path h="198119">
                <a:moveTo>
                  <a:pt x="0" y="197796"/>
                </a:moveTo>
                <a:lnTo>
                  <a:pt x="0" y="0"/>
                </a:lnTo>
              </a:path>
            </a:pathLst>
          </a:custGeom>
          <a:ln w="4801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96091" y="3118301"/>
            <a:ext cx="344170" cy="0"/>
          </a:xfrm>
          <a:custGeom>
            <a:avLst/>
            <a:gdLst/>
            <a:ahLst/>
            <a:cxnLst/>
            <a:rect l="l" t="t" r="r" b="b"/>
            <a:pathLst>
              <a:path w="344169">
                <a:moveTo>
                  <a:pt x="343577" y="0"/>
                </a:moveTo>
                <a:lnTo>
                  <a:pt x="0" y="0"/>
                </a:lnTo>
              </a:path>
            </a:pathLst>
          </a:custGeom>
          <a:ln w="47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47898" y="3118301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>
                <a:moveTo>
                  <a:pt x="341982" y="0"/>
                </a:moveTo>
                <a:lnTo>
                  <a:pt x="0" y="0"/>
                </a:lnTo>
              </a:path>
            </a:pathLst>
          </a:custGeom>
          <a:ln w="47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39668" y="3118301"/>
            <a:ext cx="0" cy="395605"/>
          </a:xfrm>
          <a:custGeom>
            <a:avLst/>
            <a:gdLst/>
            <a:ahLst/>
            <a:cxnLst/>
            <a:rect l="l" t="t" r="r" b="b"/>
            <a:pathLst>
              <a:path h="395604">
                <a:moveTo>
                  <a:pt x="0" y="0"/>
                </a:moveTo>
                <a:lnTo>
                  <a:pt x="0" y="39557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202323" y="3478239"/>
            <a:ext cx="73660" cy="36195"/>
          </a:xfrm>
          <a:custGeom>
            <a:avLst/>
            <a:gdLst/>
            <a:ahLst/>
            <a:cxnLst/>
            <a:rect l="l" t="t" r="r" b="b"/>
            <a:pathLst>
              <a:path w="73660" h="36195">
                <a:moveTo>
                  <a:pt x="0" y="0"/>
                </a:moveTo>
                <a:lnTo>
                  <a:pt x="37344" y="35632"/>
                </a:lnTo>
                <a:lnTo>
                  <a:pt x="73619" y="0"/>
                </a:lnTo>
              </a:path>
            </a:pathLst>
          </a:custGeom>
          <a:ln w="47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47898" y="3118301"/>
            <a:ext cx="0" cy="395605"/>
          </a:xfrm>
          <a:custGeom>
            <a:avLst/>
            <a:gdLst/>
            <a:ahLst/>
            <a:cxnLst/>
            <a:rect l="l" t="t" r="r" b="b"/>
            <a:pathLst>
              <a:path h="395604">
                <a:moveTo>
                  <a:pt x="0" y="0"/>
                </a:moveTo>
                <a:lnTo>
                  <a:pt x="0" y="39557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10028" y="3478239"/>
            <a:ext cx="73660" cy="36195"/>
          </a:xfrm>
          <a:custGeom>
            <a:avLst/>
            <a:gdLst/>
            <a:ahLst/>
            <a:cxnLst/>
            <a:rect l="l" t="t" r="r" b="b"/>
            <a:pathLst>
              <a:path w="73660" h="36195">
                <a:moveTo>
                  <a:pt x="0" y="0"/>
                </a:moveTo>
                <a:lnTo>
                  <a:pt x="37869" y="35632"/>
                </a:lnTo>
                <a:lnTo>
                  <a:pt x="73619" y="0"/>
                </a:lnTo>
              </a:path>
            </a:pathLst>
          </a:custGeom>
          <a:ln w="47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47782" y="2612216"/>
            <a:ext cx="0" cy="295910"/>
          </a:xfrm>
          <a:custGeom>
            <a:avLst/>
            <a:gdLst/>
            <a:ahLst/>
            <a:cxnLst/>
            <a:rect l="l" t="t" r="r" b="b"/>
            <a:pathLst>
              <a:path h="295910">
                <a:moveTo>
                  <a:pt x="0" y="0"/>
                </a:moveTo>
                <a:lnTo>
                  <a:pt x="0" y="295539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09912" y="2872123"/>
            <a:ext cx="73660" cy="36195"/>
          </a:xfrm>
          <a:custGeom>
            <a:avLst/>
            <a:gdLst/>
            <a:ahLst/>
            <a:cxnLst/>
            <a:rect l="l" t="t" r="r" b="b"/>
            <a:pathLst>
              <a:path w="73660" h="36194">
                <a:moveTo>
                  <a:pt x="0" y="0"/>
                </a:moveTo>
                <a:lnTo>
                  <a:pt x="37869" y="35632"/>
                </a:lnTo>
                <a:lnTo>
                  <a:pt x="73619" y="0"/>
                </a:lnTo>
              </a:path>
            </a:pathLst>
          </a:custGeom>
          <a:ln w="47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50980" y="3513871"/>
            <a:ext cx="793750" cy="428625"/>
          </a:xfrm>
          <a:custGeom>
            <a:avLst/>
            <a:gdLst/>
            <a:ahLst/>
            <a:cxnLst/>
            <a:rect l="l" t="t" r="r" b="b"/>
            <a:pathLst>
              <a:path w="793750" h="428625">
                <a:moveTo>
                  <a:pt x="693535" y="0"/>
                </a:moveTo>
                <a:lnTo>
                  <a:pt x="98163" y="0"/>
                </a:lnTo>
                <a:lnTo>
                  <a:pt x="59216" y="7976"/>
                </a:lnTo>
                <a:lnTo>
                  <a:pt x="27740" y="29769"/>
                </a:lnTo>
                <a:lnTo>
                  <a:pt x="1599" y="79218"/>
                </a:lnTo>
                <a:lnTo>
                  <a:pt x="0" y="99944"/>
                </a:lnTo>
                <a:lnTo>
                  <a:pt x="0" y="330168"/>
                </a:lnTo>
                <a:lnTo>
                  <a:pt x="7468" y="368982"/>
                </a:lnTo>
                <a:lnTo>
                  <a:pt x="43745" y="412569"/>
                </a:lnTo>
                <a:lnTo>
                  <a:pt x="98163" y="428521"/>
                </a:lnTo>
                <a:lnTo>
                  <a:pt x="693535" y="428521"/>
                </a:lnTo>
                <a:lnTo>
                  <a:pt x="713814" y="426931"/>
                </a:lnTo>
                <a:lnTo>
                  <a:pt x="749563" y="412569"/>
                </a:lnTo>
                <a:lnTo>
                  <a:pt x="776245" y="384935"/>
                </a:lnTo>
                <a:lnTo>
                  <a:pt x="793311" y="330168"/>
                </a:lnTo>
                <a:lnTo>
                  <a:pt x="793311" y="99944"/>
                </a:lnTo>
                <a:lnTo>
                  <a:pt x="785837" y="60607"/>
                </a:lnTo>
                <a:lnTo>
                  <a:pt x="749563" y="16998"/>
                </a:lnTo>
                <a:lnTo>
                  <a:pt x="713814" y="3181"/>
                </a:lnTo>
                <a:lnTo>
                  <a:pt x="69353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50980" y="3513871"/>
            <a:ext cx="793750" cy="428625"/>
          </a:xfrm>
          <a:custGeom>
            <a:avLst/>
            <a:gdLst/>
            <a:ahLst/>
            <a:cxnLst/>
            <a:rect l="l" t="t" r="r" b="b"/>
            <a:pathLst>
              <a:path w="793750" h="428625">
                <a:moveTo>
                  <a:pt x="693535" y="428521"/>
                </a:moveTo>
                <a:lnTo>
                  <a:pt x="732497" y="420545"/>
                </a:lnTo>
                <a:lnTo>
                  <a:pt x="776245" y="384935"/>
                </a:lnTo>
                <a:lnTo>
                  <a:pt x="793311" y="330168"/>
                </a:lnTo>
                <a:lnTo>
                  <a:pt x="793311" y="99944"/>
                </a:lnTo>
                <a:lnTo>
                  <a:pt x="790645" y="79218"/>
                </a:lnTo>
                <a:lnTo>
                  <a:pt x="785837" y="60607"/>
                </a:lnTo>
                <a:lnTo>
                  <a:pt x="749563" y="16998"/>
                </a:lnTo>
                <a:lnTo>
                  <a:pt x="713814" y="3181"/>
                </a:lnTo>
                <a:lnTo>
                  <a:pt x="693535" y="0"/>
                </a:lnTo>
                <a:lnTo>
                  <a:pt x="98163" y="0"/>
                </a:lnTo>
                <a:lnTo>
                  <a:pt x="77888" y="3181"/>
                </a:lnTo>
                <a:lnTo>
                  <a:pt x="59216" y="7976"/>
                </a:lnTo>
                <a:lnTo>
                  <a:pt x="27740" y="29769"/>
                </a:lnTo>
                <a:lnTo>
                  <a:pt x="1599" y="79218"/>
                </a:lnTo>
                <a:lnTo>
                  <a:pt x="0" y="99944"/>
                </a:lnTo>
                <a:lnTo>
                  <a:pt x="0" y="330168"/>
                </a:lnTo>
                <a:lnTo>
                  <a:pt x="1599" y="350371"/>
                </a:lnTo>
                <a:lnTo>
                  <a:pt x="7468" y="368982"/>
                </a:lnTo>
                <a:lnTo>
                  <a:pt x="43745" y="412569"/>
                </a:lnTo>
                <a:lnTo>
                  <a:pt x="98163" y="428521"/>
                </a:lnTo>
                <a:lnTo>
                  <a:pt x="693535" y="428521"/>
                </a:lnTo>
              </a:path>
            </a:pathLst>
          </a:custGeom>
          <a:ln w="47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39644" y="3578168"/>
            <a:ext cx="614045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20" dirty="0">
                <a:solidFill>
                  <a:schemeClr val="tx1"/>
                </a:solidFill>
                <a:latin typeface="Arial"/>
                <a:cs typeface="Arial"/>
              </a:rPr>
              <a:t>Akc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700" spc="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42750" y="3513871"/>
            <a:ext cx="794385" cy="428625"/>
          </a:xfrm>
          <a:custGeom>
            <a:avLst/>
            <a:gdLst/>
            <a:ahLst/>
            <a:cxnLst/>
            <a:rect l="l" t="t" r="r" b="b"/>
            <a:pathLst>
              <a:path w="794385" h="428625">
                <a:moveTo>
                  <a:pt x="694081" y="0"/>
                </a:moveTo>
                <a:lnTo>
                  <a:pt x="98705" y="0"/>
                </a:lnTo>
                <a:lnTo>
                  <a:pt x="59743" y="7976"/>
                </a:lnTo>
                <a:lnTo>
                  <a:pt x="28276" y="29769"/>
                </a:lnTo>
                <a:lnTo>
                  <a:pt x="1595" y="79218"/>
                </a:lnTo>
                <a:lnTo>
                  <a:pt x="0" y="99944"/>
                </a:lnTo>
                <a:lnTo>
                  <a:pt x="0" y="330168"/>
                </a:lnTo>
                <a:lnTo>
                  <a:pt x="7997" y="368982"/>
                </a:lnTo>
                <a:lnTo>
                  <a:pt x="43747" y="412569"/>
                </a:lnTo>
                <a:lnTo>
                  <a:pt x="98705" y="428521"/>
                </a:lnTo>
                <a:lnTo>
                  <a:pt x="694081" y="428521"/>
                </a:lnTo>
                <a:lnTo>
                  <a:pt x="714360" y="426931"/>
                </a:lnTo>
                <a:lnTo>
                  <a:pt x="750088" y="412569"/>
                </a:lnTo>
                <a:lnTo>
                  <a:pt x="776769" y="384935"/>
                </a:lnTo>
                <a:lnTo>
                  <a:pt x="793835" y="330168"/>
                </a:lnTo>
                <a:lnTo>
                  <a:pt x="793835" y="99944"/>
                </a:lnTo>
                <a:lnTo>
                  <a:pt x="785837" y="60607"/>
                </a:lnTo>
                <a:lnTo>
                  <a:pt x="750088" y="16998"/>
                </a:lnTo>
                <a:lnTo>
                  <a:pt x="714360" y="3181"/>
                </a:lnTo>
                <a:lnTo>
                  <a:pt x="694081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842750" y="3513871"/>
            <a:ext cx="794385" cy="428625"/>
          </a:xfrm>
          <a:custGeom>
            <a:avLst/>
            <a:gdLst/>
            <a:ahLst/>
            <a:cxnLst/>
            <a:rect l="l" t="t" r="r" b="b"/>
            <a:pathLst>
              <a:path w="794385" h="428625">
                <a:moveTo>
                  <a:pt x="694081" y="428521"/>
                </a:moveTo>
                <a:lnTo>
                  <a:pt x="733021" y="420545"/>
                </a:lnTo>
                <a:lnTo>
                  <a:pt x="776769" y="384935"/>
                </a:lnTo>
                <a:lnTo>
                  <a:pt x="793835" y="330168"/>
                </a:lnTo>
                <a:lnTo>
                  <a:pt x="793835" y="99944"/>
                </a:lnTo>
                <a:lnTo>
                  <a:pt x="790645" y="79218"/>
                </a:lnTo>
                <a:lnTo>
                  <a:pt x="785837" y="60607"/>
                </a:lnTo>
                <a:lnTo>
                  <a:pt x="750088" y="16998"/>
                </a:lnTo>
                <a:lnTo>
                  <a:pt x="714360" y="3181"/>
                </a:lnTo>
                <a:lnTo>
                  <a:pt x="694081" y="0"/>
                </a:lnTo>
                <a:lnTo>
                  <a:pt x="98705" y="0"/>
                </a:lnTo>
                <a:lnTo>
                  <a:pt x="78426" y="3181"/>
                </a:lnTo>
                <a:lnTo>
                  <a:pt x="59743" y="7976"/>
                </a:lnTo>
                <a:lnTo>
                  <a:pt x="28276" y="29769"/>
                </a:lnTo>
                <a:lnTo>
                  <a:pt x="1595" y="79218"/>
                </a:lnTo>
                <a:lnTo>
                  <a:pt x="0" y="99944"/>
                </a:lnTo>
                <a:lnTo>
                  <a:pt x="0" y="330168"/>
                </a:lnTo>
                <a:lnTo>
                  <a:pt x="1595" y="350371"/>
                </a:lnTo>
                <a:lnTo>
                  <a:pt x="7997" y="368982"/>
                </a:lnTo>
                <a:lnTo>
                  <a:pt x="43747" y="412569"/>
                </a:lnTo>
                <a:lnTo>
                  <a:pt x="98705" y="428521"/>
                </a:lnTo>
                <a:lnTo>
                  <a:pt x="694081" y="428521"/>
                </a:lnTo>
              </a:path>
            </a:pathLst>
          </a:custGeom>
          <a:ln w="47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31945" y="3578168"/>
            <a:ext cx="614045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20" dirty="0">
                <a:solidFill>
                  <a:schemeClr val="tx1"/>
                </a:solidFill>
                <a:latin typeface="Arial"/>
                <a:cs typeface="Arial"/>
              </a:rPr>
              <a:t>Akc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700" spc="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247898" y="3942393"/>
            <a:ext cx="0" cy="362585"/>
          </a:xfrm>
          <a:custGeom>
            <a:avLst/>
            <a:gdLst/>
            <a:ahLst/>
            <a:cxnLst/>
            <a:rect l="l" t="t" r="r" b="b"/>
            <a:pathLst>
              <a:path h="362585">
                <a:moveTo>
                  <a:pt x="0" y="0"/>
                </a:moveTo>
                <a:lnTo>
                  <a:pt x="0" y="362597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239668" y="3942393"/>
            <a:ext cx="0" cy="362585"/>
          </a:xfrm>
          <a:custGeom>
            <a:avLst/>
            <a:gdLst/>
            <a:ahLst/>
            <a:cxnLst/>
            <a:rect l="l" t="t" r="r" b="b"/>
            <a:pathLst>
              <a:path h="362585">
                <a:moveTo>
                  <a:pt x="0" y="0"/>
                </a:moveTo>
                <a:lnTo>
                  <a:pt x="0" y="362597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96091" y="4304990"/>
            <a:ext cx="344170" cy="0"/>
          </a:xfrm>
          <a:custGeom>
            <a:avLst/>
            <a:gdLst/>
            <a:ahLst/>
            <a:cxnLst/>
            <a:rect l="l" t="t" r="r" b="b"/>
            <a:pathLst>
              <a:path w="344169">
                <a:moveTo>
                  <a:pt x="343577" y="0"/>
                </a:moveTo>
                <a:lnTo>
                  <a:pt x="0" y="0"/>
                </a:lnTo>
              </a:path>
            </a:pathLst>
          </a:custGeom>
          <a:ln w="47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247898" y="4304990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>
                <a:moveTo>
                  <a:pt x="341982" y="0"/>
                </a:moveTo>
                <a:lnTo>
                  <a:pt x="0" y="0"/>
                </a:lnTo>
              </a:path>
            </a:pathLst>
          </a:custGeom>
          <a:ln w="47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589880" y="4304990"/>
            <a:ext cx="0" cy="198120"/>
          </a:xfrm>
          <a:custGeom>
            <a:avLst/>
            <a:gdLst/>
            <a:ahLst/>
            <a:cxnLst/>
            <a:rect l="l" t="t" r="r" b="b"/>
            <a:pathLst>
              <a:path h="198120">
                <a:moveTo>
                  <a:pt x="0" y="0"/>
                </a:moveTo>
                <a:lnTo>
                  <a:pt x="0" y="197796"/>
                </a:lnTo>
              </a:path>
            </a:pathLst>
          </a:custGeom>
          <a:ln w="4801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54130" y="4467154"/>
            <a:ext cx="73660" cy="36195"/>
          </a:xfrm>
          <a:custGeom>
            <a:avLst/>
            <a:gdLst/>
            <a:ahLst/>
            <a:cxnLst/>
            <a:rect l="l" t="t" r="r" b="b"/>
            <a:pathLst>
              <a:path w="73660" h="36195">
                <a:moveTo>
                  <a:pt x="0" y="0"/>
                </a:moveTo>
                <a:lnTo>
                  <a:pt x="35749" y="35632"/>
                </a:lnTo>
                <a:lnTo>
                  <a:pt x="73094" y="0"/>
                </a:lnTo>
              </a:path>
            </a:pathLst>
          </a:custGeom>
          <a:ln w="4791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896091" y="4304990"/>
            <a:ext cx="0" cy="198120"/>
          </a:xfrm>
          <a:custGeom>
            <a:avLst/>
            <a:gdLst/>
            <a:ahLst/>
            <a:cxnLst/>
            <a:rect l="l" t="t" r="r" b="b"/>
            <a:pathLst>
              <a:path h="198120">
                <a:moveTo>
                  <a:pt x="0" y="0"/>
                </a:moveTo>
                <a:lnTo>
                  <a:pt x="0" y="197796"/>
                </a:lnTo>
              </a:path>
            </a:pathLst>
          </a:custGeom>
          <a:ln w="4801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858746" y="4467154"/>
            <a:ext cx="74930" cy="36195"/>
          </a:xfrm>
          <a:custGeom>
            <a:avLst/>
            <a:gdLst/>
            <a:ahLst/>
            <a:cxnLst/>
            <a:rect l="l" t="t" r="r" b="b"/>
            <a:pathLst>
              <a:path w="74930" h="36195">
                <a:moveTo>
                  <a:pt x="0" y="0"/>
                </a:moveTo>
                <a:lnTo>
                  <a:pt x="37344" y="35632"/>
                </a:lnTo>
                <a:lnTo>
                  <a:pt x="74689" y="0"/>
                </a:lnTo>
              </a:path>
            </a:pathLst>
          </a:custGeom>
          <a:ln w="4791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544515" y="4502786"/>
            <a:ext cx="397510" cy="0"/>
          </a:xfrm>
          <a:custGeom>
            <a:avLst/>
            <a:gdLst/>
            <a:ahLst/>
            <a:cxnLst/>
            <a:rect l="l" t="t" r="r" b="b"/>
            <a:pathLst>
              <a:path w="397510">
                <a:moveTo>
                  <a:pt x="396939" y="0"/>
                </a:moveTo>
                <a:lnTo>
                  <a:pt x="0" y="0"/>
                </a:lnTo>
              </a:path>
            </a:pathLst>
          </a:custGeom>
          <a:ln w="15429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742996" y="4502786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0"/>
                </a:moveTo>
                <a:lnTo>
                  <a:pt x="0" y="297731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705651" y="4763301"/>
            <a:ext cx="74930" cy="37465"/>
          </a:xfrm>
          <a:custGeom>
            <a:avLst/>
            <a:gdLst/>
            <a:ahLst/>
            <a:cxnLst/>
            <a:rect l="l" t="t" r="r" b="b"/>
            <a:pathLst>
              <a:path w="74930" h="37464">
                <a:moveTo>
                  <a:pt x="0" y="0"/>
                </a:moveTo>
                <a:lnTo>
                  <a:pt x="37344" y="37216"/>
                </a:lnTo>
                <a:lnTo>
                  <a:pt x="74689" y="0"/>
                </a:lnTo>
              </a:path>
            </a:pathLst>
          </a:custGeom>
          <a:ln w="47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165987" y="3118301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248456" y="0"/>
                </a:moveTo>
                <a:lnTo>
                  <a:pt x="0" y="0"/>
                </a:lnTo>
              </a:path>
            </a:pathLst>
          </a:custGeom>
          <a:ln w="47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422148" y="3118301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247144" y="0"/>
                </a:moveTo>
                <a:lnTo>
                  <a:pt x="0" y="0"/>
                </a:lnTo>
              </a:path>
            </a:pathLst>
          </a:custGeom>
          <a:ln w="47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414443" y="3118301"/>
            <a:ext cx="0" cy="395605"/>
          </a:xfrm>
          <a:custGeom>
            <a:avLst/>
            <a:gdLst/>
            <a:ahLst/>
            <a:cxnLst/>
            <a:rect l="l" t="t" r="r" b="b"/>
            <a:pathLst>
              <a:path h="395604">
                <a:moveTo>
                  <a:pt x="0" y="0"/>
                </a:moveTo>
                <a:lnTo>
                  <a:pt x="0" y="39557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377076" y="3478239"/>
            <a:ext cx="73660" cy="36195"/>
          </a:xfrm>
          <a:custGeom>
            <a:avLst/>
            <a:gdLst/>
            <a:ahLst/>
            <a:cxnLst/>
            <a:rect l="l" t="t" r="r" b="b"/>
            <a:pathLst>
              <a:path w="73660" h="36195">
                <a:moveTo>
                  <a:pt x="0" y="0"/>
                </a:moveTo>
                <a:lnTo>
                  <a:pt x="37366" y="35632"/>
                </a:lnTo>
                <a:lnTo>
                  <a:pt x="73203" y="0"/>
                </a:lnTo>
              </a:path>
            </a:pathLst>
          </a:custGeom>
          <a:ln w="47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422148" y="3118301"/>
            <a:ext cx="0" cy="395605"/>
          </a:xfrm>
          <a:custGeom>
            <a:avLst/>
            <a:gdLst/>
            <a:ahLst/>
            <a:cxnLst/>
            <a:rect l="l" t="t" r="r" b="b"/>
            <a:pathLst>
              <a:path h="395604">
                <a:moveTo>
                  <a:pt x="0" y="0"/>
                </a:moveTo>
                <a:lnTo>
                  <a:pt x="0" y="39557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384781" y="3478239"/>
            <a:ext cx="73660" cy="36195"/>
          </a:xfrm>
          <a:custGeom>
            <a:avLst/>
            <a:gdLst/>
            <a:ahLst/>
            <a:cxnLst/>
            <a:rect l="l" t="t" r="r" b="b"/>
            <a:pathLst>
              <a:path w="73660" h="36195">
                <a:moveTo>
                  <a:pt x="0" y="0"/>
                </a:moveTo>
                <a:lnTo>
                  <a:pt x="37366" y="35632"/>
                </a:lnTo>
                <a:lnTo>
                  <a:pt x="73640" y="0"/>
                </a:lnTo>
              </a:path>
            </a:pathLst>
          </a:custGeom>
          <a:ln w="47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922557" y="2662123"/>
            <a:ext cx="0" cy="295910"/>
          </a:xfrm>
          <a:custGeom>
            <a:avLst/>
            <a:gdLst/>
            <a:ahLst/>
            <a:cxnLst/>
            <a:rect l="l" t="t" r="r" b="b"/>
            <a:pathLst>
              <a:path h="295910">
                <a:moveTo>
                  <a:pt x="0" y="0"/>
                </a:moveTo>
                <a:lnTo>
                  <a:pt x="0" y="295604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884753" y="2920505"/>
            <a:ext cx="75565" cy="37465"/>
          </a:xfrm>
          <a:custGeom>
            <a:avLst/>
            <a:gdLst/>
            <a:ahLst/>
            <a:cxnLst/>
            <a:rect l="l" t="t" r="r" b="b"/>
            <a:pathLst>
              <a:path w="75564" h="37464">
                <a:moveTo>
                  <a:pt x="0" y="0"/>
                </a:moveTo>
                <a:lnTo>
                  <a:pt x="37803" y="37222"/>
                </a:lnTo>
                <a:lnTo>
                  <a:pt x="75170" y="0"/>
                </a:lnTo>
              </a:path>
            </a:pathLst>
          </a:custGeom>
          <a:ln w="47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025755" y="3513871"/>
            <a:ext cx="793750" cy="428625"/>
          </a:xfrm>
          <a:custGeom>
            <a:avLst/>
            <a:gdLst/>
            <a:ahLst/>
            <a:cxnLst/>
            <a:rect l="l" t="t" r="r" b="b"/>
            <a:pathLst>
              <a:path w="793750" h="428625">
                <a:moveTo>
                  <a:pt x="693579" y="0"/>
                </a:moveTo>
                <a:lnTo>
                  <a:pt x="98333" y="0"/>
                </a:lnTo>
                <a:lnTo>
                  <a:pt x="59218" y="7976"/>
                </a:lnTo>
                <a:lnTo>
                  <a:pt x="27751" y="29769"/>
                </a:lnTo>
                <a:lnTo>
                  <a:pt x="1748" y="79218"/>
                </a:lnTo>
                <a:lnTo>
                  <a:pt x="0" y="99944"/>
                </a:lnTo>
                <a:lnTo>
                  <a:pt x="0" y="330168"/>
                </a:lnTo>
                <a:lnTo>
                  <a:pt x="7429" y="368982"/>
                </a:lnTo>
                <a:lnTo>
                  <a:pt x="43922" y="412569"/>
                </a:lnTo>
                <a:lnTo>
                  <a:pt x="98333" y="428521"/>
                </a:lnTo>
                <a:lnTo>
                  <a:pt x="693579" y="428521"/>
                </a:lnTo>
                <a:lnTo>
                  <a:pt x="713901" y="426931"/>
                </a:lnTo>
                <a:lnTo>
                  <a:pt x="749738" y="412569"/>
                </a:lnTo>
                <a:lnTo>
                  <a:pt x="786012" y="368982"/>
                </a:lnTo>
                <a:lnTo>
                  <a:pt x="793442" y="330168"/>
                </a:lnTo>
                <a:lnTo>
                  <a:pt x="793442" y="99944"/>
                </a:lnTo>
                <a:lnTo>
                  <a:pt x="786012" y="60607"/>
                </a:lnTo>
                <a:lnTo>
                  <a:pt x="749738" y="16998"/>
                </a:lnTo>
                <a:lnTo>
                  <a:pt x="713901" y="3181"/>
                </a:lnTo>
                <a:lnTo>
                  <a:pt x="69357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025755" y="3513871"/>
            <a:ext cx="793750" cy="428625"/>
          </a:xfrm>
          <a:custGeom>
            <a:avLst/>
            <a:gdLst/>
            <a:ahLst/>
            <a:cxnLst/>
            <a:rect l="l" t="t" r="r" b="b"/>
            <a:pathLst>
              <a:path w="793750" h="428625">
                <a:moveTo>
                  <a:pt x="693579" y="428521"/>
                </a:moveTo>
                <a:lnTo>
                  <a:pt x="732475" y="420545"/>
                </a:lnTo>
                <a:lnTo>
                  <a:pt x="776397" y="386526"/>
                </a:lnTo>
                <a:lnTo>
                  <a:pt x="790164" y="350371"/>
                </a:lnTo>
                <a:lnTo>
                  <a:pt x="793442" y="330168"/>
                </a:lnTo>
                <a:lnTo>
                  <a:pt x="793442" y="99944"/>
                </a:lnTo>
                <a:lnTo>
                  <a:pt x="790164" y="79218"/>
                </a:lnTo>
                <a:lnTo>
                  <a:pt x="786012" y="60607"/>
                </a:lnTo>
                <a:lnTo>
                  <a:pt x="749738" y="16998"/>
                </a:lnTo>
                <a:lnTo>
                  <a:pt x="713901" y="3181"/>
                </a:lnTo>
                <a:lnTo>
                  <a:pt x="693579" y="0"/>
                </a:lnTo>
                <a:lnTo>
                  <a:pt x="98333" y="0"/>
                </a:lnTo>
                <a:lnTo>
                  <a:pt x="78011" y="3181"/>
                </a:lnTo>
                <a:lnTo>
                  <a:pt x="59218" y="7976"/>
                </a:lnTo>
                <a:lnTo>
                  <a:pt x="27751" y="29769"/>
                </a:lnTo>
                <a:lnTo>
                  <a:pt x="1748" y="79218"/>
                </a:lnTo>
                <a:lnTo>
                  <a:pt x="0" y="99944"/>
                </a:lnTo>
                <a:lnTo>
                  <a:pt x="0" y="330168"/>
                </a:lnTo>
                <a:lnTo>
                  <a:pt x="1748" y="350371"/>
                </a:lnTo>
                <a:lnTo>
                  <a:pt x="7429" y="368982"/>
                </a:lnTo>
                <a:lnTo>
                  <a:pt x="43922" y="412569"/>
                </a:lnTo>
                <a:lnTo>
                  <a:pt x="98333" y="428521"/>
                </a:lnTo>
                <a:lnTo>
                  <a:pt x="693579" y="428521"/>
                </a:lnTo>
              </a:path>
            </a:pathLst>
          </a:custGeom>
          <a:ln w="47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114447" y="3578168"/>
            <a:ext cx="614045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20" dirty="0">
                <a:solidFill>
                  <a:schemeClr val="tx1"/>
                </a:solidFill>
                <a:latin typeface="Arial"/>
                <a:cs typeface="Arial"/>
              </a:rPr>
              <a:t>Akc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700" spc="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017612" y="3513871"/>
            <a:ext cx="794385" cy="428625"/>
          </a:xfrm>
          <a:custGeom>
            <a:avLst/>
            <a:gdLst/>
            <a:ahLst/>
            <a:cxnLst/>
            <a:rect l="l" t="t" r="r" b="b"/>
            <a:pathLst>
              <a:path w="794384" h="428625">
                <a:moveTo>
                  <a:pt x="694016" y="0"/>
                </a:moveTo>
                <a:lnTo>
                  <a:pt x="98770" y="0"/>
                </a:lnTo>
                <a:lnTo>
                  <a:pt x="59655" y="7976"/>
                </a:lnTo>
                <a:lnTo>
                  <a:pt x="28188" y="29769"/>
                </a:lnTo>
                <a:lnTo>
                  <a:pt x="1529" y="79218"/>
                </a:lnTo>
                <a:lnTo>
                  <a:pt x="0" y="99944"/>
                </a:lnTo>
                <a:lnTo>
                  <a:pt x="0" y="330168"/>
                </a:lnTo>
                <a:lnTo>
                  <a:pt x="8085" y="368982"/>
                </a:lnTo>
                <a:lnTo>
                  <a:pt x="43703" y="412569"/>
                </a:lnTo>
                <a:lnTo>
                  <a:pt x="98770" y="428521"/>
                </a:lnTo>
                <a:lnTo>
                  <a:pt x="694016" y="428521"/>
                </a:lnTo>
                <a:lnTo>
                  <a:pt x="714338" y="426931"/>
                </a:lnTo>
                <a:lnTo>
                  <a:pt x="750175" y="412569"/>
                </a:lnTo>
                <a:lnTo>
                  <a:pt x="785794" y="368982"/>
                </a:lnTo>
                <a:lnTo>
                  <a:pt x="793879" y="330168"/>
                </a:lnTo>
                <a:lnTo>
                  <a:pt x="793879" y="99944"/>
                </a:lnTo>
                <a:lnTo>
                  <a:pt x="785794" y="60607"/>
                </a:lnTo>
                <a:lnTo>
                  <a:pt x="750175" y="16998"/>
                </a:lnTo>
                <a:lnTo>
                  <a:pt x="714338" y="3181"/>
                </a:lnTo>
                <a:lnTo>
                  <a:pt x="694016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017612" y="3513871"/>
            <a:ext cx="794385" cy="428625"/>
          </a:xfrm>
          <a:custGeom>
            <a:avLst/>
            <a:gdLst/>
            <a:ahLst/>
            <a:cxnLst/>
            <a:rect l="l" t="t" r="r" b="b"/>
            <a:pathLst>
              <a:path w="794384" h="428625">
                <a:moveTo>
                  <a:pt x="694016" y="428521"/>
                </a:moveTo>
                <a:lnTo>
                  <a:pt x="732912" y="420545"/>
                </a:lnTo>
                <a:lnTo>
                  <a:pt x="776835" y="386526"/>
                </a:lnTo>
                <a:lnTo>
                  <a:pt x="790601" y="350371"/>
                </a:lnTo>
                <a:lnTo>
                  <a:pt x="793879" y="330168"/>
                </a:lnTo>
                <a:lnTo>
                  <a:pt x="793879" y="99944"/>
                </a:lnTo>
                <a:lnTo>
                  <a:pt x="790601" y="79218"/>
                </a:lnTo>
                <a:lnTo>
                  <a:pt x="785794" y="60607"/>
                </a:lnTo>
                <a:lnTo>
                  <a:pt x="750175" y="16998"/>
                </a:lnTo>
                <a:lnTo>
                  <a:pt x="714338" y="3181"/>
                </a:lnTo>
                <a:lnTo>
                  <a:pt x="694016" y="0"/>
                </a:lnTo>
                <a:lnTo>
                  <a:pt x="98770" y="0"/>
                </a:lnTo>
                <a:lnTo>
                  <a:pt x="78448" y="3181"/>
                </a:lnTo>
                <a:lnTo>
                  <a:pt x="59655" y="7976"/>
                </a:lnTo>
                <a:lnTo>
                  <a:pt x="28188" y="29769"/>
                </a:lnTo>
                <a:lnTo>
                  <a:pt x="1529" y="79218"/>
                </a:lnTo>
                <a:lnTo>
                  <a:pt x="0" y="99944"/>
                </a:lnTo>
                <a:lnTo>
                  <a:pt x="0" y="330168"/>
                </a:lnTo>
                <a:lnTo>
                  <a:pt x="1529" y="350371"/>
                </a:lnTo>
                <a:lnTo>
                  <a:pt x="8085" y="368982"/>
                </a:lnTo>
                <a:lnTo>
                  <a:pt x="43703" y="412569"/>
                </a:lnTo>
                <a:lnTo>
                  <a:pt x="98770" y="428521"/>
                </a:lnTo>
                <a:lnTo>
                  <a:pt x="694016" y="428521"/>
                </a:lnTo>
              </a:path>
            </a:pathLst>
          </a:custGeom>
          <a:ln w="47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106742" y="3578168"/>
            <a:ext cx="614045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20" dirty="0">
                <a:solidFill>
                  <a:schemeClr val="tx1"/>
                </a:solidFill>
                <a:latin typeface="Arial"/>
                <a:cs typeface="Arial"/>
              </a:rPr>
              <a:t>Akc</a:t>
            </a:r>
            <a:r>
              <a:rPr sz="1700" spc="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700" spc="-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700" spc="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7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422148" y="3942393"/>
            <a:ext cx="0" cy="362585"/>
          </a:xfrm>
          <a:custGeom>
            <a:avLst/>
            <a:gdLst/>
            <a:ahLst/>
            <a:cxnLst/>
            <a:rect l="l" t="t" r="r" b="b"/>
            <a:pathLst>
              <a:path h="362585">
                <a:moveTo>
                  <a:pt x="0" y="0"/>
                </a:moveTo>
                <a:lnTo>
                  <a:pt x="0" y="362597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414443" y="3942393"/>
            <a:ext cx="0" cy="362585"/>
          </a:xfrm>
          <a:custGeom>
            <a:avLst/>
            <a:gdLst/>
            <a:ahLst/>
            <a:cxnLst/>
            <a:rect l="l" t="t" r="r" b="b"/>
            <a:pathLst>
              <a:path h="362585">
                <a:moveTo>
                  <a:pt x="0" y="0"/>
                </a:moveTo>
                <a:lnTo>
                  <a:pt x="0" y="362597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917749" y="4465563"/>
            <a:ext cx="0" cy="297815"/>
          </a:xfrm>
          <a:custGeom>
            <a:avLst/>
            <a:gdLst/>
            <a:ahLst/>
            <a:cxnLst/>
            <a:rect l="l" t="t" r="r" b="b"/>
            <a:pathLst>
              <a:path h="297814">
                <a:moveTo>
                  <a:pt x="0" y="0"/>
                </a:moveTo>
                <a:lnTo>
                  <a:pt x="0" y="297738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880382" y="4725551"/>
            <a:ext cx="74930" cy="38100"/>
          </a:xfrm>
          <a:custGeom>
            <a:avLst/>
            <a:gdLst/>
            <a:ahLst/>
            <a:cxnLst/>
            <a:rect l="l" t="t" r="r" b="b"/>
            <a:pathLst>
              <a:path w="74929" h="38100">
                <a:moveTo>
                  <a:pt x="0" y="0"/>
                </a:moveTo>
                <a:lnTo>
                  <a:pt x="37366" y="37750"/>
                </a:lnTo>
                <a:lnTo>
                  <a:pt x="74733" y="0"/>
                </a:lnTo>
              </a:path>
            </a:pathLst>
          </a:custGeom>
          <a:ln w="47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69293" y="4157188"/>
            <a:ext cx="248920" cy="147955"/>
          </a:xfrm>
          <a:custGeom>
            <a:avLst/>
            <a:gdLst/>
            <a:ahLst/>
            <a:cxnLst/>
            <a:rect l="l" t="t" r="r" b="b"/>
            <a:pathLst>
              <a:path w="248920" h="147954">
                <a:moveTo>
                  <a:pt x="248456" y="0"/>
                </a:moveTo>
                <a:lnTo>
                  <a:pt x="0" y="147802"/>
                </a:lnTo>
              </a:path>
            </a:pathLst>
          </a:custGeom>
          <a:ln w="1544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917749" y="4304990"/>
            <a:ext cx="248285" cy="149860"/>
          </a:xfrm>
          <a:custGeom>
            <a:avLst/>
            <a:gdLst/>
            <a:ahLst/>
            <a:cxnLst/>
            <a:rect l="l" t="t" r="r" b="b"/>
            <a:pathLst>
              <a:path w="248285" h="149860">
                <a:moveTo>
                  <a:pt x="248237" y="0"/>
                </a:moveTo>
                <a:lnTo>
                  <a:pt x="0" y="149414"/>
                </a:lnTo>
              </a:path>
            </a:pathLst>
          </a:custGeom>
          <a:ln w="1544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917749" y="4157188"/>
            <a:ext cx="248285" cy="147955"/>
          </a:xfrm>
          <a:custGeom>
            <a:avLst/>
            <a:gdLst/>
            <a:ahLst/>
            <a:cxnLst/>
            <a:rect l="l" t="t" r="r" b="b"/>
            <a:pathLst>
              <a:path w="248285" h="147954">
                <a:moveTo>
                  <a:pt x="0" y="0"/>
                </a:moveTo>
                <a:lnTo>
                  <a:pt x="248237" y="147802"/>
                </a:lnTo>
              </a:path>
            </a:pathLst>
          </a:custGeom>
          <a:ln w="1544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669293" y="4304990"/>
            <a:ext cx="248920" cy="149860"/>
          </a:xfrm>
          <a:custGeom>
            <a:avLst/>
            <a:gdLst/>
            <a:ahLst/>
            <a:cxnLst/>
            <a:rect l="l" t="t" r="r" b="b"/>
            <a:pathLst>
              <a:path w="248920" h="149860">
                <a:moveTo>
                  <a:pt x="0" y="0"/>
                </a:moveTo>
                <a:lnTo>
                  <a:pt x="248456" y="149414"/>
                </a:lnTo>
              </a:path>
            </a:pathLst>
          </a:custGeom>
          <a:ln w="1544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669293" y="2970499"/>
            <a:ext cx="248920" cy="147955"/>
          </a:xfrm>
          <a:custGeom>
            <a:avLst/>
            <a:gdLst/>
            <a:ahLst/>
            <a:cxnLst/>
            <a:rect l="l" t="t" r="r" b="b"/>
            <a:pathLst>
              <a:path w="248920" h="147955">
                <a:moveTo>
                  <a:pt x="248456" y="0"/>
                </a:moveTo>
                <a:lnTo>
                  <a:pt x="0" y="147802"/>
                </a:lnTo>
              </a:path>
            </a:pathLst>
          </a:custGeom>
          <a:ln w="1544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917749" y="3118301"/>
            <a:ext cx="248285" cy="149860"/>
          </a:xfrm>
          <a:custGeom>
            <a:avLst/>
            <a:gdLst/>
            <a:ahLst/>
            <a:cxnLst/>
            <a:rect l="l" t="t" r="r" b="b"/>
            <a:pathLst>
              <a:path w="248285" h="149860">
                <a:moveTo>
                  <a:pt x="248237" y="0"/>
                </a:moveTo>
                <a:lnTo>
                  <a:pt x="0" y="149393"/>
                </a:lnTo>
              </a:path>
            </a:pathLst>
          </a:custGeom>
          <a:ln w="1544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917749" y="2970499"/>
            <a:ext cx="248285" cy="147955"/>
          </a:xfrm>
          <a:custGeom>
            <a:avLst/>
            <a:gdLst/>
            <a:ahLst/>
            <a:cxnLst/>
            <a:rect l="l" t="t" r="r" b="b"/>
            <a:pathLst>
              <a:path w="248285" h="147955">
                <a:moveTo>
                  <a:pt x="0" y="0"/>
                </a:moveTo>
                <a:lnTo>
                  <a:pt x="248237" y="147802"/>
                </a:lnTo>
              </a:path>
            </a:pathLst>
          </a:custGeom>
          <a:ln w="1544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669293" y="3118301"/>
            <a:ext cx="248920" cy="149860"/>
          </a:xfrm>
          <a:custGeom>
            <a:avLst/>
            <a:gdLst/>
            <a:ahLst/>
            <a:cxnLst/>
            <a:rect l="l" t="t" r="r" b="b"/>
            <a:pathLst>
              <a:path w="248920" h="149860">
                <a:moveTo>
                  <a:pt x="0" y="0"/>
                </a:moveTo>
                <a:lnTo>
                  <a:pt x="248456" y="149393"/>
                </a:lnTo>
              </a:path>
            </a:pathLst>
          </a:custGeom>
          <a:ln w="1544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422148" y="4304990"/>
            <a:ext cx="247650" cy="0"/>
          </a:xfrm>
          <a:custGeom>
            <a:avLst/>
            <a:gdLst/>
            <a:ahLst/>
            <a:cxnLst/>
            <a:rect l="l" t="t" r="r" b="b"/>
            <a:pathLst>
              <a:path w="247650">
                <a:moveTo>
                  <a:pt x="247144" y="0"/>
                </a:moveTo>
                <a:lnTo>
                  <a:pt x="0" y="0"/>
                </a:lnTo>
              </a:path>
            </a:pathLst>
          </a:custGeom>
          <a:ln w="47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633456" y="4269380"/>
            <a:ext cx="36195" cy="73660"/>
          </a:xfrm>
          <a:custGeom>
            <a:avLst/>
            <a:gdLst/>
            <a:ahLst/>
            <a:cxnLst/>
            <a:rect l="l" t="t" r="r" b="b"/>
            <a:pathLst>
              <a:path w="36195" h="73660">
                <a:moveTo>
                  <a:pt x="0" y="73356"/>
                </a:moveTo>
                <a:lnTo>
                  <a:pt x="35837" y="35610"/>
                </a:lnTo>
                <a:lnTo>
                  <a:pt x="0" y="0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165987" y="4304990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>
                <a:moveTo>
                  <a:pt x="0" y="0"/>
                </a:moveTo>
                <a:lnTo>
                  <a:pt x="248456" y="0"/>
                </a:lnTo>
              </a:path>
            </a:pathLst>
          </a:custGeom>
          <a:ln w="47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165987" y="4269380"/>
            <a:ext cx="38100" cy="73660"/>
          </a:xfrm>
          <a:custGeom>
            <a:avLst/>
            <a:gdLst/>
            <a:ahLst/>
            <a:cxnLst/>
            <a:rect l="l" t="t" r="r" b="b"/>
            <a:pathLst>
              <a:path w="38100" h="73660">
                <a:moveTo>
                  <a:pt x="37803" y="0"/>
                </a:moveTo>
                <a:lnTo>
                  <a:pt x="0" y="35610"/>
                </a:lnTo>
                <a:lnTo>
                  <a:pt x="37803" y="73356"/>
                </a:lnTo>
              </a:path>
            </a:pathLst>
          </a:custGeom>
          <a:ln w="47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196026" y="4664692"/>
            <a:ext cx="683895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350" spc="2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350" spc="2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350" spc="20" dirty="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391254" y="4664692"/>
            <a:ext cx="693420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350" spc="2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350" spc="2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350" spc="2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350" spc="2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144135" y="2756750"/>
            <a:ext cx="469265" cy="202565"/>
          </a:xfrm>
          <a:custGeom>
            <a:avLst/>
            <a:gdLst/>
            <a:ahLst/>
            <a:cxnLst/>
            <a:rect l="l" t="t" r="r" b="b"/>
            <a:pathLst>
              <a:path w="469265" h="202564">
                <a:moveTo>
                  <a:pt x="468941" y="0"/>
                </a:moveTo>
                <a:lnTo>
                  <a:pt x="0" y="202568"/>
                </a:lnTo>
              </a:path>
            </a:pathLst>
          </a:custGeom>
          <a:ln w="47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116383" y="2922117"/>
            <a:ext cx="48895" cy="67310"/>
          </a:xfrm>
          <a:custGeom>
            <a:avLst/>
            <a:gdLst/>
            <a:ahLst/>
            <a:cxnLst/>
            <a:rect l="l" t="t" r="r" b="b"/>
            <a:pathLst>
              <a:path w="48895" h="67310">
                <a:moveTo>
                  <a:pt x="20103" y="0"/>
                </a:moveTo>
                <a:lnTo>
                  <a:pt x="0" y="48381"/>
                </a:lnTo>
                <a:lnTo>
                  <a:pt x="48511" y="66992"/>
                </a:lnTo>
                <a:lnTo>
                  <a:pt x="201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938243" y="4597958"/>
            <a:ext cx="151765" cy="153035"/>
          </a:xfrm>
          <a:custGeom>
            <a:avLst/>
            <a:gdLst/>
            <a:ahLst/>
            <a:cxnLst/>
            <a:rect l="l" t="t" r="r" b="b"/>
            <a:pathLst>
              <a:path w="151764" h="153035">
                <a:moveTo>
                  <a:pt x="151521" y="152583"/>
                </a:moveTo>
                <a:lnTo>
                  <a:pt x="0" y="0"/>
                </a:lnTo>
              </a:path>
            </a:pathLst>
          </a:custGeom>
          <a:ln w="47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916369" y="4577755"/>
            <a:ext cx="53975" cy="52069"/>
          </a:xfrm>
          <a:custGeom>
            <a:avLst/>
            <a:gdLst/>
            <a:ahLst/>
            <a:cxnLst/>
            <a:rect l="l" t="t" r="r" b="b"/>
            <a:pathLst>
              <a:path w="53975" h="52070">
                <a:moveTo>
                  <a:pt x="53362" y="0"/>
                </a:moveTo>
                <a:lnTo>
                  <a:pt x="0" y="0"/>
                </a:lnTo>
                <a:lnTo>
                  <a:pt x="0" y="51562"/>
                </a:lnTo>
                <a:lnTo>
                  <a:pt x="533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139765" y="4421955"/>
            <a:ext cx="323850" cy="245110"/>
          </a:xfrm>
          <a:custGeom>
            <a:avLst/>
            <a:gdLst/>
            <a:ahLst/>
            <a:cxnLst/>
            <a:rect l="l" t="t" r="r" b="b"/>
            <a:pathLst>
              <a:path w="323850" h="245110">
                <a:moveTo>
                  <a:pt x="323408" y="244586"/>
                </a:moveTo>
                <a:lnTo>
                  <a:pt x="0" y="0"/>
                </a:lnTo>
              </a:path>
            </a:pathLst>
          </a:custGeom>
          <a:ln w="47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116383" y="4396980"/>
            <a:ext cx="51435" cy="59055"/>
          </a:xfrm>
          <a:custGeom>
            <a:avLst/>
            <a:gdLst/>
            <a:ahLst/>
            <a:cxnLst/>
            <a:rect l="l" t="t" r="r" b="b"/>
            <a:pathLst>
              <a:path w="51435" h="59054">
                <a:moveTo>
                  <a:pt x="51133" y="0"/>
                </a:moveTo>
                <a:lnTo>
                  <a:pt x="0" y="7976"/>
                </a:lnTo>
                <a:lnTo>
                  <a:pt x="7429" y="59016"/>
                </a:lnTo>
                <a:lnTo>
                  <a:pt x="511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19335" y="2747727"/>
            <a:ext cx="419100" cy="114935"/>
          </a:xfrm>
          <a:custGeom>
            <a:avLst/>
            <a:gdLst/>
            <a:ahLst/>
            <a:cxnLst/>
            <a:rect l="l" t="t" r="r" b="b"/>
            <a:pathLst>
              <a:path w="419100" h="114935">
                <a:moveTo>
                  <a:pt x="418791" y="0"/>
                </a:moveTo>
                <a:lnTo>
                  <a:pt x="0" y="114828"/>
                </a:lnTo>
              </a:path>
            </a:pathLst>
          </a:custGeom>
          <a:ln w="47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991605" y="2825355"/>
            <a:ext cx="45720" cy="71755"/>
          </a:xfrm>
          <a:custGeom>
            <a:avLst/>
            <a:gdLst/>
            <a:ahLst/>
            <a:cxnLst/>
            <a:rect l="l" t="t" r="r" b="b"/>
            <a:pathLst>
              <a:path w="45719" h="71755">
                <a:moveTo>
                  <a:pt x="24539" y="0"/>
                </a:moveTo>
                <a:lnTo>
                  <a:pt x="0" y="45177"/>
                </a:lnTo>
                <a:lnTo>
                  <a:pt x="45342" y="71765"/>
                </a:lnTo>
                <a:lnTo>
                  <a:pt x="24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217899" y="2523145"/>
            <a:ext cx="3717925" cy="579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83890" algn="l"/>
              </a:tabLst>
            </a:pPr>
            <a:r>
              <a:rPr sz="2025" spc="30" baseline="4115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sz="2025" spc="22" baseline="411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2025" spc="30" baseline="41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025" spc="37" baseline="411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025" spc="30" baseline="41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2025" spc="37" baseline="411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2025" spc="22" baseline="411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r>
              <a:rPr sz="2025" baseline="4115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sz="1350" spc="2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350" spc="2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luk</a:t>
            </a:r>
            <a:r>
              <a:rPr sz="1350" spc="2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  <a:p>
            <a:pPr marL="790575" algn="ctr">
              <a:lnSpc>
                <a:spcPct val="100000"/>
              </a:lnSpc>
              <a:spcBef>
                <a:spcPts val="1225"/>
              </a:spcBef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uslov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720595" y="1571244"/>
            <a:ext cx="5337175" cy="589905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53060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Dijagrami aktivnosti služe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opisivanje</a:t>
            </a:r>
            <a:r>
              <a:rPr sz="18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logike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0322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procedura, poslovnih postupaka 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toka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posla.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89559" y="5913120"/>
            <a:ext cx="8549640" cy="498855"/>
          </a:xfrm>
          <a:prstGeom prst="rect">
            <a:avLst/>
          </a:prstGeom>
          <a:ln w="9144">
            <a:solidFill>
              <a:srgbClr val="0099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85725" marR="278765">
              <a:lnSpc>
                <a:spcPct val="100000"/>
              </a:lnSpc>
              <a:spcBef>
                <a:spcPts val="290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Postoji razlika između </a:t>
            </a:r>
            <a:r>
              <a:rPr sz="1400" u="heavy" spc="-5" dirty="0">
                <a:solidFill>
                  <a:schemeClr val="tx1"/>
                </a:solidFill>
                <a:latin typeface="Arial"/>
                <a:cs typeface="Arial"/>
              </a:rPr>
              <a:t>aktivnosti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400" u="heavy" dirty="0">
                <a:solidFill>
                  <a:schemeClr val="tx1"/>
                </a:solidFill>
                <a:latin typeface="Arial"/>
                <a:cs typeface="Arial"/>
              </a:rPr>
              <a:t>akcije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Aktivnost predstavlja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niz akcija, pa dijagram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aktivnosti</a:t>
            </a:r>
            <a:r>
              <a:rPr sz="1400" spc="-2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prikazuje 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aktivnost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koja je sačinjena od akcija. 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Čvorovi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u dijagramu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aktivnosti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su akcije, a ne</a:t>
            </a:r>
            <a:r>
              <a:rPr sz="1400" spc="-1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aktivnosti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879219" y="5244338"/>
            <a:ext cx="51441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9087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Paralelno</a:t>
            </a:r>
            <a:r>
              <a:rPr sz="1800" u="heavy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ponašanje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Uslovno</a:t>
            </a:r>
            <a:r>
              <a:rPr sz="1800" u="heavy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ponašanje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15209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PRIMER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88335" y="1597152"/>
            <a:ext cx="3596640" cy="4852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8911" y="3070225"/>
            <a:ext cx="13423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Priprema</a:t>
            </a:r>
            <a:r>
              <a:rPr sz="12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proizvoda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44566" y="3063875"/>
            <a:ext cx="9575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Slanje</a:t>
            </a:r>
            <a:r>
              <a:rPr sz="12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fakture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90570" y="4118736"/>
            <a:ext cx="60261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1125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Hitna  isp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oruka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01821" y="4118736"/>
            <a:ext cx="60261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699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Obična 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isp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oruka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56759" y="4486402"/>
            <a:ext cx="8978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Naplaćivanje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24905" y="3778377"/>
            <a:ext cx="4826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1000" i="1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/i</a:t>
            </a:r>
            <a:r>
              <a:rPr sz="1000" i="1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000" i="1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38625" y="3425697"/>
            <a:ext cx="39751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dl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uka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85669" y="5188458"/>
            <a:ext cx="3048635" cy="12182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stapanje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  <a:p>
            <a:pPr marL="2565400">
              <a:lnSpc>
                <a:spcPct val="100000"/>
              </a:lnSpc>
              <a:spcBef>
                <a:spcPts val="825"/>
              </a:spcBef>
            </a:pPr>
            <a:r>
              <a:rPr sz="1000" i="1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aj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nj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4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82015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Zaključivanje</a:t>
            </a:r>
            <a:r>
              <a:rPr sz="12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narudžbenice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16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6035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završni</a:t>
            </a:r>
            <a:r>
              <a:rPr sz="1000" i="1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i="1" dirty="0">
                <a:solidFill>
                  <a:schemeClr val="tx1"/>
                </a:solidFill>
                <a:latin typeface="Arial"/>
                <a:cs typeface="Arial"/>
              </a:rPr>
              <a:t>čvor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09798" y="3383026"/>
            <a:ext cx="682625" cy="316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[prioritetna  </a:t>
            </a:r>
            <a:r>
              <a:rPr sz="1000" spc="-1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arud</a:t>
            </a:r>
            <a:r>
              <a:rPr sz="1000" spc="-25" dirty="0">
                <a:solidFill>
                  <a:schemeClr val="tx1"/>
                </a:solidFill>
                <a:latin typeface="Arial"/>
                <a:cs typeface="Arial"/>
              </a:rPr>
              <a:t>ž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sz="1000" spc="-1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000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]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49751" y="3694303"/>
            <a:ext cx="3276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[e</a:t>
            </a:r>
            <a:r>
              <a:rPr sz="1000" spc="-15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0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e]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78200" y="1730121"/>
            <a:ext cx="2783840" cy="976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9425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početni</a:t>
            </a:r>
            <a:r>
              <a:rPr sz="1000" i="1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čvor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  <a:p>
            <a:pPr marL="329565">
              <a:lnSpc>
                <a:spcPct val="100000"/>
              </a:lnSpc>
              <a:spcBef>
                <a:spcPts val="825"/>
              </a:spcBef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Primljena</a:t>
            </a:r>
            <a:r>
              <a:rPr sz="12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narudžbenica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grananje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500"/>
              </a:spcBef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ak</a:t>
            </a:r>
            <a:r>
              <a:rPr sz="1000" i="1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ij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926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UML</a:t>
            </a:r>
            <a:r>
              <a:rPr lang="en-US" spc="-9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DIJAGRAMI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1959" y="3602735"/>
            <a:ext cx="1068705" cy="282769"/>
          </a:xfrm>
          <a:prstGeom prst="rect">
            <a:avLst/>
          </a:prstGeom>
          <a:solidFill>
            <a:srgbClr val="99CC00"/>
          </a:solidFill>
          <a:ln w="9144">
            <a:solidFill>
              <a:srgbClr val="000000"/>
            </a:solidFill>
          </a:ln>
        </p:spPr>
        <p:txBody>
          <a:bodyPr vert="horz" wrap="square" lIns="0" tIns="36194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284"/>
              </a:spcBef>
            </a:pPr>
            <a:r>
              <a:rPr sz="1600" b="1" spc="-5" dirty="0">
                <a:solidFill>
                  <a:schemeClr val="tx1"/>
                </a:solidFill>
                <a:latin typeface="Arial"/>
                <a:cs typeface="Arial"/>
              </a:rPr>
              <a:t>Dijagram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99559" y="3017520"/>
            <a:ext cx="1704339" cy="314325"/>
          </a:xfrm>
          <a:custGeom>
            <a:avLst/>
            <a:gdLst/>
            <a:ahLst/>
            <a:cxnLst/>
            <a:rect l="l" t="t" r="r" b="b"/>
            <a:pathLst>
              <a:path w="1704339" h="314325">
                <a:moveTo>
                  <a:pt x="0" y="313943"/>
                </a:moveTo>
                <a:lnTo>
                  <a:pt x="1703832" y="313943"/>
                </a:lnTo>
                <a:lnTo>
                  <a:pt x="1703832" y="0"/>
                </a:lnTo>
                <a:lnTo>
                  <a:pt x="0" y="0"/>
                </a:lnTo>
                <a:lnTo>
                  <a:pt x="0" y="313943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99559" y="3017520"/>
            <a:ext cx="1704339" cy="314325"/>
          </a:xfrm>
          <a:custGeom>
            <a:avLst/>
            <a:gdLst/>
            <a:ahLst/>
            <a:cxnLst/>
            <a:rect l="l" t="t" r="r" b="b"/>
            <a:pathLst>
              <a:path w="1704339" h="314325">
                <a:moveTo>
                  <a:pt x="0" y="313943"/>
                </a:moveTo>
                <a:lnTo>
                  <a:pt x="1703832" y="313943"/>
                </a:lnTo>
                <a:lnTo>
                  <a:pt x="1703832" y="0"/>
                </a:lnTo>
                <a:lnTo>
                  <a:pt x="0" y="0"/>
                </a:lnTo>
                <a:lnTo>
                  <a:pt x="0" y="31394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99559" y="2205227"/>
            <a:ext cx="1691639" cy="527685"/>
          </a:xfrm>
          <a:custGeom>
            <a:avLst/>
            <a:gdLst/>
            <a:ahLst/>
            <a:cxnLst/>
            <a:rect l="l" t="t" r="r" b="b"/>
            <a:pathLst>
              <a:path w="1691639" h="527685">
                <a:moveTo>
                  <a:pt x="0" y="527303"/>
                </a:moveTo>
                <a:lnTo>
                  <a:pt x="1691639" y="527303"/>
                </a:lnTo>
                <a:lnTo>
                  <a:pt x="1691639" y="0"/>
                </a:lnTo>
                <a:lnTo>
                  <a:pt x="0" y="0"/>
                </a:lnTo>
                <a:lnTo>
                  <a:pt x="0" y="527303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99559" y="2205227"/>
            <a:ext cx="1691639" cy="527685"/>
          </a:xfrm>
          <a:custGeom>
            <a:avLst/>
            <a:gdLst/>
            <a:ahLst/>
            <a:cxnLst/>
            <a:rect l="l" t="t" r="r" b="b"/>
            <a:pathLst>
              <a:path w="1691639" h="527685">
                <a:moveTo>
                  <a:pt x="0" y="527303"/>
                </a:moveTo>
                <a:lnTo>
                  <a:pt x="1691639" y="527303"/>
                </a:lnTo>
                <a:lnTo>
                  <a:pt x="1691639" y="0"/>
                </a:lnTo>
                <a:lnTo>
                  <a:pt x="0" y="0"/>
                </a:lnTo>
                <a:lnTo>
                  <a:pt x="0" y="52730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45990" y="2245614"/>
            <a:ext cx="1400175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5080" indent="-34036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Dijagram</a:t>
            </a:r>
            <a:r>
              <a:rPr sz="14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složene 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strukture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99559" y="1563624"/>
            <a:ext cx="1687195" cy="314325"/>
          </a:xfrm>
          <a:custGeom>
            <a:avLst/>
            <a:gdLst/>
            <a:ahLst/>
            <a:cxnLst/>
            <a:rect l="l" t="t" r="r" b="b"/>
            <a:pathLst>
              <a:path w="1687195" h="314325">
                <a:moveTo>
                  <a:pt x="0" y="313943"/>
                </a:moveTo>
                <a:lnTo>
                  <a:pt x="1687067" y="313943"/>
                </a:lnTo>
                <a:lnTo>
                  <a:pt x="1687067" y="0"/>
                </a:lnTo>
                <a:lnTo>
                  <a:pt x="0" y="0"/>
                </a:lnTo>
                <a:lnTo>
                  <a:pt x="0" y="313943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99559" y="1563624"/>
            <a:ext cx="1687195" cy="314325"/>
          </a:xfrm>
          <a:custGeom>
            <a:avLst/>
            <a:gdLst/>
            <a:ahLst/>
            <a:cxnLst/>
            <a:rect l="l" t="t" r="r" b="b"/>
            <a:pathLst>
              <a:path w="1687195" h="314325">
                <a:moveTo>
                  <a:pt x="0" y="313943"/>
                </a:moveTo>
                <a:lnTo>
                  <a:pt x="1687067" y="313943"/>
                </a:lnTo>
                <a:lnTo>
                  <a:pt x="1687067" y="0"/>
                </a:lnTo>
                <a:lnTo>
                  <a:pt x="0" y="0"/>
                </a:lnTo>
                <a:lnTo>
                  <a:pt x="0" y="31394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42003" y="1604009"/>
            <a:ext cx="120205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Dijagram</a:t>
            </a:r>
            <a:r>
              <a:rPr sz="14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klasa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371844" y="3395471"/>
            <a:ext cx="2056130" cy="314325"/>
          </a:xfrm>
          <a:custGeom>
            <a:avLst/>
            <a:gdLst/>
            <a:ahLst/>
            <a:cxnLst/>
            <a:rect l="l" t="t" r="r" b="b"/>
            <a:pathLst>
              <a:path w="2056129" h="314325">
                <a:moveTo>
                  <a:pt x="0" y="313944"/>
                </a:moveTo>
                <a:lnTo>
                  <a:pt x="2055876" y="313944"/>
                </a:lnTo>
                <a:lnTo>
                  <a:pt x="2055876" y="0"/>
                </a:lnTo>
                <a:lnTo>
                  <a:pt x="0" y="0"/>
                </a:lnTo>
                <a:lnTo>
                  <a:pt x="0" y="313944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371844" y="3395471"/>
            <a:ext cx="2056130" cy="314325"/>
          </a:xfrm>
          <a:custGeom>
            <a:avLst/>
            <a:gdLst/>
            <a:ahLst/>
            <a:cxnLst/>
            <a:rect l="l" t="t" r="r" b="b"/>
            <a:pathLst>
              <a:path w="2056129" h="314325">
                <a:moveTo>
                  <a:pt x="0" y="313944"/>
                </a:moveTo>
                <a:lnTo>
                  <a:pt x="2055876" y="313944"/>
                </a:lnTo>
                <a:lnTo>
                  <a:pt x="2055876" y="0"/>
                </a:lnTo>
                <a:lnTo>
                  <a:pt x="0" y="0"/>
                </a:lnTo>
                <a:lnTo>
                  <a:pt x="0" y="31394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40779" y="3436492"/>
            <a:ext cx="13208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Dijagram</a:t>
            </a:r>
            <a:r>
              <a:rPr sz="14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paketa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371844" y="2697479"/>
            <a:ext cx="2057400" cy="304800"/>
          </a:xfrm>
          <a:custGeom>
            <a:avLst/>
            <a:gdLst/>
            <a:ahLst/>
            <a:cxnLst/>
            <a:rect l="l" t="t" r="r" b="b"/>
            <a:pathLst>
              <a:path w="2057400" h="304800">
                <a:moveTo>
                  <a:pt x="0" y="304800"/>
                </a:moveTo>
                <a:lnTo>
                  <a:pt x="2057400" y="304800"/>
                </a:lnTo>
                <a:lnTo>
                  <a:pt x="2057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371844" y="2697479"/>
            <a:ext cx="2057400" cy="304800"/>
          </a:xfrm>
          <a:custGeom>
            <a:avLst/>
            <a:gdLst/>
            <a:ahLst/>
            <a:cxnLst/>
            <a:rect l="l" t="t" r="r" b="b"/>
            <a:pathLst>
              <a:path w="2057400" h="304800">
                <a:moveTo>
                  <a:pt x="0" y="304800"/>
                </a:moveTo>
                <a:lnTo>
                  <a:pt x="2057400" y="304800"/>
                </a:lnTo>
                <a:lnTo>
                  <a:pt x="2057400" y="0"/>
                </a:lnTo>
                <a:lnTo>
                  <a:pt x="0" y="0"/>
                </a:lnTo>
                <a:lnTo>
                  <a:pt x="0" y="304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371844" y="2055876"/>
            <a:ext cx="2074545" cy="314325"/>
          </a:xfrm>
          <a:custGeom>
            <a:avLst/>
            <a:gdLst/>
            <a:ahLst/>
            <a:cxnLst/>
            <a:rect l="l" t="t" r="r" b="b"/>
            <a:pathLst>
              <a:path w="2074545" h="314325">
                <a:moveTo>
                  <a:pt x="0" y="313944"/>
                </a:moveTo>
                <a:lnTo>
                  <a:pt x="2074163" y="313944"/>
                </a:lnTo>
                <a:lnTo>
                  <a:pt x="2074163" y="0"/>
                </a:lnTo>
                <a:lnTo>
                  <a:pt x="0" y="0"/>
                </a:lnTo>
                <a:lnTo>
                  <a:pt x="0" y="313944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371844" y="2055876"/>
            <a:ext cx="2074545" cy="314325"/>
          </a:xfrm>
          <a:custGeom>
            <a:avLst/>
            <a:gdLst/>
            <a:ahLst/>
            <a:cxnLst/>
            <a:rect l="l" t="t" r="r" b="b"/>
            <a:pathLst>
              <a:path w="2074545" h="314325">
                <a:moveTo>
                  <a:pt x="0" y="313944"/>
                </a:moveTo>
                <a:lnTo>
                  <a:pt x="2074163" y="313944"/>
                </a:lnTo>
                <a:lnTo>
                  <a:pt x="2074163" y="0"/>
                </a:lnTo>
                <a:lnTo>
                  <a:pt x="0" y="0"/>
                </a:lnTo>
                <a:lnTo>
                  <a:pt x="0" y="313944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013211"/>
              </p:ext>
            </p:extLst>
          </p:nvPr>
        </p:nvGraphicFramePr>
        <p:xfrm>
          <a:off x="2106167" y="2218944"/>
          <a:ext cx="986027" cy="32644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303">
                <a:tc gridSpan="2"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Dijagram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strukture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3">
                      <a:solidFill>
                        <a:srgbClr val="000000"/>
                      </a:solidFill>
                      <a:prstDash val="solid"/>
                    </a:lnL>
                    <a:lnR w="9143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  <a:lnB w="9143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79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T w="9143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304">
                <a:tc gridSpan="2"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Dijagram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ponašanja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" name="object 22"/>
          <p:cNvSpPr/>
          <p:nvPr/>
        </p:nvSpPr>
        <p:spPr>
          <a:xfrm>
            <a:off x="3765803" y="1705355"/>
            <a:ext cx="0" cy="1859280"/>
          </a:xfrm>
          <a:custGeom>
            <a:avLst/>
            <a:gdLst/>
            <a:ahLst/>
            <a:cxnLst/>
            <a:rect l="l" t="t" r="r" b="b"/>
            <a:pathLst>
              <a:path h="1859279">
                <a:moveTo>
                  <a:pt x="0" y="0"/>
                </a:moveTo>
                <a:lnTo>
                  <a:pt x="0" y="185928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765803" y="1702307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62755" y="1943100"/>
            <a:ext cx="2604770" cy="0"/>
          </a:xfrm>
          <a:custGeom>
            <a:avLst/>
            <a:gdLst/>
            <a:ahLst/>
            <a:cxnLst/>
            <a:rect l="l" t="t" r="r" b="b"/>
            <a:pathLst>
              <a:path w="2604770">
                <a:moveTo>
                  <a:pt x="2604516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764279" y="2859023"/>
            <a:ext cx="2600325" cy="0"/>
          </a:xfrm>
          <a:custGeom>
            <a:avLst/>
            <a:gdLst/>
            <a:ahLst/>
            <a:cxnLst/>
            <a:rect l="l" t="t" r="r" b="b"/>
            <a:pathLst>
              <a:path w="2600325">
                <a:moveTo>
                  <a:pt x="2599944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768852" y="3569208"/>
            <a:ext cx="2604770" cy="0"/>
          </a:xfrm>
          <a:custGeom>
            <a:avLst/>
            <a:gdLst/>
            <a:ahLst/>
            <a:cxnLst/>
            <a:rect l="l" t="t" r="r" b="b"/>
            <a:pathLst>
              <a:path w="2604770">
                <a:moveTo>
                  <a:pt x="2604516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771900" y="2479548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099816" y="2442972"/>
            <a:ext cx="672465" cy="76200"/>
          </a:xfrm>
          <a:custGeom>
            <a:avLst/>
            <a:gdLst/>
            <a:ahLst/>
            <a:cxnLst/>
            <a:rect l="l" t="t" r="r" b="b"/>
            <a:pathLst>
              <a:path w="67246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672464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672464" h="76200">
                <a:moveTo>
                  <a:pt x="672083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672083" y="44450"/>
                </a:lnTo>
                <a:lnTo>
                  <a:pt x="672083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101339" y="5207508"/>
            <a:ext cx="672465" cy="76200"/>
          </a:xfrm>
          <a:custGeom>
            <a:avLst/>
            <a:gdLst/>
            <a:ahLst/>
            <a:cxnLst/>
            <a:rect l="l" t="t" r="r" b="b"/>
            <a:pathLst>
              <a:path w="67246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672464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672464" h="76200">
                <a:moveTo>
                  <a:pt x="672084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672084" y="44450"/>
                </a:lnTo>
                <a:lnTo>
                  <a:pt x="67208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768852" y="3182111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68903"/>
              </p:ext>
            </p:extLst>
          </p:nvPr>
        </p:nvGraphicFramePr>
        <p:xfrm>
          <a:off x="3765803" y="3867911"/>
          <a:ext cx="2035301" cy="26167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116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Dijagram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aktivnosti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82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48"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53390" marR="88265" indent="-3492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Dijagram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slučajeva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korišćenja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56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156"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372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14680" marR="173355" indent="-42862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Dijagram</a:t>
                      </a:r>
                      <a:r>
                        <a:rPr sz="14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mašine  stanja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40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464"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7828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Dijagram</a:t>
                      </a:r>
                      <a:r>
                        <a:rPr sz="14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interakcije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115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2" name="object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763039"/>
              </p:ext>
            </p:extLst>
          </p:nvPr>
        </p:nvGraphicFramePr>
        <p:xfrm>
          <a:off x="6100571" y="4803647"/>
          <a:ext cx="2316098" cy="24460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256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olid"/>
                    </a:lnR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Dijagram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sekvence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87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16"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B w="914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019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Dijagram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komunikacije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924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059"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15950" marR="290195" indent="-32512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Dijagram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pregleda  interakcije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98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5156">
                <a:tc gridSpan="2"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972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B w="9143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3367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Vremenski</a:t>
                      </a:r>
                      <a:r>
                        <a:rPr sz="14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dijagram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972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144">
                      <a:solidFill>
                        <a:srgbClr val="000000"/>
                      </a:solidFill>
                      <a:prstDash val="solid"/>
                    </a:lnR>
                    <a:lnT w="9143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000000"/>
                      </a:solidFill>
                      <a:prstDash val="solid"/>
                    </a:lnL>
                    <a:lnR w="9144">
                      <a:solidFill>
                        <a:srgbClr val="000000"/>
                      </a:solidFill>
                      <a:prstDash val="solid"/>
                    </a:lnR>
                    <a:lnT w="9144">
                      <a:solidFill>
                        <a:srgbClr val="000000"/>
                      </a:solidFill>
                      <a:prstDash val="solid"/>
                    </a:lnT>
                    <a:lnB w="9144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3" name="object 33"/>
          <p:cNvSpPr/>
          <p:nvPr/>
        </p:nvSpPr>
        <p:spPr>
          <a:xfrm>
            <a:off x="5794247" y="5861303"/>
            <a:ext cx="309880" cy="76200"/>
          </a:xfrm>
          <a:custGeom>
            <a:avLst/>
            <a:gdLst/>
            <a:ahLst/>
            <a:cxnLst/>
            <a:rect l="l" t="t" r="r" b="b"/>
            <a:pathLst>
              <a:path w="309879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309879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309879" h="76200">
                <a:moveTo>
                  <a:pt x="309372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309372" y="44450"/>
                </a:lnTo>
                <a:lnTo>
                  <a:pt x="309372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498091" y="3718559"/>
            <a:ext cx="1129665" cy="76200"/>
          </a:xfrm>
          <a:custGeom>
            <a:avLst/>
            <a:gdLst/>
            <a:ahLst/>
            <a:cxnLst/>
            <a:rect l="l" t="t" r="r" b="b"/>
            <a:pathLst>
              <a:path w="1129664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1129664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1129664" h="76200">
                <a:moveTo>
                  <a:pt x="1129284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1129284" y="44450"/>
                </a:lnTo>
                <a:lnTo>
                  <a:pt x="112928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377940" y="1680972"/>
            <a:ext cx="2074545" cy="314325"/>
          </a:xfrm>
          <a:custGeom>
            <a:avLst/>
            <a:gdLst/>
            <a:ahLst/>
            <a:cxnLst/>
            <a:rect l="l" t="t" r="r" b="b"/>
            <a:pathLst>
              <a:path w="2074545" h="314325">
                <a:moveTo>
                  <a:pt x="0" y="313943"/>
                </a:moveTo>
                <a:lnTo>
                  <a:pt x="2074164" y="313943"/>
                </a:lnTo>
                <a:lnTo>
                  <a:pt x="2074164" y="0"/>
                </a:lnTo>
                <a:lnTo>
                  <a:pt x="0" y="0"/>
                </a:lnTo>
                <a:lnTo>
                  <a:pt x="0" y="313943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377940" y="1680972"/>
            <a:ext cx="2074545" cy="314325"/>
          </a:xfrm>
          <a:custGeom>
            <a:avLst/>
            <a:gdLst/>
            <a:ahLst/>
            <a:cxnLst/>
            <a:rect l="l" t="t" r="r" b="b"/>
            <a:pathLst>
              <a:path w="2074545" h="314325">
                <a:moveTo>
                  <a:pt x="0" y="313943"/>
                </a:moveTo>
                <a:lnTo>
                  <a:pt x="2074164" y="313943"/>
                </a:lnTo>
                <a:lnTo>
                  <a:pt x="2074164" y="0"/>
                </a:lnTo>
                <a:lnTo>
                  <a:pt x="0" y="0"/>
                </a:lnTo>
                <a:lnTo>
                  <a:pt x="0" y="31394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780656" y="1721739"/>
            <a:ext cx="127063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Dijagram</a:t>
            </a:r>
            <a:r>
              <a:rPr sz="14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profila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759708" y="2121407"/>
            <a:ext cx="2604770" cy="0"/>
          </a:xfrm>
          <a:custGeom>
            <a:avLst/>
            <a:gdLst/>
            <a:ahLst/>
            <a:cxnLst/>
            <a:rect l="l" t="t" r="r" b="b"/>
            <a:pathLst>
              <a:path w="2604770">
                <a:moveTo>
                  <a:pt x="2604516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63005" y="1584705"/>
            <a:ext cx="252095" cy="286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Times New Roman"/>
                <a:cs typeface="Times New Roman"/>
              </a:rPr>
              <a:t>◄</a:t>
            </a: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23130" y="2687065"/>
            <a:ext cx="4430395" cy="596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15515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Dijagram raspoređivanja</a:t>
            </a:r>
            <a:r>
              <a:rPr sz="1400" spc="-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baseline="-4629" dirty="0">
                <a:solidFill>
                  <a:schemeClr val="tx1"/>
                </a:solidFill>
                <a:latin typeface="Times New Roman"/>
                <a:cs typeface="Times New Roman"/>
              </a:rPr>
              <a:t>◄</a:t>
            </a:r>
            <a:endParaRPr sz="2700" baseline="-4629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Dijagram</a:t>
            </a:r>
            <a:r>
              <a:rPr sz="14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objekata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478651" y="2045461"/>
            <a:ext cx="217805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Dijagram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komponenata</a:t>
            </a:r>
            <a:r>
              <a:rPr sz="1400" spc="22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700" baseline="-6172" dirty="0">
                <a:solidFill>
                  <a:schemeClr val="tx1"/>
                </a:solidFill>
                <a:latin typeface="Times New Roman"/>
                <a:cs typeface="Times New Roman"/>
              </a:rPr>
              <a:t>◄</a:t>
            </a:r>
            <a:endParaRPr sz="2700" baseline="-6172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785230" y="3883786"/>
            <a:ext cx="2861945" cy="1251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Times New Roman"/>
                <a:cs typeface="Times New Roman"/>
              </a:rPr>
              <a:t>◄</a:t>
            </a: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9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Times New Roman"/>
                <a:cs typeface="Times New Roman"/>
              </a:rPr>
              <a:t>◄</a:t>
            </a: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865"/>
              </a:spcBef>
            </a:pPr>
            <a:r>
              <a:rPr sz="1800" dirty="0">
                <a:solidFill>
                  <a:schemeClr val="tx1"/>
                </a:solidFill>
                <a:latin typeface="Times New Roman"/>
                <a:cs typeface="Times New Roman"/>
              </a:rPr>
              <a:t>◄</a:t>
            </a: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07457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RAZLAGANJE</a:t>
            </a:r>
            <a:r>
              <a:rPr lang="en-US" spc="-9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AKCIJA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908303" y="2842260"/>
            <a:ext cx="3048000" cy="2257425"/>
          </a:xfrm>
          <a:custGeom>
            <a:avLst/>
            <a:gdLst/>
            <a:ahLst/>
            <a:cxnLst/>
            <a:rect l="l" t="t" r="r" b="b"/>
            <a:pathLst>
              <a:path w="3048000" h="2257425">
                <a:moveTo>
                  <a:pt x="0" y="376174"/>
                </a:moveTo>
                <a:lnTo>
                  <a:pt x="2931" y="328984"/>
                </a:lnTo>
                <a:lnTo>
                  <a:pt x="11489" y="283544"/>
                </a:lnTo>
                <a:lnTo>
                  <a:pt x="25321" y="240207"/>
                </a:lnTo>
                <a:lnTo>
                  <a:pt x="44076" y="199325"/>
                </a:lnTo>
                <a:lnTo>
                  <a:pt x="67400" y="161250"/>
                </a:lnTo>
                <a:lnTo>
                  <a:pt x="94940" y="126335"/>
                </a:lnTo>
                <a:lnTo>
                  <a:pt x="126345" y="94931"/>
                </a:lnTo>
                <a:lnTo>
                  <a:pt x="161261" y="67393"/>
                </a:lnTo>
                <a:lnTo>
                  <a:pt x="199336" y="44071"/>
                </a:lnTo>
                <a:lnTo>
                  <a:pt x="240217" y="25318"/>
                </a:lnTo>
                <a:lnTo>
                  <a:pt x="283552" y="11487"/>
                </a:lnTo>
                <a:lnTo>
                  <a:pt x="328989" y="2930"/>
                </a:lnTo>
                <a:lnTo>
                  <a:pt x="376174" y="0"/>
                </a:lnTo>
                <a:lnTo>
                  <a:pt x="2671826" y="0"/>
                </a:lnTo>
                <a:lnTo>
                  <a:pt x="2719015" y="2930"/>
                </a:lnTo>
                <a:lnTo>
                  <a:pt x="2764455" y="11487"/>
                </a:lnTo>
                <a:lnTo>
                  <a:pt x="2807792" y="25318"/>
                </a:lnTo>
                <a:lnTo>
                  <a:pt x="2848674" y="44071"/>
                </a:lnTo>
                <a:lnTo>
                  <a:pt x="2886749" y="67393"/>
                </a:lnTo>
                <a:lnTo>
                  <a:pt x="2921664" y="94931"/>
                </a:lnTo>
                <a:lnTo>
                  <a:pt x="2953068" y="126335"/>
                </a:lnTo>
                <a:lnTo>
                  <a:pt x="2980606" y="161250"/>
                </a:lnTo>
                <a:lnTo>
                  <a:pt x="3003928" y="199325"/>
                </a:lnTo>
                <a:lnTo>
                  <a:pt x="3022681" y="240207"/>
                </a:lnTo>
                <a:lnTo>
                  <a:pt x="3036512" y="283544"/>
                </a:lnTo>
                <a:lnTo>
                  <a:pt x="3045069" y="328984"/>
                </a:lnTo>
                <a:lnTo>
                  <a:pt x="3048000" y="376174"/>
                </a:lnTo>
                <a:lnTo>
                  <a:pt x="3048000" y="1880870"/>
                </a:lnTo>
                <a:lnTo>
                  <a:pt x="3045069" y="1928059"/>
                </a:lnTo>
                <a:lnTo>
                  <a:pt x="3036512" y="1973499"/>
                </a:lnTo>
                <a:lnTo>
                  <a:pt x="3022681" y="2016836"/>
                </a:lnTo>
                <a:lnTo>
                  <a:pt x="3003928" y="2057718"/>
                </a:lnTo>
                <a:lnTo>
                  <a:pt x="2980606" y="2095793"/>
                </a:lnTo>
                <a:lnTo>
                  <a:pt x="2953068" y="2130708"/>
                </a:lnTo>
                <a:lnTo>
                  <a:pt x="2921664" y="2162112"/>
                </a:lnTo>
                <a:lnTo>
                  <a:pt x="2886749" y="2189650"/>
                </a:lnTo>
                <a:lnTo>
                  <a:pt x="2848674" y="2212972"/>
                </a:lnTo>
                <a:lnTo>
                  <a:pt x="2807792" y="2231725"/>
                </a:lnTo>
                <a:lnTo>
                  <a:pt x="2764455" y="2245556"/>
                </a:lnTo>
                <a:lnTo>
                  <a:pt x="2719015" y="2254113"/>
                </a:lnTo>
                <a:lnTo>
                  <a:pt x="2671826" y="2257044"/>
                </a:lnTo>
                <a:lnTo>
                  <a:pt x="376174" y="2257044"/>
                </a:lnTo>
                <a:lnTo>
                  <a:pt x="328989" y="2254113"/>
                </a:lnTo>
                <a:lnTo>
                  <a:pt x="283552" y="2245556"/>
                </a:lnTo>
                <a:lnTo>
                  <a:pt x="240217" y="2231725"/>
                </a:lnTo>
                <a:lnTo>
                  <a:pt x="199336" y="2212972"/>
                </a:lnTo>
                <a:lnTo>
                  <a:pt x="161261" y="2189650"/>
                </a:lnTo>
                <a:lnTo>
                  <a:pt x="126345" y="2162112"/>
                </a:lnTo>
                <a:lnTo>
                  <a:pt x="94940" y="2130708"/>
                </a:lnTo>
                <a:lnTo>
                  <a:pt x="67400" y="2095793"/>
                </a:lnTo>
                <a:lnTo>
                  <a:pt x="44076" y="2057718"/>
                </a:lnTo>
                <a:lnTo>
                  <a:pt x="25321" y="2016836"/>
                </a:lnTo>
                <a:lnTo>
                  <a:pt x="11489" y="1973499"/>
                </a:lnTo>
                <a:lnTo>
                  <a:pt x="2931" y="1928059"/>
                </a:lnTo>
                <a:lnTo>
                  <a:pt x="0" y="1880870"/>
                </a:lnTo>
                <a:lnTo>
                  <a:pt x="0" y="37617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9391" y="1600200"/>
            <a:ext cx="8217534" cy="589264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Akcije se mogu razložiti u podaktivnosti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subactivities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). Dijagram</a:t>
            </a:r>
            <a:r>
              <a:rPr sz="1800" spc="2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podaktivnosti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6995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može prikazati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primenom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simbola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račve.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39339" y="4434840"/>
            <a:ext cx="800100" cy="381000"/>
          </a:xfrm>
          <a:custGeom>
            <a:avLst/>
            <a:gdLst/>
            <a:ahLst/>
            <a:cxnLst/>
            <a:rect l="l" t="t" r="r" b="b"/>
            <a:pathLst>
              <a:path w="800100" h="381000">
                <a:moveTo>
                  <a:pt x="736600" y="0"/>
                </a:moveTo>
                <a:lnTo>
                  <a:pt x="63500" y="0"/>
                </a:lnTo>
                <a:lnTo>
                  <a:pt x="38790" y="4992"/>
                </a:lnTo>
                <a:lnTo>
                  <a:pt x="18605" y="18605"/>
                </a:lnTo>
                <a:lnTo>
                  <a:pt x="4992" y="38790"/>
                </a:lnTo>
                <a:lnTo>
                  <a:pt x="0" y="63500"/>
                </a:lnTo>
                <a:lnTo>
                  <a:pt x="0" y="317500"/>
                </a:lnTo>
                <a:lnTo>
                  <a:pt x="4992" y="342209"/>
                </a:lnTo>
                <a:lnTo>
                  <a:pt x="18605" y="362394"/>
                </a:lnTo>
                <a:lnTo>
                  <a:pt x="38790" y="376007"/>
                </a:lnTo>
                <a:lnTo>
                  <a:pt x="63500" y="381000"/>
                </a:lnTo>
                <a:lnTo>
                  <a:pt x="736600" y="381000"/>
                </a:lnTo>
                <a:lnTo>
                  <a:pt x="761309" y="376007"/>
                </a:lnTo>
                <a:lnTo>
                  <a:pt x="781494" y="362394"/>
                </a:lnTo>
                <a:lnTo>
                  <a:pt x="795107" y="342209"/>
                </a:lnTo>
                <a:lnTo>
                  <a:pt x="800100" y="317500"/>
                </a:lnTo>
                <a:lnTo>
                  <a:pt x="800100" y="63500"/>
                </a:lnTo>
                <a:lnTo>
                  <a:pt x="795107" y="38790"/>
                </a:lnTo>
                <a:lnTo>
                  <a:pt x="781494" y="18605"/>
                </a:lnTo>
                <a:lnTo>
                  <a:pt x="761309" y="4992"/>
                </a:lnTo>
                <a:lnTo>
                  <a:pt x="73660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39339" y="4434840"/>
            <a:ext cx="800100" cy="381000"/>
          </a:xfrm>
          <a:custGeom>
            <a:avLst/>
            <a:gdLst/>
            <a:ahLst/>
            <a:cxnLst/>
            <a:rect l="l" t="t" r="r" b="b"/>
            <a:pathLst>
              <a:path w="800100" h="381000">
                <a:moveTo>
                  <a:pt x="0" y="63500"/>
                </a:moveTo>
                <a:lnTo>
                  <a:pt x="4992" y="38790"/>
                </a:lnTo>
                <a:lnTo>
                  <a:pt x="18605" y="18605"/>
                </a:lnTo>
                <a:lnTo>
                  <a:pt x="38790" y="4992"/>
                </a:lnTo>
                <a:lnTo>
                  <a:pt x="63500" y="0"/>
                </a:lnTo>
                <a:lnTo>
                  <a:pt x="736600" y="0"/>
                </a:lnTo>
                <a:lnTo>
                  <a:pt x="761309" y="4992"/>
                </a:lnTo>
                <a:lnTo>
                  <a:pt x="781494" y="18605"/>
                </a:lnTo>
                <a:lnTo>
                  <a:pt x="795107" y="38790"/>
                </a:lnTo>
                <a:lnTo>
                  <a:pt x="800100" y="63500"/>
                </a:lnTo>
                <a:lnTo>
                  <a:pt x="800100" y="317500"/>
                </a:lnTo>
                <a:lnTo>
                  <a:pt x="795107" y="342209"/>
                </a:lnTo>
                <a:lnTo>
                  <a:pt x="781494" y="362394"/>
                </a:lnTo>
                <a:lnTo>
                  <a:pt x="761309" y="376007"/>
                </a:lnTo>
                <a:lnTo>
                  <a:pt x="736600" y="381000"/>
                </a:lnTo>
                <a:lnTo>
                  <a:pt x="63500" y="381000"/>
                </a:lnTo>
                <a:lnTo>
                  <a:pt x="38790" y="376007"/>
                </a:lnTo>
                <a:lnTo>
                  <a:pt x="18605" y="362394"/>
                </a:lnTo>
                <a:lnTo>
                  <a:pt x="4992" y="342209"/>
                </a:lnTo>
                <a:lnTo>
                  <a:pt x="0" y="317500"/>
                </a:lnTo>
                <a:lnTo>
                  <a:pt x="0" y="63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37892" y="4439411"/>
            <a:ext cx="128079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1125">
              <a:lnSpc>
                <a:spcPct val="100000"/>
              </a:lnSpc>
              <a:tabLst>
                <a:tab pos="705485" algn="l"/>
                <a:tab pos="1256030" algn="l"/>
              </a:tabLst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Hitna 	</a:t>
            </a:r>
            <a:r>
              <a:rPr sz="1200" u="sng" spc="-5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 isporuka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50007" y="3168395"/>
            <a:ext cx="800100" cy="381000"/>
          </a:xfrm>
          <a:custGeom>
            <a:avLst/>
            <a:gdLst/>
            <a:ahLst/>
            <a:cxnLst/>
            <a:rect l="l" t="t" r="r" b="b"/>
            <a:pathLst>
              <a:path w="800100" h="381000">
                <a:moveTo>
                  <a:pt x="736600" y="0"/>
                </a:moveTo>
                <a:lnTo>
                  <a:pt x="63500" y="0"/>
                </a:lnTo>
                <a:lnTo>
                  <a:pt x="38790" y="4992"/>
                </a:lnTo>
                <a:lnTo>
                  <a:pt x="18605" y="18605"/>
                </a:lnTo>
                <a:lnTo>
                  <a:pt x="4992" y="38790"/>
                </a:lnTo>
                <a:lnTo>
                  <a:pt x="0" y="63500"/>
                </a:lnTo>
                <a:lnTo>
                  <a:pt x="0" y="317500"/>
                </a:lnTo>
                <a:lnTo>
                  <a:pt x="4992" y="342209"/>
                </a:lnTo>
                <a:lnTo>
                  <a:pt x="18605" y="362394"/>
                </a:lnTo>
                <a:lnTo>
                  <a:pt x="38790" y="376007"/>
                </a:lnTo>
                <a:lnTo>
                  <a:pt x="63500" y="381000"/>
                </a:lnTo>
                <a:lnTo>
                  <a:pt x="736600" y="381000"/>
                </a:lnTo>
                <a:lnTo>
                  <a:pt x="761309" y="376007"/>
                </a:lnTo>
                <a:lnTo>
                  <a:pt x="781494" y="362394"/>
                </a:lnTo>
                <a:lnTo>
                  <a:pt x="795107" y="342209"/>
                </a:lnTo>
                <a:lnTo>
                  <a:pt x="800100" y="317500"/>
                </a:lnTo>
                <a:lnTo>
                  <a:pt x="800100" y="63500"/>
                </a:lnTo>
                <a:lnTo>
                  <a:pt x="795107" y="38790"/>
                </a:lnTo>
                <a:lnTo>
                  <a:pt x="781494" y="18605"/>
                </a:lnTo>
                <a:lnTo>
                  <a:pt x="761309" y="4992"/>
                </a:lnTo>
                <a:lnTo>
                  <a:pt x="73660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50007" y="3168395"/>
            <a:ext cx="800100" cy="381000"/>
          </a:xfrm>
          <a:custGeom>
            <a:avLst/>
            <a:gdLst/>
            <a:ahLst/>
            <a:cxnLst/>
            <a:rect l="l" t="t" r="r" b="b"/>
            <a:pathLst>
              <a:path w="800100" h="381000">
                <a:moveTo>
                  <a:pt x="0" y="63500"/>
                </a:moveTo>
                <a:lnTo>
                  <a:pt x="4992" y="38790"/>
                </a:lnTo>
                <a:lnTo>
                  <a:pt x="18605" y="18605"/>
                </a:lnTo>
                <a:lnTo>
                  <a:pt x="38790" y="4992"/>
                </a:lnTo>
                <a:lnTo>
                  <a:pt x="63500" y="0"/>
                </a:lnTo>
                <a:lnTo>
                  <a:pt x="736600" y="0"/>
                </a:lnTo>
                <a:lnTo>
                  <a:pt x="761309" y="4992"/>
                </a:lnTo>
                <a:lnTo>
                  <a:pt x="781494" y="18605"/>
                </a:lnTo>
                <a:lnTo>
                  <a:pt x="795107" y="38790"/>
                </a:lnTo>
                <a:lnTo>
                  <a:pt x="800100" y="63500"/>
                </a:lnTo>
                <a:lnTo>
                  <a:pt x="800100" y="317500"/>
                </a:lnTo>
                <a:lnTo>
                  <a:pt x="795107" y="342209"/>
                </a:lnTo>
                <a:lnTo>
                  <a:pt x="781494" y="362394"/>
                </a:lnTo>
                <a:lnTo>
                  <a:pt x="761309" y="376007"/>
                </a:lnTo>
                <a:lnTo>
                  <a:pt x="736600" y="381000"/>
                </a:lnTo>
                <a:lnTo>
                  <a:pt x="63500" y="381000"/>
                </a:lnTo>
                <a:lnTo>
                  <a:pt x="38790" y="376007"/>
                </a:lnTo>
                <a:lnTo>
                  <a:pt x="18605" y="362394"/>
                </a:lnTo>
                <a:lnTo>
                  <a:pt x="4992" y="342209"/>
                </a:lnTo>
                <a:lnTo>
                  <a:pt x="0" y="317500"/>
                </a:lnTo>
                <a:lnTo>
                  <a:pt x="0" y="63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47670" y="3355213"/>
            <a:ext cx="6026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isp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oruka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02892" y="3880103"/>
            <a:ext cx="410209" cy="257810"/>
          </a:xfrm>
          <a:custGeom>
            <a:avLst/>
            <a:gdLst/>
            <a:ahLst/>
            <a:cxnLst/>
            <a:rect l="l" t="t" r="r" b="b"/>
            <a:pathLst>
              <a:path w="410210" h="257810">
                <a:moveTo>
                  <a:pt x="0" y="128778"/>
                </a:moveTo>
                <a:lnTo>
                  <a:pt x="204977" y="0"/>
                </a:lnTo>
                <a:lnTo>
                  <a:pt x="409956" y="128778"/>
                </a:lnTo>
                <a:lnTo>
                  <a:pt x="204977" y="257556"/>
                </a:lnTo>
                <a:lnTo>
                  <a:pt x="0" y="12877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3176" y="5210683"/>
            <a:ext cx="601345" cy="316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4460">
              <a:lnSpc>
                <a:spcPct val="100000"/>
              </a:lnSpc>
            </a:pP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ulazni  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ra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et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38352" y="4203191"/>
            <a:ext cx="167005" cy="991869"/>
          </a:xfrm>
          <a:custGeom>
            <a:avLst/>
            <a:gdLst/>
            <a:ahLst/>
            <a:cxnLst/>
            <a:rect l="l" t="t" r="r" b="b"/>
            <a:pathLst>
              <a:path w="167004" h="991870">
                <a:moveTo>
                  <a:pt x="1689" y="977137"/>
                </a:moveTo>
                <a:lnTo>
                  <a:pt x="0" y="989710"/>
                </a:lnTo>
                <a:lnTo>
                  <a:pt x="12598" y="991488"/>
                </a:lnTo>
                <a:lnTo>
                  <a:pt x="14274" y="978915"/>
                </a:lnTo>
                <a:lnTo>
                  <a:pt x="1689" y="977137"/>
                </a:lnTo>
                <a:close/>
              </a:path>
              <a:path w="167004" h="991870">
                <a:moveTo>
                  <a:pt x="5054" y="951991"/>
                </a:moveTo>
                <a:lnTo>
                  <a:pt x="3378" y="964564"/>
                </a:lnTo>
                <a:lnTo>
                  <a:pt x="15963" y="966215"/>
                </a:lnTo>
                <a:lnTo>
                  <a:pt x="17653" y="953642"/>
                </a:lnTo>
                <a:lnTo>
                  <a:pt x="5054" y="951991"/>
                </a:lnTo>
                <a:close/>
              </a:path>
              <a:path w="167004" h="991870">
                <a:moveTo>
                  <a:pt x="8432" y="926845"/>
                </a:moveTo>
                <a:lnTo>
                  <a:pt x="6743" y="939418"/>
                </a:lnTo>
                <a:lnTo>
                  <a:pt x="19329" y="941069"/>
                </a:lnTo>
                <a:lnTo>
                  <a:pt x="21018" y="928496"/>
                </a:lnTo>
                <a:lnTo>
                  <a:pt x="8432" y="926845"/>
                </a:lnTo>
                <a:close/>
              </a:path>
              <a:path w="167004" h="991870">
                <a:moveTo>
                  <a:pt x="11798" y="901699"/>
                </a:moveTo>
                <a:lnTo>
                  <a:pt x="10109" y="914272"/>
                </a:lnTo>
                <a:lnTo>
                  <a:pt x="22707" y="915923"/>
                </a:lnTo>
                <a:lnTo>
                  <a:pt x="24383" y="903350"/>
                </a:lnTo>
                <a:lnTo>
                  <a:pt x="11798" y="901699"/>
                </a:lnTo>
                <a:close/>
              </a:path>
              <a:path w="167004" h="991870">
                <a:moveTo>
                  <a:pt x="15163" y="876426"/>
                </a:moveTo>
                <a:lnTo>
                  <a:pt x="13487" y="888999"/>
                </a:lnTo>
                <a:lnTo>
                  <a:pt x="26073" y="890777"/>
                </a:lnTo>
                <a:lnTo>
                  <a:pt x="27762" y="878204"/>
                </a:lnTo>
                <a:lnTo>
                  <a:pt x="15163" y="876426"/>
                </a:lnTo>
                <a:close/>
              </a:path>
              <a:path w="167004" h="991870">
                <a:moveTo>
                  <a:pt x="18541" y="851280"/>
                </a:moveTo>
                <a:lnTo>
                  <a:pt x="16852" y="863853"/>
                </a:lnTo>
                <a:lnTo>
                  <a:pt x="29438" y="865504"/>
                </a:lnTo>
                <a:lnTo>
                  <a:pt x="31127" y="852931"/>
                </a:lnTo>
                <a:lnTo>
                  <a:pt x="18541" y="851280"/>
                </a:lnTo>
                <a:close/>
              </a:path>
              <a:path w="167004" h="991870">
                <a:moveTo>
                  <a:pt x="21907" y="826134"/>
                </a:moveTo>
                <a:lnTo>
                  <a:pt x="20218" y="838707"/>
                </a:lnTo>
                <a:lnTo>
                  <a:pt x="32816" y="840358"/>
                </a:lnTo>
                <a:lnTo>
                  <a:pt x="34493" y="827785"/>
                </a:lnTo>
                <a:lnTo>
                  <a:pt x="21907" y="826134"/>
                </a:lnTo>
                <a:close/>
              </a:path>
              <a:path w="167004" h="991870">
                <a:moveTo>
                  <a:pt x="25272" y="800988"/>
                </a:moveTo>
                <a:lnTo>
                  <a:pt x="23596" y="813561"/>
                </a:lnTo>
                <a:lnTo>
                  <a:pt x="36182" y="815212"/>
                </a:lnTo>
                <a:lnTo>
                  <a:pt x="37871" y="802639"/>
                </a:lnTo>
                <a:lnTo>
                  <a:pt x="25272" y="800988"/>
                </a:lnTo>
                <a:close/>
              </a:path>
              <a:path w="167004" h="991870">
                <a:moveTo>
                  <a:pt x="28651" y="775715"/>
                </a:moveTo>
                <a:lnTo>
                  <a:pt x="26962" y="788415"/>
                </a:lnTo>
                <a:lnTo>
                  <a:pt x="39547" y="790066"/>
                </a:lnTo>
                <a:lnTo>
                  <a:pt x="41236" y="777493"/>
                </a:lnTo>
                <a:lnTo>
                  <a:pt x="28651" y="775715"/>
                </a:lnTo>
                <a:close/>
              </a:path>
              <a:path w="167004" h="991870">
                <a:moveTo>
                  <a:pt x="32016" y="750569"/>
                </a:moveTo>
                <a:lnTo>
                  <a:pt x="30327" y="763142"/>
                </a:lnTo>
                <a:lnTo>
                  <a:pt x="42913" y="764920"/>
                </a:lnTo>
                <a:lnTo>
                  <a:pt x="44602" y="752220"/>
                </a:lnTo>
                <a:lnTo>
                  <a:pt x="32016" y="750569"/>
                </a:lnTo>
                <a:close/>
              </a:path>
              <a:path w="167004" h="991870">
                <a:moveTo>
                  <a:pt x="35382" y="725423"/>
                </a:moveTo>
                <a:lnTo>
                  <a:pt x="33705" y="737996"/>
                </a:lnTo>
                <a:lnTo>
                  <a:pt x="46291" y="739647"/>
                </a:lnTo>
                <a:lnTo>
                  <a:pt x="47967" y="727074"/>
                </a:lnTo>
                <a:lnTo>
                  <a:pt x="35382" y="725423"/>
                </a:lnTo>
                <a:close/>
              </a:path>
              <a:path w="167004" h="991870">
                <a:moveTo>
                  <a:pt x="38760" y="700277"/>
                </a:moveTo>
                <a:lnTo>
                  <a:pt x="37071" y="712850"/>
                </a:lnTo>
                <a:lnTo>
                  <a:pt x="49656" y="714501"/>
                </a:lnTo>
                <a:lnTo>
                  <a:pt x="51346" y="701928"/>
                </a:lnTo>
                <a:lnTo>
                  <a:pt x="38760" y="700277"/>
                </a:lnTo>
                <a:close/>
              </a:path>
              <a:path w="167004" h="991870">
                <a:moveTo>
                  <a:pt x="42125" y="675004"/>
                </a:moveTo>
                <a:lnTo>
                  <a:pt x="40436" y="687704"/>
                </a:lnTo>
                <a:lnTo>
                  <a:pt x="53022" y="689355"/>
                </a:lnTo>
                <a:lnTo>
                  <a:pt x="54711" y="676782"/>
                </a:lnTo>
                <a:lnTo>
                  <a:pt x="42125" y="675004"/>
                </a:lnTo>
                <a:close/>
              </a:path>
              <a:path w="167004" h="991870">
                <a:moveTo>
                  <a:pt x="45491" y="649858"/>
                </a:moveTo>
                <a:lnTo>
                  <a:pt x="43814" y="662431"/>
                </a:lnTo>
                <a:lnTo>
                  <a:pt x="56400" y="664209"/>
                </a:lnTo>
                <a:lnTo>
                  <a:pt x="58077" y="651636"/>
                </a:lnTo>
                <a:lnTo>
                  <a:pt x="45491" y="649858"/>
                </a:lnTo>
                <a:close/>
              </a:path>
              <a:path w="167004" h="991870">
                <a:moveTo>
                  <a:pt x="48869" y="624712"/>
                </a:moveTo>
                <a:lnTo>
                  <a:pt x="47180" y="637285"/>
                </a:lnTo>
                <a:lnTo>
                  <a:pt x="59766" y="638936"/>
                </a:lnTo>
                <a:lnTo>
                  <a:pt x="61455" y="626363"/>
                </a:lnTo>
                <a:lnTo>
                  <a:pt x="48869" y="624712"/>
                </a:lnTo>
                <a:close/>
              </a:path>
              <a:path w="167004" h="991870">
                <a:moveTo>
                  <a:pt x="52235" y="599566"/>
                </a:moveTo>
                <a:lnTo>
                  <a:pt x="50545" y="612139"/>
                </a:lnTo>
                <a:lnTo>
                  <a:pt x="63131" y="613790"/>
                </a:lnTo>
                <a:lnTo>
                  <a:pt x="64820" y="601217"/>
                </a:lnTo>
                <a:lnTo>
                  <a:pt x="52235" y="599566"/>
                </a:lnTo>
                <a:close/>
              </a:path>
              <a:path w="167004" h="991870">
                <a:moveTo>
                  <a:pt x="55600" y="574420"/>
                </a:moveTo>
                <a:lnTo>
                  <a:pt x="53924" y="586993"/>
                </a:lnTo>
                <a:lnTo>
                  <a:pt x="66509" y="588644"/>
                </a:lnTo>
                <a:lnTo>
                  <a:pt x="68186" y="576071"/>
                </a:lnTo>
                <a:lnTo>
                  <a:pt x="55600" y="574420"/>
                </a:lnTo>
                <a:close/>
              </a:path>
              <a:path w="167004" h="991870">
                <a:moveTo>
                  <a:pt x="58978" y="549147"/>
                </a:moveTo>
                <a:lnTo>
                  <a:pt x="57289" y="561720"/>
                </a:lnTo>
                <a:lnTo>
                  <a:pt x="69875" y="563498"/>
                </a:lnTo>
                <a:lnTo>
                  <a:pt x="71564" y="550925"/>
                </a:lnTo>
                <a:lnTo>
                  <a:pt x="58978" y="549147"/>
                </a:lnTo>
                <a:close/>
              </a:path>
              <a:path w="167004" h="991870">
                <a:moveTo>
                  <a:pt x="62344" y="524001"/>
                </a:moveTo>
                <a:lnTo>
                  <a:pt x="60655" y="536574"/>
                </a:lnTo>
                <a:lnTo>
                  <a:pt x="73240" y="538225"/>
                </a:lnTo>
                <a:lnTo>
                  <a:pt x="74929" y="525652"/>
                </a:lnTo>
                <a:lnTo>
                  <a:pt x="62344" y="524001"/>
                </a:lnTo>
                <a:close/>
              </a:path>
              <a:path w="167004" h="991870">
                <a:moveTo>
                  <a:pt x="65709" y="498855"/>
                </a:moveTo>
                <a:lnTo>
                  <a:pt x="64033" y="511428"/>
                </a:lnTo>
                <a:lnTo>
                  <a:pt x="76619" y="513079"/>
                </a:lnTo>
                <a:lnTo>
                  <a:pt x="78295" y="500506"/>
                </a:lnTo>
                <a:lnTo>
                  <a:pt x="65709" y="498855"/>
                </a:lnTo>
                <a:close/>
              </a:path>
              <a:path w="167004" h="991870">
                <a:moveTo>
                  <a:pt x="69087" y="473709"/>
                </a:moveTo>
                <a:lnTo>
                  <a:pt x="67398" y="486282"/>
                </a:lnTo>
                <a:lnTo>
                  <a:pt x="79984" y="487933"/>
                </a:lnTo>
                <a:lnTo>
                  <a:pt x="81673" y="475360"/>
                </a:lnTo>
                <a:lnTo>
                  <a:pt x="69087" y="473709"/>
                </a:lnTo>
                <a:close/>
              </a:path>
              <a:path w="167004" h="991870">
                <a:moveTo>
                  <a:pt x="72453" y="448436"/>
                </a:moveTo>
                <a:lnTo>
                  <a:pt x="70764" y="461009"/>
                </a:lnTo>
                <a:lnTo>
                  <a:pt x="83350" y="462787"/>
                </a:lnTo>
                <a:lnTo>
                  <a:pt x="85039" y="450214"/>
                </a:lnTo>
                <a:lnTo>
                  <a:pt x="72453" y="448436"/>
                </a:lnTo>
                <a:close/>
              </a:path>
              <a:path w="167004" h="991870">
                <a:moveTo>
                  <a:pt x="75818" y="423290"/>
                </a:moveTo>
                <a:lnTo>
                  <a:pt x="74142" y="435863"/>
                </a:lnTo>
                <a:lnTo>
                  <a:pt x="86728" y="437641"/>
                </a:lnTo>
                <a:lnTo>
                  <a:pt x="88404" y="424941"/>
                </a:lnTo>
                <a:lnTo>
                  <a:pt x="75818" y="423290"/>
                </a:lnTo>
                <a:close/>
              </a:path>
              <a:path w="167004" h="991870">
                <a:moveTo>
                  <a:pt x="79197" y="398144"/>
                </a:moveTo>
                <a:lnTo>
                  <a:pt x="77508" y="410717"/>
                </a:lnTo>
                <a:lnTo>
                  <a:pt x="90093" y="412368"/>
                </a:lnTo>
                <a:lnTo>
                  <a:pt x="91782" y="399795"/>
                </a:lnTo>
                <a:lnTo>
                  <a:pt x="79197" y="398144"/>
                </a:lnTo>
                <a:close/>
              </a:path>
              <a:path w="167004" h="991870">
                <a:moveTo>
                  <a:pt x="82562" y="372998"/>
                </a:moveTo>
                <a:lnTo>
                  <a:pt x="80873" y="385571"/>
                </a:lnTo>
                <a:lnTo>
                  <a:pt x="93459" y="387222"/>
                </a:lnTo>
                <a:lnTo>
                  <a:pt x="95148" y="374649"/>
                </a:lnTo>
                <a:lnTo>
                  <a:pt x="82562" y="372998"/>
                </a:lnTo>
                <a:close/>
              </a:path>
              <a:path w="167004" h="991870">
                <a:moveTo>
                  <a:pt x="85928" y="347725"/>
                </a:moveTo>
                <a:lnTo>
                  <a:pt x="84251" y="360425"/>
                </a:lnTo>
                <a:lnTo>
                  <a:pt x="96837" y="362076"/>
                </a:lnTo>
                <a:lnTo>
                  <a:pt x="98513" y="349503"/>
                </a:lnTo>
                <a:lnTo>
                  <a:pt x="85928" y="347725"/>
                </a:lnTo>
                <a:close/>
              </a:path>
              <a:path w="167004" h="991870">
                <a:moveTo>
                  <a:pt x="89306" y="322579"/>
                </a:moveTo>
                <a:lnTo>
                  <a:pt x="87617" y="335152"/>
                </a:lnTo>
                <a:lnTo>
                  <a:pt x="100203" y="336930"/>
                </a:lnTo>
                <a:lnTo>
                  <a:pt x="101892" y="324230"/>
                </a:lnTo>
                <a:lnTo>
                  <a:pt x="89306" y="322579"/>
                </a:lnTo>
                <a:close/>
              </a:path>
              <a:path w="167004" h="991870">
                <a:moveTo>
                  <a:pt x="92671" y="297433"/>
                </a:moveTo>
                <a:lnTo>
                  <a:pt x="90982" y="310006"/>
                </a:lnTo>
                <a:lnTo>
                  <a:pt x="103568" y="311657"/>
                </a:lnTo>
                <a:lnTo>
                  <a:pt x="105257" y="299084"/>
                </a:lnTo>
                <a:lnTo>
                  <a:pt x="92671" y="297433"/>
                </a:lnTo>
                <a:close/>
              </a:path>
              <a:path w="167004" h="991870">
                <a:moveTo>
                  <a:pt x="96037" y="272287"/>
                </a:moveTo>
                <a:lnTo>
                  <a:pt x="94361" y="284860"/>
                </a:lnTo>
                <a:lnTo>
                  <a:pt x="106946" y="286511"/>
                </a:lnTo>
                <a:lnTo>
                  <a:pt x="108623" y="273938"/>
                </a:lnTo>
                <a:lnTo>
                  <a:pt x="96037" y="272287"/>
                </a:lnTo>
                <a:close/>
              </a:path>
              <a:path w="167004" h="991870">
                <a:moveTo>
                  <a:pt x="99415" y="247141"/>
                </a:moveTo>
                <a:lnTo>
                  <a:pt x="97726" y="259714"/>
                </a:lnTo>
                <a:lnTo>
                  <a:pt x="110312" y="261365"/>
                </a:lnTo>
                <a:lnTo>
                  <a:pt x="112001" y="248792"/>
                </a:lnTo>
                <a:lnTo>
                  <a:pt x="99415" y="247141"/>
                </a:lnTo>
                <a:close/>
              </a:path>
              <a:path w="167004" h="991870">
                <a:moveTo>
                  <a:pt x="102781" y="221868"/>
                </a:moveTo>
                <a:lnTo>
                  <a:pt x="101091" y="234441"/>
                </a:lnTo>
                <a:lnTo>
                  <a:pt x="113677" y="236219"/>
                </a:lnTo>
                <a:lnTo>
                  <a:pt x="115366" y="223646"/>
                </a:lnTo>
                <a:lnTo>
                  <a:pt x="102781" y="221868"/>
                </a:lnTo>
                <a:close/>
              </a:path>
              <a:path w="167004" h="991870">
                <a:moveTo>
                  <a:pt x="106146" y="196722"/>
                </a:moveTo>
                <a:lnTo>
                  <a:pt x="104470" y="209295"/>
                </a:lnTo>
                <a:lnTo>
                  <a:pt x="117055" y="210946"/>
                </a:lnTo>
                <a:lnTo>
                  <a:pt x="118732" y="198373"/>
                </a:lnTo>
                <a:lnTo>
                  <a:pt x="106146" y="196722"/>
                </a:lnTo>
                <a:close/>
              </a:path>
              <a:path w="167004" h="991870">
                <a:moveTo>
                  <a:pt x="109512" y="171576"/>
                </a:moveTo>
                <a:lnTo>
                  <a:pt x="107835" y="184149"/>
                </a:lnTo>
                <a:lnTo>
                  <a:pt x="120421" y="185800"/>
                </a:lnTo>
                <a:lnTo>
                  <a:pt x="122110" y="173227"/>
                </a:lnTo>
                <a:lnTo>
                  <a:pt x="109512" y="171576"/>
                </a:lnTo>
                <a:close/>
              </a:path>
              <a:path w="167004" h="991870">
                <a:moveTo>
                  <a:pt x="112890" y="146430"/>
                </a:moveTo>
                <a:lnTo>
                  <a:pt x="111201" y="159003"/>
                </a:lnTo>
                <a:lnTo>
                  <a:pt x="123786" y="160654"/>
                </a:lnTo>
                <a:lnTo>
                  <a:pt x="125475" y="148081"/>
                </a:lnTo>
                <a:lnTo>
                  <a:pt x="112890" y="146430"/>
                </a:lnTo>
                <a:close/>
              </a:path>
              <a:path w="167004" h="991870">
                <a:moveTo>
                  <a:pt x="116255" y="121157"/>
                </a:moveTo>
                <a:lnTo>
                  <a:pt x="114566" y="133730"/>
                </a:lnTo>
                <a:lnTo>
                  <a:pt x="127165" y="135508"/>
                </a:lnTo>
                <a:lnTo>
                  <a:pt x="128841" y="122935"/>
                </a:lnTo>
                <a:lnTo>
                  <a:pt x="116255" y="121157"/>
                </a:lnTo>
                <a:close/>
              </a:path>
              <a:path w="167004" h="991870">
                <a:moveTo>
                  <a:pt x="119621" y="96011"/>
                </a:moveTo>
                <a:lnTo>
                  <a:pt x="117944" y="108584"/>
                </a:lnTo>
                <a:lnTo>
                  <a:pt x="130530" y="110362"/>
                </a:lnTo>
                <a:lnTo>
                  <a:pt x="132219" y="97662"/>
                </a:lnTo>
                <a:lnTo>
                  <a:pt x="119621" y="96011"/>
                </a:lnTo>
                <a:close/>
              </a:path>
              <a:path w="167004" h="991870">
                <a:moveTo>
                  <a:pt x="122489" y="74665"/>
                </a:moveTo>
                <a:lnTo>
                  <a:pt x="121310" y="83438"/>
                </a:lnTo>
                <a:lnTo>
                  <a:pt x="133896" y="85089"/>
                </a:lnTo>
                <a:lnTo>
                  <a:pt x="135071" y="76337"/>
                </a:lnTo>
                <a:lnTo>
                  <a:pt x="122489" y="74665"/>
                </a:lnTo>
                <a:close/>
              </a:path>
              <a:path w="167004" h="991870">
                <a:moveTo>
                  <a:pt x="163220" y="70865"/>
                </a:moveTo>
                <a:lnTo>
                  <a:pt x="122999" y="70865"/>
                </a:lnTo>
                <a:lnTo>
                  <a:pt x="135585" y="72516"/>
                </a:lnTo>
                <a:lnTo>
                  <a:pt x="135071" y="76337"/>
                </a:lnTo>
                <a:lnTo>
                  <a:pt x="166535" y="80517"/>
                </a:lnTo>
                <a:lnTo>
                  <a:pt x="163220" y="70865"/>
                </a:lnTo>
                <a:close/>
              </a:path>
              <a:path w="167004" h="991870">
                <a:moveTo>
                  <a:pt x="122999" y="70865"/>
                </a:moveTo>
                <a:lnTo>
                  <a:pt x="122489" y="74665"/>
                </a:lnTo>
                <a:lnTo>
                  <a:pt x="135071" y="76337"/>
                </a:lnTo>
                <a:lnTo>
                  <a:pt x="135585" y="72516"/>
                </a:lnTo>
                <a:lnTo>
                  <a:pt x="122999" y="70865"/>
                </a:lnTo>
                <a:close/>
              </a:path>
              <a:path w="167004" h="991870">
                <a:moveTo>
                  <a:pt x="138887" y="0"/>
                </a:moveTo>
                <a:lnTo>
                  <a:pt x="91020" y="70484"/>
                </a:lnTo>
                <a:lnTo>
                  <a:pt x="122489" y="74665"/>
                </a:lnTo>
                <a:lnTo>
                  <a:pt x="122999" y="70865"/>
                </a:lnTo>
                <a:lnTo>
                  <a:pt x="163220" y="70865"/>
                </a:lnTo>
                <a:lnTo>
                  <a:pt x="138887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4255" y="3864864"/>
            <a:ext cx="1024255" cy="223138"/>
          </a:xfrm>
          <a:prstGeom prst="rect">
            <a:avLst/>
          </a:prstGeom>
          <a:solidFill>
            <a:srgbClr val="CCFFFF"/>
          </a:solidFill>
          <a:ln w="914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300"/>
              </a:spcBef>
            </a:pPr>
            <a:r>
              <a:rPr sz="1200" b="1" dirty="0">
                <a:solidFill>
                  <a:schemeClr val="tx1"/>
                </a:solidFill>
                <a:latin typeface="Arial"/>
                <a:cs typeface="Arial"/>
              </a:rPr>
              <a:t>Narudžbina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64408" y="3867911"/>
            <a:ext cx="1024255" cy="221214"/>
          </a:xfrm>
          <a:prstGeom prst="rect">
            <a:avLst/>
          </a:prstGeom>
          <a:solidFill>
            <a:srgbClr val="CCFFFF"/>
          </a:solidFill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85"/>
              </a:spcBef>
            </a:pPr>
            <a:r>
              <a:rPr sz="1200" b="1" dirty="0">
                <a:solidFill>
                  <a:schemeClr val="tx1"/>
                </a:solidFill>
                <a:latin typeface="Arial"/>
                <a:cs typeface="Arial"/>
              </a:rPr>
              <a:t>Narudžbina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39239" y="3961003"/>
            <a:ext cx="266700" cy="103505"/>
          </a:xfrm>
          <a:custGeom>
            <a:avLst/>
            <a:gdLst/>
            <a:ahLst/>
            <a:cxnLst/>
            <a:rect l="l" t="t" r="r" b="b"/>
            <a:pathLst>
              <a:path w="266700" h="103504">
                <a:moveTo>
                  <a:pt x="241590" y="51689"/>
                </a:moveTo>
                <a:lnTo>
                  <a:pt x="171703" y="92456"/>
                </a:lnTo>
                <a:lnTo>
                  <a:pt x="170687" y="96266"/>
                </a:lnTo>
                <a:lnTo>
                  <a:pt x="174243" y="102362"/>
                </a:lnTo>
                <a:lnTo>
                  <a:pt x="178053" y="103378"/>
                </a:lnTo>
                <a:lnTo>
                  <a:pt x="255809" y="58039"/>
                </a:lnTo>
                <a:lnTo>
                  <a:pt x="254127" y="58039"/>
                </a:lnTo>
                <a:lnTo>
                  <a:pt x="254127" y="57150"/>
                </a:lnTo>
                <a:lnTo>
                  <a:pt x="250952" y="57150"/>
                </a:lnTo>
                <a:lnTo>
                  <a:pt x="241590" y="51689"/>
                </a:lnTo>
                <a:close/>
              </a:path>
              <a:path w="266700" h="103504">
                <a:moveTo>
                  <a:pt x="230704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230704" y="58039"/>
                </a:lnTo>
                <a:lnTo>
                  <a:pt x="241590" y="51688"/>
                </a:lnTo>
                <a:lnTo>
                  <a:pt x="230704" y="45339"/>
                </a:lnTo>
                <a:close/>
              </a:path>
              <a:path w="266700" h="103504">
                <a:moveTo>
                  <a:pt x="255809" y="45339"/>
                </a:moveTo>
                <a:lnTo>
                  <a:pt x="254127" y="45339"/>
                </a:lnTo>
                <a:lnTo>
                  <a:pt x="254127" y="58039"/>
                </a:lnTo>
                <a:lnTo>
                  <a:pt x="255809" y="58039"/>
                </a:lnTo>
                <a:lnTo>
                  <a:pt x="266699" y="51689"/>
                </a:lnTo>
                <a:lnTo>
                  <a:pt x="255809" y="45339"/>
                </a:lnTo>
                <a:close/>
              </a:path>
              <a:path w="266700" h="103504">
                <a:moveTo>
                  <a:pt x="250952" y="46228"/>
                </a:moveTo>
                <a:lnTo>
                  <a:pt x="241590" y="51689"/>
                </a:lnTo>
                <a:lnTo>
                  <a:pt x="250952" y="57150"/>
                </a:lnTo>
                <a:lnTo>
                  <a:pt x="250952" y="46228"/>
                </a:lnTo>
                <a:close/>
              </a:path>
              <a:path w="266700" h="103504">
                <a:moveTo>
                  <a:pt x="254127" y="46228"/>
                </a:moveTo>
                <a:lnTo>
                  <a:pt x="250952" y="46228"/>
                </a:lnTo>
                <a:lnTo>
                  <a:pt x="250952" y="57150"/>
                </a:lnTo>
                <a:lnTo>
                  <a:pt x="254127" y="57150"/>
                </a:lnTo>
                <a:lnTo>
                  <a:pt x="254127" y="46228"/>
                </a:lnTo>
                <a:close/>
              </a:path>
              <a:path w="266700" h="103504">
                <a:moveTo>
                  <a:pt x="178053" y="0"/>
                </a:moveTo>
                <a:lnTo>
                  <a:pt x="174243" y="1016"/>
                </a:lnTo>
                <a:lnTo>
                  <a:pt x="170687" y="7112"/>
                </a:lnTo>
                <a:lnTo>
                  <a:pt x="171703" y="10922"/>
                </a:lnTo>
                <a:lnTo>
                  <a:pt x="241590" y="51689"/>
                </a:lnTo>
                <a:lnTo>
                  <a:pt x="250952" y="46228"/>
                </a:lnTo>
                <a:lnTo>
                  <a:pt x="254127" y="46228"/>
                </a:lnTo>
                <a:lnTo>
                  <a:pt x="254127" y="45339"/>
                </a:lnTo>
                <a:lnTo>
                  <a:pt x="255809" y="45339"/>
                </a:lnTo>
                <a:lnTo>
                  <a:pt x="1780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10155" y="4555363"/>
            <a:ext cx="342900" cy="103505"/>
          </a:xfrm>
          <a:custGeom>
            <a:avLst/>
            <a:gdLst/>
            <a:ahLst/>
            <a:cxnLst/>
            <a:rect l="l" t="t" r="r" b="b"/>
            <a:pathLst>
              <a:path w="342900" h="103504">
                <a:moveTo>
                  <a:pt x="317790" y="51689"/>
                </a:moveTo>
                <a:lnTo>
                  <a:pt x="247904" y="92456"/>
                </a:lnTo>
                <a:lnTo>
                  <a:pt x="246887" y="96266"/>
                </a:lnTo>
                <a:lnTo>
                  <a:pt x="250444" y="102362"/>
                </a:lnTo>
                <a:lnTo>
                  <a:pt x="254254" y="103378"/>
                </a:lnTo>
                <a:lnTo>
                  <a:pt x="332009" y="58038"/>
                </a:lnTo>
                <a:lnTo>
                  <a:pt x="330326" y="58038"/>
                </a:lnTo>
                <a:lnTo>
                  <a:pt x="330326" y="57150"/>
                </a:lnTo>
                <a:lnTo>
                  <a:pt x="327151" y="57150"/>
                </a:lnTo>
                <a:lnTo>
                  <a:pt x="317790" y="51689"/>
                </a:lnTo>
                <a:close/>
              </a:path>
              <a:path w="342900" h="103504">
                <a:moveTo>
                  <a:pt x="3069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306904" y="58038"/>
                </a:lnTo>
                <a:lnTo>
                  <a:pt x="317790" y="51688"/>
                </a:lnTo>
                <a:lnTo>
                  <a:pt x="306904" y="45338"/>
                </a:lnTo>
                <a:close/>
              </a:path>
              <a:path w="342900" h="103504">
                <a:moveTo>
                  <a:pt x="332009" y="45338"/>
                </a:moveTo>
                <a:lnTo>
                  <a:pt x="330326" y="45338"/>
                </a:lnTo>
                <a:lnTo>
                  <a:pt x="330326" y="58038"/>
                </a:lnTo>
                <a:lnTo>
                  <a:pt x="332009" y="58038"/>
                </a:lnTo>
                <a:lnTo>
                  <a:pt x="342900" y="51688"/>
                </a:lnTo>
                <a:lnTo>
                  <a:pt x="332009" y="45338"/>
                </a:lnTo>
                <a:close/>
              </a:path>
              <a:path w="342900" h="103504">
                <a:moveTo>
                  <a:pt x="327151" y="46228"/>
                </a:moveTo>
                <a:lnTo>
                  <a:pt x="317790" y="51689"/>
                </a:lnTo>
                <a:lnTo>
                  <a:pt x="327151" y="57150"/>
                </a:lnTo>
                <a:lnTo>
                  <a:pt x="327151" y="46228"/>
                </a:lnTo>
                <a:close/>
              </a:path>
              <a:path w="342900" h="103504">
                <a:moveTo>
                  <a:pt x="330326" y="46228"/>
                </a:moveTo>
                <a:lnTo>
                  <a:pt x="327151" y="46228"/>
                </a:lnTo>
                <a:lnTo>
                  <a:pt x="327151" y="57150"/>
                </a:lnTo>
                <a:lnTo>
                  <a:pt x="330326" y="57150"/>
                </a:lnTo>
                <a:lnTo>
                  <a:pt x="330326" y="46228"/>
                </a:lnTo>
                <a:close/>
              </a:path>
              <a:path w="342900" h="103504">
                <a:moveTo>
                  <a:pt x="254254" y="0"/>
                </a:moveTo>
                <a:lnTo>
                  <a:pt x="250444" y="1016"/>
                </a:lnTo>
                <a:lnTo>
                  <a:pt x="246887" y="7112"/>
                </a:lnTo>
                <a:lnTo>
                  <a:pt x="247904" y="10922"/>
                </a:lnTo>
                <a:lnTo>
                  <a:pt x="317790" y="51689"/>
                </a:lnTo>
                <a:lnTo>
                  <a:pt x="327151" y="46228"/>
                </a:lnTo>
                <a:lnTo>
                  <a:pt x="330326" y="46228"/>
                </a:lnTo>
                <a:lnTo>
                  <a:pt x="330326" y="45338"/>
                </a:lnTo>
                <a:lnTo>
                  <a:pt x="332009" y="45338"/>
                </a:lnTo>
                <a:lnTo>
                  <a:pt x="2542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07107" y="4137659"/>
            <a:ext cx="0" cy="466725"/>
          </a:xfrm>
          <a:custGeom>
            <a:avLst/>
            <a:gdLst/>
            <a:ahLst/>
            <a:cxnLst/>
            <a:rect l="l" t="t" r="r" b="b"/>
            <a:pathLst>
              <a:path h="466725">
                <a:moveTo>
                  <a:pt x="0" y="46634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004060" y="3381755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495300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07107" y="3323971"/>
            <a:ext cx="342900" cy="103505"/>
          </a:xfrm>
          <a:custGeom>
            <a:avLst/>
            <a:gdLst/>
            <a:ahLst/>
            <a:cxnLst/>
            <a:rect l="l" t="t" r="r" b="b"/>
            <a:pathLst>
              <a:path w="342900" h="103504">
                <a:moveTo>
                  <a:pt x="317790" y="51688"/>
                </a:moveTo>
                <a:lnTo>
                  <a:pt x="247904" y="92455"/>
                </a:lnTo>
                <a:lnTo>
                  <a:pt x="246887" y="96265"/>
                </a:lnTo>
                <a:lnTo>
                  <a:pt x="250444" y="102362"/>
                </a:lnTo>
                <a:lnTo>
                  <a:pt x="254254" y="103377"/>
                </a:lnTo>
                <a:lnTo>
                  <a:pt x="332009" y="58038"/>
                </a:lnTo>
                <a:lnTo>
                  <a:pt x="330327" y="58038"/>
                </a:lnTo>
                <a:lnTo>
                  <a:pt x="330327" y="57150"/>
                </a:lnTo>
                <a:lnTo>
                  <a:pt x="327152" y="57150"/>
                </a:lnTo>
                <a:lnTo>
                  <a:pt x="317790" y="51688"/>
                </a:lnTo>
                <a:close/>
              </a:path>
              <a:path w="342900" h="103504">
                <a:moveTo>
                  <a:pt x="3069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306904" y="58038"/>
                </a:lnTo>
                <a:lnTo>
                  <a:pt x="317790" y="51688"/>
                </a:lnTo>
                <a:lnTo>
                  <a:pt x="306904" y="45338"/>
                </a:lnTo>
                <a:close/>
              </a:path>
              <a:path w="342900" h="103504">
                <a:moveTo>
                  <a:pt x="332009" y="45338"/>
                </a:moveTo>
                <a:lnTo>
                  <a:pt x="330327" y="45338"/>
                </a:lnTo>
                <a:lnTo>
                  <a:pt x="330327" y="58038"/>
                </a:lnTo>
                <a:lnTo>
                  <a:pt x="332009" y="58038"/>
                </a:lnTo>
                <a:lnTo>
                  <a:pt x="342900" y="51688"/>
                </a:lnTo>
                <a:lnTo>
                  <a:pt x="332009" y="45338"/>
                </a:lnTo>
                <a:close/>
              </a:path>
              <a:path w="342900" h="103504">
                <a:moveTo>
                  <a:pt x="327152" y="46227"/>
                </a:moveTo>
                <a:lnTo>
                  <a:pt x="317790" y="51688"/>
                </a:lnTo>
                <a:lnTo>
                  <a:pt x="327152" y="57150"/>
                </a:lnTo>
                <a:lnTo>
                  <a:pt x="327152" y="46227"/>
                </a:lnTo>
                <a:close/>
              </a:path>
              <a:path w="342900" h="103504">
                <a:moveTo>
                  <a:pt x="330327" y="46227"/>
                </a:moveTo>
                <a:lnTo>
                  <a:pt x="327152" y="46227"/>
                </a:lnTo>
                <a:lnTo>
                  <a:pt x="327152" y="57150"/>
                </a:lnTo>
                <a:lnTo>
                  <a:pt x="330327" y="57150"/>
                </a:lnTo>
                <a:lnTo>
                  <a:pt x="330327" y="46227"/>
                </a:lnTo>
                <a:close/>
              </a:path>
              <a:path w="342900" h="103504">
                <a:moveTo>
                  <a:pt x="254254" y="0"/>
                </a:moveTo>
                <a:lnTo>
                  <a:pt x="250444" y="1015"/>
                </a:lnTo>
                <a:lnTo>
                  <a:pt x="246887" y="7112"/>
                </a:lnTo>
                <a:lnTo>
                  <a:pt x="247904" y="10921"/>
                </a:lnTo>
                <a:lnTo>
                  <a:pt x="317790" y="51688"/>
                </a:lnTo>
                <a:lnTo>
                  <a:pt x="327152" y="46227"/>
                </a:lnTo>
                <a:lnTo>
                  <a:pt x="330327" y="46227"/>
                </a:lnTo>
                <a:lnTo>
                  <a:pt x="330327" y="45338"/>
                </a:lnTo>
                <a:lnTo>
                  <a:pt x="332009" y="45338"/>
                </a:lnTo>
                <a:lnTo>
                  <a:pt x="2542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56204" y="3381755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25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21151" y="3375659"/>
            <a:ext cx="103505" cy="485140"/>
          </a:xfrm>
          <a:custGeom>
            <a:avLst/>
            <a:gdLst/>
            <a:ahLst/>
            <a:cxnLst/>
            <a:rect l="l" t="t" r="r" b="b"/>
            <a:pathLst>
              <a:path w="103504" h="485139">
                <a:moveTo>
                  <a:pt x="7112" y="388619"/>
                </a:moveTo>
                <a:lnTo>
                  <a:pt x="1015" y="392175"/>
                </a:lnTo>
                <a:lnTo>
                  <a:pt x="0" y="395985"/>
                </a:lnTo>
                <a:lnTo>
                  <a:pt x="51688" y="484631"/>
                </a:lnTo>
                <a:lnTo>
                  <a:pt x="59020" y="472058"/>
                </a:lnTo>
                <a:lnTo>
                  <a:pt x="45338" y="472058"/>
                </a:lnTo>
                <a:lnTo>
                  <a:pt x="45338" y="448636"/>
                </a:lnTo>
                <a:lnTo>
                  <a:pt x="10922" y="389635"/>
                </a:lnTo>
                <a:lnTo>
                  <a:pt x="7112" y="388619"/>
                </a:lnTo>
                <a:close/>
              </a:path>
              <a:path w="103504" h="485139">
                <a:moveTo>
                  <a:pt x="45338" y="448636"/>
                </a:moveTo>
                <a:lnTo>
                  <a:pt x="45338" y="472058"/>
                </a:lnTo>
                <a:lnTo>
                  <a:pt x="58038" y="472058"/>
                </a:lnTo>
                <a:lnTo>
                  <a:pt x="58038" y="468883"/>
                </a:lnTo>
                <a:lnTo>
                  <a:pt x="46227" y="468883"/>
                </a:lnTo>
                <a:lnTo>
                  <a:pt x="51688" y="459522"/>
                </a:lnTo>
                <a:lnTo>
                  <a:pt x="45338" y="448636"/>
                </a:lnTo>
                <a:close/>
              </a:path>
              <a:path w="103504" h="485139">
                <a:moveTo>
                  <a:pt x="96265" y="388619"/>
                </a:moveTo>
                <a:lnTo>
                  <a:pt x="92456" y="389635"/>
                </a:lnTo>
                <a:lnTo>
                  <a:pt x="58038" y="448636"/>
                </a:lnTo>
                <a:lnTo>
                  <a:pt x="58038" y="472058"/>
                </a:lnTo>
                <a:lnTo>
                  <a:pt x="59020" y="472058"/>
                </a:lnTo>
                <a:lnTo>
                  <a:pt x="103377" y="395985"/>
                </a:lnTo>
                <a:lnTo>
                  <a:pt x="102362" y="392175"/>
                </a:lnTo>
                <a:lnTo>
                  <a:pt x="96265" y="388619"/>
                </a:lnTo>
                <a:close/>
              </a:path>
              <a:path w="103504" h="485139">
                <a:moveTo>
                  <a:pt x="51688" y="459522"/>
                </a:moveTo>
                <a:lnTo>
                  <a:pt x="46227" y="468883"/>
                </a:lnTo>
                <a:lnTo>
                  <a:pt x="57150" y="468883"/>
                </a:lnTo>
                <a:lnTo>
                  <a:pt x="51688" y="459522"/>
                </a:lnTo>
                <a:close/>
              </a:path>
              <a:path w="103504" h="485139">
                <a:moveTo>
                  <a:pt x="58038" y="448636"/>
                </a:moveTo>
                <a:lnTo>
                  <a:pt x="51688" y="459522"/>
                </a:lnTo>
                <a:lnTo>
                  <a:pt x="57150" y="468883"/>
                </a:lnTo>
                <a:lnTo>
                  <a:pt x="58038" y="468883"/>
                </a:lnTo>
                <a:lnTo>
                  <a:pt x="58038" y="448636"/>
                </a:lnTo>
                <a:close/>
              </a:path>
              <a:path w="103504" h="485139">
                <a:moveTo>
                  <a:pt x="58038" y="0"/>
                </a:moveTo>
                <a:lnTo>
                  <a:pt x="45338" y="0"/>
                </a:lnTo>
                <a:lnTo>
                  <a:pt x="45338" y="448636"/>
                </a:lnTo>
                <a:lnTo>
                  <a:pt x="51688" y="459522"/>
                </a:lnTo>
                <a:lnTo>
                  <a:pt x="58038" y="448636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18103" y="4143755"/>
            <a:ext cx="103505" cy="486409"/>
          </a:xfrm>
          <a:custGeom>
            <a:avLst/>
            <a:gdLst/>
            <a:ahLst/>
            <a:cxnLst/>
            <a:rect l="l" t="t" r="r" b="b"/>
            <a:pathLst>
              <a:path w="103504" h="486410">
                <a:moveTo>
                  <a:pt x="51688" y="25109"/>
                </a:moveTo>
                <a:lnTo>
                  <a:pt x="45338" y="35995"/>
                </a:lnTo>
                <a:lnTo>
                  <a:pt x="45338" y="486156"/>
                </a:lnTo>
                <a:lnTo>
                  <a:pt x="58038" y="486156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504" h="486410">
                <a:moveTo>
                  <a:pt x="51688" y="0"/>
                </a:moveTo>
                <a:lnTo>
                  <a:pt x="0" y="88646"/>
                </a:lnTo>
                <a:lnTo>
                  <a:pt x="1016" y="92456"/>
                </a:lnTo>
                <a:lnTo>
                  <a:pt x="7112" y="96012"/>
                </a:lnTo>
                <a:lnTo>
                  <a:pt x="10922" y="94996"/>
                </a:lnTo>
                <a:lnTo>
                  <a:pt x="45338" y="35995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504" h="486410">
                <a:moveTo>
                  <a:pt x="59020" y="12573"/>
                </a:moveTo>
                <a:lnTo>
                  <a:pt x="58038" y="12573"/>
                </a:lnTo>
                <a:lnTo>
                  <a:pt x="58038" y="35995"/>
                </a:lnTo>
                <a:lnTo>
                  <a:pt x="92456" y="94996"/>
                </a:lnTo>
                <a:lnTo>
                  <a:pt x="96266" y="96012"/>
                </a:lnTo>
                <a:lnTo>
                  <a:pt x="102362" y="92456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504" h="486410">
                <a:moveTo>
                  <a:pt x="58038" y="12573"/>
                </a:moveTo>
                <a:lnTo>
                  <a:pt x="45338" y="12573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8"/>
                </a:lnTo>
                <a:lnTo>
                  <a:pt x="58038" y="15748"/>
                </a:lnTo>
                <a:lnTo>
                  <a:pt x="58038" y="12573"/>
                </a:lnTo>
                <a:close/>
              </a:path>
              <a:path w="103504" h="486410">
                <a:moveTo>
                  <a:pt x="58038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8" y="35995"/>
                </a:lnTo>
                <a:lnTo>
                  <a:pt x="58038" y="15748"/>
                </a:lnTo>
                <a:close/>
              </a:path>
              <a:path w="103504" h="486410">
                <a:moveTo>
                  <a:pt x="57150" y="15748"/>
                </a:moveTo>
                <a:lnTo>
                  <a:pt x="46227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15592" y="4313301"/>
            <a:ext cx="682625" cy="316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[prioritetna  </a:t>
            </a:r>
            <a:r>
              <a:rPr sz="1000" spc="-1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arud</a:t>
            </a:r>
            <a:r>
              <a:rPr sz="1000" spc="-25" dirty="0">
                <a:solidFill>
                  <a:schemeClr val="tx1"/>
                </a:solidFill>
                <a:latin typeface="Arial"/>
                <a:cs typeface="Arial"/>
              </a:rPr>
              <a:t>ž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sz="1000" spc="-1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000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]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36267" y="3452876"/>
            <a:ext cx="3276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[e</a:t>
            </a:r>
            <a:r>
              <a:rPr sz="1000" spc="-15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0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e]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59891" y="2964434"/>
            <a:ext cx="1944370" cy="40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chemeClr val="tx1"/>
                </a:solidFill>
                <a:latin typeface="Arial"/>
                <a:cs typeface="Arial"/>
              </a:rPr>
              <a:t>Isporuči</a:t>
            </a:r>
            <a:r>
              <a:rPr sz="1200" b="1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tx1"/>
                </a:solidFill>
                <a:latin typeface="Arial"/>
                <a:cs typeface="Arial"/>
              </a:rPr>
              <a:t>narudžbinu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5"/>
              </a:spcBef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200" spc="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ična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06190" y="5140578"/>
            <a:ext cx="530860" cy="316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izlazni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ame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006341" y="4200144"/>
            <a:ext cx="132715" cy="906144"/>
          </a:xfrm>
          <a:custGeom>
            <a:avLst/>
            <a:gdLst/>
            <a:ahLst/>
            <a:cxnLst/>
            <a:rect l="l" t="t" r="r" b="b"/>
            <a:pathLst>
              <a:path w="132714" h="906145">
                <a:moveTo>
                  <a:pt x="1397" y="891920"/>
                </a:moveTo>
                <a:lnTo>
                  <a:pt x="0" y="904620"/>
                </a:lnTo>
                <a:lnTo>
                  <a:pt x="12700" y="905890"/>
                </a:lnTo>
                <a:lnTo>
                  <a:pt x="13970" y="893317"/>
                </a:lnTo>
                <a:lnTo>
                  <a:pt x="1397" y="891920"/>
                </a:lnTo>
                <a:close/>
              </a:path>
              <a:path w="132714" h="906145">
                <a:moveTo>
                  <a:pt x="4063" y="866647"/>
                </a:moveTo>
                <a:lnTo>
                  <a:pt x="2667" y="879347"/>
                </a:lnTo>
                <a:lnTo>
                  <a:pt x="15367" y="880617"/>
                </a:lnTo>
                <a:lnTo>
                  <a:pt x="16637" y="868044"/>
                </a:lnTo>
                <a:lnTo>
                  <a:pt x="4063" y="866647"/>
                </a:lnTo>
                <a:close/>
              </a:path>
              <a:path w="132714" h="906145">
                <a:moveTo>
                  <a:pt x="6731" y="841501"/>
                </a:moveTo>
                <a:lnTo>
                  <a:pt x="5334" y="854074"/>
                </a:lnTo>
                <a:lnTo>
                  <a:pt x="18034" y="855471"/>
                </a:lnTo>
                <a:lnTo>
                  <a:pt x="19304" y="842771"/>
                </a:lnTo>
                <a:lnTo>
                  <a:pt x="6731" y="841501"/>
                </a:lnTo>
                <a:close/>
              </a:path>
              <a:path w="132714" h="906145">
                <a:moveTo>
                  <a:pt x="9398" y="816228"/>
                </a:moveTo>
                <a:lnTo>
                  <a:pt x="8128" y="828801"/>
                </a:lnTo>
                <a:lnTo>
                  <a:pt x="20700" y="830198"/>
                </a:lnTo>
                <a:lnTo>
                  <a:pt x="22098" y="817498"/>
                </a:lnTo>
                <a:lnTo>
                  <a:pt x="9398" y="816228"/>
                </a:lnTo>
                <a:close/>
              </a:path>
              <a:path w="132714" h="906145">
                <a:moveTo>
                  <a:pt x="12065" y="790955"/>
                </a:moveTo>
                <a:lnTo>
                  <a:pt x="10795" y="803528"/>
                </a:lnTo>
                <a:lnTo>
                  <a:pt x="23368" y="804925"/>
                </a:lnTo>
                <a:lnTo>
                  <a:pt x="24765" y="792225"/>
                </a:lnTo>
                <a:lnTo>
                  <a:pt x="12065" y="790955"/>
                </a:lnTo>
                <a:close/>
              </a:path>
              <a:path w="132714" h="906145">
                <a:moveTo>
                  <a:pt x="14732" y="765682"/>
                </a:moveTo>
                <a:lnTo>
                  <a:pt x="13462" y="778255"/>
                </a:lnTo>
                <a:lnTo>
                  <a:pt x="26035" y="779652"/>
                </a:lnTo>
                <a:lnTo>
                  <a:pt x="27432" y="766952"/>
                </a:lnTo>
                <a:lnTo>
                  <a:pt x="14732" y="765682"/>
                </a:lnTo>
                <a:close/>
              </a:path>
              <a:path w="132714" h="906145">
                <a:moveTo>
                  <a:pt x="17399" y="740409"/>
                </a:moveTo>
                <a:lnTo>
                  <a:pt x="16129" y="752982"/>
                </a:lnTo>
                <a:lnTo>
                  <a:pt x="28702" y="754379"/>
                </a:lnTo>
                <a:lnTo>
                  <a:pt x="30099" y="741806"/>
                </a:lnTo>
                <a:lnTo>
                  <a:pt x="17399" y="740409"/>
                </a:lnTo>
                <a:close/>
              </a:path>
              <a:path w="132714" h="906145">
                <a:moveTo>
                  <a:pt x="20066" y="715136"/>
                </a:moveTo>
                <a:lnTo>
                  <a:pt x="18796" y="727836"/>
                </a:lnTo>
                <a:lnTo>
                  <a:pt x="31369" y="729106"/>
                </a:lnTo>
                <a:lnTo>
                  <a:pt x="32766" y="716533"/>
                </a:lnTo>
                <a:lnTo>
                  <a:pt x="20066" y="715136"/>
                </a:lnTo>
                <a:close/>
              </a:path>
              <a:path w="132714" h="906145">
                <a:moveTo>
                  <a:pt x="22860" y="689863"/>
                </a:moveTo>
                <a:lnTo>
                  <a:pt x="21462" y="702563"/>
                </a:lnTo>
                <a:lnTo>
                  <a:pt x="34036" y="703833"/>
                </a:lnTo>
                <a:lnTo>
                  <a:pt x="35433" y="691260"/>
                </a:lnTo>
                <a:lnTo>
                  <a:pt x="22860" y="689863"/>
                </a:lnTo>
                <a:close/>
              </a:path>
              <a:path w="132714" h="906145">
                <a:moveTo>
                  <a:pt x="25527" y="664590"/>
                </a:moveTo>
                <a:lnTo>
                  <a:pt x="24130" y="677290"/>
                </a:lnTo>
                <a:lnTo>
                  <a:pt x="36830" y="678560"/>
                </a:lnTo>
                <a:lnTo>
                  <a:pt x="38100" y="665987"/>
                </a:lnTo>
                <a:lnTo>
                  <a:pt x="25527" y="664590"/>
                </a:lnTo>
                <a:close/>
              </a:path>
              <a:path w="132714" h="906145">
                <a:moveTo>
                  <a:pt x="28194" y="639317"/>
                </a:moveTo>
                <a:lnTo>
                  <a:pt x="26797" y="652017"/>
                </a:lnTo>
                <a:lnTo>
                  <a:pt x="39497" y="653287"/>
                </a:lnTo>
                <a:lnTo>
                  <a:pt x="40767" y="640714"/>
                </a:lnTo>
                <a:lnTo>
                  <a:pt x="28194" y="639317"/>
                </a:lnTo>
                <a:close/>
              </a:path>
              <a:path w="132714" h="906145">
                <a:moveTo>
                  <a:pt x="30861" y="614171"/>
                </a:moveTo>
                <a:lnTo>
                  <a:pt x="29463" y="626744"/>
                </a:lnTo>
                <a:lnTo>
                  <a:pt x="42163" y="628141"/>
                </a:lnTo>
                <a:lnTo>
                  <a:pt x="43434" y="615441"/>
                </a:lnTo>
                <a:lnTo>
                  <a:pt x="30861" y="614171"/>
                </a:lnTo>
                <a:close/>
              </a:path>
              <a:path w="132714" h="906145">
                <a:moveTo>
                  <a:pt x="33528" y="588898"/>
                </a:moveTo>
                <a:lnTo>
                  <a:pt x="32131" y="601471"/>
                </a:lnTo>
                <a:lnTo>
                  <a:pt x="44831" y="602868"/>
                </a:lnTo>
                <a:lnTo>
                  <a:pt x="46100" y="590168"/>
                </a:lnTo>
                <a:lnTo>
                  <a:pt x="33528" y="588898"/>
                </a:lnTo>
                <a:close/>
              </a:path>
              <a:path w="132714" h="906145">
                <a:moveTo>
                  <a:pt x="36195" y="563625"/>
                </a:moveTo>
                <a:lnTo>
                  <a:pt x="34798" y="576198"/>
                </a:lnTo>
                <a:lnTo>
                  <a:pt x="47498" y="577595"/>
                </a:lnTo>
                <a:lnTo>
                  <a:pt x="48768" y="564895"/>
                </a:lnTo>
                <a:lnTo>
                  <a:pt x="36195" y="563625"/>
                </a:lnTo>
                <a:close/>
              </a:path>
              <a:path w="132714" h="906145">
                <a:moveTo>
                  <a:pt x="38862" y="538352"/>
                </a:moveTo>
                <a:lnTo>
                  <a:pt x="37592" y="550925"/>
                </a:lnTo>
                <a:lnTo>
                  <a:pt x="50165" y="552322"/>
                </a:lnTo>
                <a:lnTo>
                  <a:pt x="51562" y="539622"/>
                </a:lnTo>
                <a:lnTo>
                  <a:pt x="38862" y="538352"/>
                </a:lnTo>
                <a:close/>
              </a:path>
              <a:path w="132714" h="906145">
                <a:moveTo>
                  <a:pt x="41529" y="513079"/>
                </a:moveTo>
                <a:lnTo>
                  <a:pt x="40259" y="525652"/>
                </a:lnTo>
                <a:lnTo>
                  <a:pt x="52832" y="527049"/>
                </a:lnTo>
                <a:lnTo>
                  <a:pt x="54229" y="514476"/>
                </a:lnTo>
                <a:lnTo>
                  <a:pt x="41529" y="513079"/>
                </a:lnTo>
                <a:close/>
              </a:path>
              <a:path w="132714" h="906145">
                <a:moveTo>
                  <a:pt x="44196" y="487806"/>
                </a:moveTo>
                <a:lnTo>
                  <a:pt x="42925" y="500506"/>
                </a:lnTo>
                <a:lnTo>
                  <a:pt x="55499" y="501776"/>
                </a:lnTo>
                <a:lnTo>
                  <a:pt x="56896" y="489203"/>
                </a:lnTo>
                <a:lnTo>
                  <a:pt x="44196" y="487806"/>
                </a:lnTo>
                <a:close/>
              </a:path>
              <a:path w="132714" h="906145">
                <a:moveTo>
                  <a:pt x="46862" y="462533"/>
                </a:moveTo>
                <a:lnTo>
                  <a:pt x="45593" y="475233"/>
                </a:lnTo>
                <a:lnTo>
                  <a:pt x="58166" y="476503"/>
                </a:lnTo>
                <a:lnTo>
                  <a:pt x="59562" y="463930"/>
                </a:lnTo>
                <a:lnTo>
                  <a:pt x="46862" y="462533"/>
                </a:lnTo>
                <a:close/>
              </a:path>
              <a:path w="132714" h="906145">
                <a:moveTo>
                  <a:pt x="49530" y="437260"/>
                </a:moveTo>
                <a:lnTo>
                  <a:pt x="48260" y="449960"/>
                </a:lnTo>
                <a:lnTo>
                  <a:pt x="60833" y="451230"/>
                </a:lnTo>
                <a:lnTo>
                  <a:pt x="62230" y="438657"/>
                </a:lnTo>
                <a:lnTo>
                  <a:pt x="49530" y="437260"/>
                </a:lnTo>
                <a:close/>
              </a:path>
              <a:path w="132714" h="906145">
                <a:moveTo>
                  <a:pt x="52324" y="411987"/>
                </a:moveTo>
                <a:lnTo>
                  <a:pt x="50927" y="424687"/>
                </a:lnTo>
                <a:lnTo>
                  <a:pt x="63500" y="425957"/>
                </a:lnTo>
                <a:lnTo>
                  <a:pt x="64897" y="413384"/>
                </a:lnTo>
                <a:lnTo>
                  <a:pt x="52324" y="411987"/>
                </a:lnTo>
                <a:close/>
              </a:path>
              <a:path w="132714" h="906145">
                <a:moveTo>
                  <a:pt x="54991" y="386841"/>
                </a:moveTo>
                <a:lnTo>
                  <a:pt x="53594" y="399414"/>
                </a:lnTo>
                <a:lnTo>
                  <a:pt x="66294" y="400811"/>
                </a:lnTo>
                <a:lnTo>
                  <a:pt x="67563" y="388111"/>
                </a:lnTo>
                <a:lnTo>
                  <a:pt x="54991" y="386841"/>
                </a:lnTo>
                <a:close/>
              </a:path>
              <a:path w="132714" h="906145">
                <a:moveTo>
                  <a:pt x="57658" y="361568"/>
                </a:moveTo>
                <a:lnTo>
                  <a:pt x="56261" y="374141"/>
                </a:lnTo>
                <a:lnTo>
                  <a:pt x="68961" y="375538"/>
                </a:lnTo>
                <a:lnTo>
                  <a:pt x="70231" y="362838"/>
                </a:lnTo>
                <a:lnTo>
                  <a:pt x="57658" y="361568"/>
                </a:lnTo>
                <a:close/>
              </a:path>
              <a:path w="132714" h="906145">
                <a:moveTo>
                  <a:pt x="60325" y="336295"/>
                </a:moveTo>
                <a:lnTo>
                  <a:pt x="58928" y="348868"/>
                </a:lnTo>
                <a:lnTo>
                  <a:pt x="71628" y="350265"/>
                </a:lnTo>
                <a:lnTo>
                  <a:pt x="72898" y="337565"/>
                </a:lnTo>
                <a:lnTo>
                  <a:pt x="60325" y="336295"/>
                </a:lnTo>
                <a:close/>
              </a:path>
              <a:path w="132714" h="906145">
                <a:moveTo>
                  <a:pt x="62992" y="311022"/>
                </a:moveTo>
                <a:lnTo>
                  <a:pt x="61595" y="323595"/>
                </a:lnTo>
                <a:lnTo>
                  <a:pt x="74295" y="324992"/>
                </a:lnTo>
                <a:lnTo>
                  <a:pt x="75565" y="312292"/>
                </a:lnTo>
                <a:lnTo>
                  <a:pt x="62992" y="311022"/>
                </a:lnTo>
                <a:close/>
              </a:path>
              <a:path w="132714" h="906145">
                <a:moveTo>
                  <a:pt x="65659" y="285749"/>
                </a:moveTo>
                <a:lnTo>
                  <a:pt x="64388" y="298449"/>
                </a:lnTo>
                <a:lnTo>
                  <a:pt x="76962" y="299719"/>
                </a:lnTo>
                <a:lnTo>
                  <a:pt x="78359" y="287146"/>
                </a:lnTo>
                <a:lnTo>
                  <a:pt x="65659" y="285749"/>
                </a:lnTo>
                <a:close/>
              </a:path>
              <a:path w="132714" h="906145">
                <a:moveTo>
                  <a:pt x="68325" y="260476"/>
                </a:moveTo>
                <a:lnTo>
                  <a:pt x="67056" y="273176"/>
                </a:lnTo>
                <a:lnTo>
                  <a:pt x="79629" y="274446"/>
                </a:lnTo>
                <a:lnTo>
                  <a:pt x="81025" y="261873"/>
                </a:lnTo>
                <a:lnTo>
                  <a:pt x="68325" y="260476"/>
                </a:lnTo>
                <a:close/>
              </a:path>
              <a:path w="132714" h="906145">
                <a:moveTo>
                  <a:pt x="70993" y="235203"/>
                </a:moveTo>
                <a:lnTo>
                  <a:pt x="69723" y="247903"/>
                </a:lnTo>
                <a:lnTo>
                  <a:pt x="82296" y="249173"/>
                </a:lnTo>
                <a:lnTo>
                  <a:pt x="83693" y="236600"/>
                </a:lnTo>
                <a:lnTo>
                  <a:pt x="70993" y="235203"/>
                </a:lnTo>
                <a:close/>
              </a:path>
              <a:path w="132714" h="906145">
                <a:moveTo>
                  <a:pt x="73660" y="209930"/>
                </a:moveTo>
                <a:lnTo>
                  <a:pt x="72390" y="222630"/>
                </a:lnTo>
                <a:lnTo>
                  <a:pt x="84962" y="223900"/>
                </a:lnTo>
                <a:lnTo>
                  <a:pt x="86360" y="211327"/>
                </a:lnTo>
                <a:lnTo>
                  <a:pt x="73660" y="209930"/>
                </a:lnTo>
                <a:close/>
              </a:path>
              <a:path w="132714" h="906145">
                <a:moveTo>
                  <a:pt x="76327" y="184784"/>
                </a:moveTo>
                <a:lnTo>
                  <a:pt x="75057" y="197357"/>
                </a:lnTo>
                <a:lnTo>
                  <a:pt x="87630" y="198754"/>
                </a:lnTo>
                <a:lnTo>
                  <a:pt x="89027" y="186054"/>
                </a:lnTo>
                <a:lnTo>
                  <a:pt x="76327" y="184784"/>
                </a:lnTo>
                <a:close/>
              </a:path>
              <a:path w="132714" h="906145">
                <a:moveTo>
                  <a:pt x="79121" y="159511"/>
                </a:moveTo>
                <a:lnTo>
                  <a:pt x="77724" y="172084"/>
                </a:lnTo>
                <a:lnTo>
                  <a:pt x="90297" y="173481"/>
                </a:lnTo>
                <a:lnTo>
                  <a:pt x="91694" y="160781"/>
                </a:lnTo>
                <a:lnTo>
                  <a:pt x="79121" y="159511"/>
                </a:lnTo>
                <a:close/>
              </a:path>
              <a:path w="132714" h="906145">
                <a:moveTo>
                  <a:pt x="81787" y="134238"/>
                </a:moveTo>
                <a:lnTo>
                  <a:pt x="80391" y="146811"/>
                </a:lnTo>
                <a:lnTo>
                  <a:pt x="93091" y="148208"/>
                </a:lnTo>
                <a:lnTo>
                  <a:pt x="94361" y="135508"/>
                </a:lnTo>
                <a:lnTo>
                  <a:pt x="81787" y="134238"/>
                </a:lnTo>
                <a:close/>
              </a:path>
              <a:path w="132714" h="906145">
                <a:moveTo>
                  <a:pt x="84455" y="108965"/>
                </a:moveTo>
                <a:lnTo>
                  <a:pt x="83058" y="121538"/>
                </a:lnTo>
                <a:lnTo>
                  <a:pt x="95758" y="122935"/>
                </a:lnTo>
                <a:lnTo>
                  <a:pt x="97028" y="110235"/>
                </a:lnTo>
                <a:lnTo>
                  <a:pt x="84455" y="108965"/>
                </a:lnTo>
                <a:close/>
              </a:path>
              <a:path w="132714" h="906145">
                <a:moveTo>
                  <a:pt x="87122" y="83692"/>
                </a:moveTo>
                <a:lnTo>
                  <a:pt x="85725" y="96265"/>
                </a:lnTo>
                <a:lnTo>
                  <a:pt x="98425" y="97662"/>
                </a:lnTo>
                <a:lnTo>
                  <a:pt x="99695" y="85089"/>
                </a:lnTo>
                <a:lnTo>
                  <a:pt x="87122" y="83692"/>
                </a:lnTo>
                <a:close/>
              </a:path>
              <a:path w="132714" h="906145">
                <a:moveTo>
                  <a:pt x="102362" y="0"/>
                </a:moveTo>
                <a:lnTo>
                  <a:pt x="56387" y="71754"/>
                </a:lnTo>
                <a:lnTo>
                  <a:pt x="132207" y="79755"/>
                </a:lnTo>
                <a:lnTo>
                  <a:pt x="129450" y="72389"/>
                </a:lnTo>
                <a:lnTo>
                  <a:pt x="101092" y="72389"/>
                </a:lnTo>
                <a:lnTo>
                  <a:pt x="88392" y="71119"/>
                </a:lnTo>
                <a:lnTo>
                  <a:pt x="89408" y="62483"/>
                </a:lnTo>
                <a:lnTo>
                  <a:pt x="125743" y="62483"/>
                </a:lnTo>
                <a:lnTo>
                  <a:pt x="102362" y="0"/>
                </a:lnTo>
                <a:close/>
              </a:path>
              <a:path w="132714" h="906145">
                <a:moveTo>
                  <a:pt x="89408" y="62483"/>
                </a:moveTo>
                <a:lnTo>
                  <a:pt x="88392" y="71119"/>
                </a:lnTo>
                <a:lnTo>
                  <a:pt x="101092" y="72389"/>
                </a:lnTo>
                <a:lnTo>
                  <a:pt x="101981" y="63753"/>
                </a:lnTo>
                <a:lnTo>
                  <a:pt x="89408" y="62483"/>
                </a:lnTo>
                <a:close/>
              </a:path>
              <a:path w="132714" h="906145">
                <a:moveTo>
                  <a:pt x="125743" y="62483"/>
                </a:moveTo>
                <a:lnTo>
                  <a:pt x="89408" y="62483"/>
                </a:lnTo>
                <a:lnTo>
                  <a:pt x="101981" y="63753"/>
                </a:lnTo>
                <a:lnTo>
                  <a:pt x="101092" y="72389"/>
                </a:lnTo>
                <a:lnTo>
                  <a:pt x="129450" y="72389"/>
                </a:lnTo>
                <a:lnTo>
                  <a:pt x="125743" y="62483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6140" y="2492121"/>
            <a:ext cx="798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Ime</a:t>
            </a:r>
            <a:r>
              <a:rPr sz="1000" i="1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aktivnosti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313814" y="2606167"/>
            <a:ext cx="347345" cy="347345"/>
          </a:xfrm>
          <a:custGeom>
            <a:avLst/>
            <a:gdLst/>
            <a:ahLst/>
            <a:cxnLst/>
            <a:rect l="l" t="t" r="r" b="b"/>
            <a:pathLst>
              <a:path w="347344" h="347344">
                <a:moveTo>
                  <a:pt x="288988" y="298005"/>
                </a:moveTo>
                <a:lnTo>
                  <a:pt x="266572" y="320421"/>
                </a:lnTo>
                <a:lnTo>
                  <a:pt x="347345" y="347345"/>
                </a:lnTo>
                <a:lnTo>
                  <a:pt x="333332" y="305308"/>
                </a:lnTo>
                <a:lnTo>
                  <a:pt x="296291" y="305308"/>
                </a:lnTo>
                <a:lnTo>
                  <a:pt x="288988" y="298005"/>
                </a:lnTo>
                <a:close/>
              </a:path>
              <a:path w="347344" h="347344">
                <a:moveTo>
                  <a:pt x="298005" y="288988"/>
                </a:moveTo>
                <a:lnTo>
                  <a:pt x="288988" y="298005"/>
                </a:lnTo>
                <a:lnTo>
                  <a:pt x="296291" y="305308"/>
                </a:lnTo>
                <a:lnTo>
                  <a:pt x="305307" y="296291"/>
                </a:lnTo>
                <a:lnTo>
                  <a:pt x="298005" y="288988"/>
                </a:lnTo>
                <a:close/>
              </a:path>
              <a:path w="347344" h="347344">
                <a:moveTo>
                  <a:pt x="320421" y="266573"/>
                </a:moveTo>
                <a:lnTo>
                  <a:pt x="298005" y="288988"/>
                </a:lnTo>
                <a:lnTo>
                  <a:pt x="305307" y="296291"/>
                </a:lnTo>
                <a:lnTo>
                  <a:pt x="296291" y="305308"/>
                </a:lnTo>
                <a:lnTo>
                  <a:pt x="333332" y="305308"/>
                </a:lnTo>
                <a:lnTo>
                  <a:pt x="320421" y="266573"/>
                </a:lnTo>
                <a:close/>
              </a:path>
              <a:path w="347344" h="347344">
                <a:moveTo>
                  <a:pt x="296291" y="287274"/>
                </a:moveTo>
                <a:lnTo>
                  <a:pt x="287273" y="296291"/>
                </a:lnTo>
                <a:lnTo>
                  <a:pt x="288988" y="298005"/>
                </a:lnTo>
                <a:lnTo>
                  <a:pt x="298005" y="288988"/>
                </a:lnTo>
                <a:lnTo>
                  <a:pt x="296291" y="287274"/>
                </a:lnTo>
                <a:close/>
              </a:path>
              <a:path w="347344" h="347344">
                <a:moveTo>
                  <a:pt x="278384" y="269367"/>
                </a:moveTo>
                <a:lnTo>
                  <a:pt x="269366" y="278384"/>
                </a:lnTo>
                <a:lnTo>
                  <a:pt x="278384" y="287274"/>
                </a:lnTo>
                <a:lnTo>
                  <a:pt x="287273" y="278384"/>
                </a:lnTo>
                <a:lnTo>
                  <a:pt x="278384" y="269367"/>
                </a:lnTo>
                <a:close/>
              </a:path>
              <a:path w="347344" h="347344">
                <a:moveTo>
                  <a:pt x="260350" y="251460"/>
                </a:moveTo>
                <a:lnTo>
                  <a:pt x="251459" y="260350"/>
                </a:lnTo>
                <a:lnTo>
                  <a:pt x="260350" y="269367"/>
                </a:lnTo>
                <a:lnTo>
                  <a:pt x="269366" y="260350"/>
                </a:lnTo>
                <a:lnTo>
                  <a:pt x="260350" y="251460"/>
                </a:lnTo>
                <a:close/>
              </a:path>
              <a:path w="347344" h="347344">
                <a:moveTo>
                  <a:pt x="242443" y="233425"/>
                </a:moveTo>
                <a:lnTo>
                  <a:pt x="233425" y="242443"/>
                </a:lnTo>
                <a:lnTo>
                  <a:pt x="242443" y="251460"/>
                </a:lnTo>
                <a:lnTo>
                  <a:pt x="251459" y="242443"/>
                </a:lnTo>
                <a:lnTo>
                  <a:pt x="242443" y="233425"/>
                </a:lnTo>
                <a:close/>
              </a:path>
              <a:path w="347344" h="347344">
                <a:moveTo>
                  <a:pt x="224409" y="215519"/>
                </a:moveTo>
                <a:lnTo>
                  <a:pt x="215519" y="224409"/>
                </a:lnTo>
                <a:lnTo>
                  <a:pt x="224409" y="233425"/>
                </a:lnTo>
                <a:lnTo>
                  <a:pt x="233425" y="224409"/>
                </a:lnTo>
                <a:lnTo>
                  <a:pt x="224409" y="215519"/>
                </a:lnTo>
                <a:close/>
              </a:path>
              <a:path w="347344" h="347344">
                <a:moveTo>
                  <a:pt x="206501" y="197485"/>
                </a:moveTo>
                <a:lnTo>
                  <a:pt x="197484" y="206502"/>
                </a:lnTo>
                <a:lnTo>
                  <a:pt x="206501" y="215519"/>
                </a:lnTo>
                <a:lnTo>
                  <a:pt x="215519" y="206502"/>
                </a:lnTo>
                <a:lnTo>
                  <a:pt x="206501" y="197485"/>
                </a:lnTo>
                <a:close/>
              </a:path>
              <a:path w="347344" h="347344">
                <a:moveTo>
                  <a:pt x="188594" y="179578"/>
                </a:moveTo>
                <a:lnTo>
                  <a:pt x="179578" y="188595"/>
                </a:lnTo>
                <a:lnTo>
                  <a:pt x="188594" y="197485"/>
                </a:lnTo>
                <a:lnTo>
                  <a:pt x="197484" y="188595"/>
                </a:lnTo>
                <a:lnTo>
                  <a:pt x="188594" y="179578"/>
                </a:lnTo>
                <a:close/>
              </a:path>
              <a:path w="347344" h="347344">
                <a:moveTo>
                  <a:pt x="170560" y="161544"/>
                </a:moveTo>
                <a:lnTo>
                  <a:pt x="161544" y="170561"/>
                </a:lnTo>
                <a:lnTo>
                  <a:pt x="170560" y="179578"/>
                </a:lnTo>
                <a:lnTo>
                  <a:pt x="179578" y="170561"/>
                </a:lnTo>
                <a:lnTo>
                  <a:pt x="170560" y="161544"/>
                </a:lnTo>
                <a:close/>
              </a:path>
              <a:path w="347344" h="347344">
                <a:moveTo>
                  <a:pt x="152653" y="143637"/>
                </a:moveTo>
                <a:lnTo>
                  <a:pt x="143637" y="152654"/>
                </a:lnTo>
                <a:lnTo>
                  <a:pt x="152653" y="161544"/>
                </a:lnTo>
                <a:lnTo>
                  <a:pt x="161544" y="152654"/>
                </a:lnTo>
                <a:lnTo>
                  <a:pt x="152653" y="143637"/>
                </a:lnTo>
                <a:close/>
              </a:path>
              <a:path w="347344" h="347344">
                <a:moveTo>
                  <a:pt x="134619" y="125730"/>
                </a:moveTo>
                <a:lnTo>
                  <a:pt x="125729" y="134620"/>
                </a:lnTo>
                <a:lnTo>
                  <a:pt x="134619" y="143637"/>
                </a:lnTo>
                <a:lnTo>
                  <a:pt x="143637" y="134620"/>
                </a:lnTo>
                <a:lnTo>
                  <a:pt x="134619" y="125730"/>
                </a:lnTo>
                <a:close/>
              </a:path>
              <a:path w="347344" h="347344">
                <a:moveTo>
                  <a:pt x="116712" y="107696"/>
                </a:moveTo>
                <a:lnTo>
                  <a:pt x="107696" y="116712"/>
                </a:lnTo>
                <a:lnTo>
                  <a:pt x="116712" y="125730"/>
                </a:lnTo>
                <a:lnTo>
                  <a:pt x="125729" y="116712"/>
                </a:lnTo>
                <a:lnTo>
                  <a:pt x="116712" y="107696"/>
                </a:lnTo>
                <a:close/>
              </a:path>
              <a:path w="347344" h="347344">
                <a:moveTo>
                  <a:pt x="98678" y="89788"/>
                </a:moveTo>
                <a:lnTo>
                  <a:pt x="89788" y="98679"/>
                </a:lnTo>
                <a:lnTo>
                  <a:pt x="98678" y="107696"/>
                </a:lnTo>
                <a:lnTo>
                  <a:pt x="107696" y="98679"/>
                </a:lnTo>
                <a:lnTo>
                  <a:pt x="98678" y="89788"/>
                </a:lnTo>
                <a:close/>
              </a:path>
              <a:path w="347344" h="347344">
                <a:moveTo>
                  <a:pt x="80772" y="71755"/>
                </a:moveTo>
                <a:lnTo>
                  <a:pt x="71754" y="80772"/>
                </a:lnTo>
                <a:lnTo>
                  <a:pt x="80772" y="89788"/>
                </a:lnTo>
                <a:lnTo>
                  <a:pt x="89788" y="80772"/>
                </a:lnTo>
                <a:lnTo>
                  <a:pt x="80772" y="71755"/>
                </a:lnTo>
                <a:close/>
              </a:path>
              <a:path w="347344" h="347344">
                <a:moveTo>
                  <a:pt x="62865" y="53848"/>
                </a:moveTo>
                <a:lnTo>
                  <a:pt x="53847" y="62865"/>
                </a:lnTo>
                <a:lnTo>
                  <a:pt x="62865" y="71755"/>
                </a:lnTo>
                <a:lnTo>
                  <a:pt x="71754" y="62865"/>
                </a:lnTo>
                <a:lnTo>
                  <a:pt x="62865" y="53848"/>
                </a:lnTo>
                <a:close/>
              </a:path>
              <a:path w="347344" h="347344">
                <a:moveTo>
                  <a:pt x="44831" y="35813"/>
                </a:moveTo>
                <a:lnTo>
                  <a:pt x="35813" y="44831"/>
                </a:lnTo>
                <a:lnTo>
                  <a:pt x="44831" y="53848"/>
                </a:lnTo>
                <a:lnTo>
                  <a:pt x="53847" y="44831"/>
                </a:lnTo>
                <a:lnTo>
                  <a:pt x="44831" y="35813"/>
                </a:lnTo>
                <a:close/>
              </a:path>
              <a:path w="347344" h="347344">
                <a:moveTo>
                  <a:pt x="26923" y="17907"/>
                </a:moveTo>
                <a:lnTo>
                  <a:pt x="17906" y="26924"/>
                </a:lnTo>
                <a:lnTo>
                  <a:pt x="26923" y="35813"/>
                </a:lnTo>
                <a:lnTo>
                  <a:pt x="35813" y="26924"/>
                </a:lnTo>
                <a:lnTo>
                  <a:pt x="26923" y="17907"/>
                </a:lnTo>
                <a:close/>
              </a:path>
              <a:path w="347344" h="347344">
                <a:moveTo>
                  <a:pt x="8890" y="0"/>
                </a:moveTo>
                <a:lnTo>
                  <a:pt x="0" y="8890"/>
                </a:lnTo>
                <a:lnTo>
                  <a:pt x="8890" y="17907"/>
                </a:lnTo>
                <a:lnTo>
                  <a:pt x="17906" y="8890"/>
                </a:lnTo>
                <a:lnTo>
                  <a:pt x="8890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954267" y="2714244"/>
            <a:ext cx="1515110" cy="304800"/>
          </a:xfrm>
          <a:custGeom>
            <a:avLst/>
            <a:gdLst/>
            <a:ahLst/>
            <a:cxnLst/>
            <a:rect l="l" t="t" r="r" b="b"/>
            <a:pathLst>
              <a:path w="1515109" h="304800">
                <a:moveTo>
                  <a:pt x="1464056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800"/>
                </a:lnTo>
                <a:lnTo>
                  <a:pt x="1464056" y="304800"/>
                </a:lnTo>
                <a:lnTo>
                  <a:pt x="1483834" y="300809"/>
                </a:lnTo>
                <a:lnTo>
                  <a:pt x="1499981" y="289925"/>
                </a:lnTo>
                <a:lnTo>
                  <a:pt x="1510865" y="273778"/>
                </a:lnTo>
                <a:lnTo>
                  <a:pt x="1514856" y="254000"/>
                </a:lnTo>
                <a:lnTo>
                  <a:pt x="1514856" y="50800"/>
                </a:lnTo>
                <a:lnTo>
                  <a:pt x="1510865" y="31021"/>
                </a:lnTo>
                <a:lnTo>
                  <a:pt x="1499981" y="14874"/>
                </a:lnTo>
                <a:lnTo>
                  <a:pt x="1483834" y="3990"/>
                </a:lnTo>
                <a:lnTo>
                  <a:pt x="1464056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954267" y="2714244"/>
            <a:ext cx="1515110" cy="304800"/>
          </a:xfrm>
          <a:custGeom>
            <a:avLst/>
            <a:gdLst/>
            <a:ahLst/>
            <a:cxnLst/>
            <a:rect l="l" t="t" r="r" b="b"/>
            <a:pathLst>
              <a:path w="1515109" h="304800">
                <a:moveTo>
                  <a:pt x="0" y="50800"/>
                </a:moveTo>
                <a:lnTo>
                  <a:pt x="3990" y="31021"/>
                </a:lnTo>
                <a:lnTo>
                  <a:pt x="14874" y="14874"/>
                </a:lnTo>
                <a:lnTo>
                  <a:pt x="31021" y="3990"/>
                </a:lnTo>
                <a:lnTo>
                  <a:pt x="50800" y="0"/>
                </a:lnTo>
                <a:lnTo>
                  <a:pt x="1464056" y="0"/>
                </a:lnTo>
                <a:lnTo>
                  <a:pt x="1483834" y="3990"/>
                </a:lnTo>
                <a:lnTo>
                  <a:pt x="1499981" y="14874"/>
                </a:lnTo>
                <a:lnTo>
                  <a:pt x="1510865" y="31021"/>
                </a:lnTo>
                <a:lnTo>
                  <a:pt x="1514856" y="50800"/>
                </a:lnTo>
                <a:lnTo>
                  <a:pt x="1514856" y="254000"/>
                </a:lnTo>
                <a:lnTo>
                  <a:pt x="1510865" y="273778"/>
                </a:lnTo>
                <a:lnTo>
                  <a:pt x="1499981" y="289925"/>
                </a:lnTo>
                <a:lnTo>
                  <a:pt x="1483834" y="300809"/>
                </a:lnTo>
                <a:lnTo>
                  <a:pt x="1464056" y="304800"/>
                </a:lnTo>
                <a:lnTo>
                  <a:pt x="50800" y="304800"/>
                </a:lnTo>
                <a:lnTo>
                  <a:pt x="31021" y="300809"/>
                </a:lnTo>
                <a:lnTo>
                  <a:pt x="14874" y="289925"/>
                </a:lnTo>
                <a:lnTo>
                  <a:pt x="3990" y="273778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54267" y="2771521"/>
            <a:ext cx="15151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085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Primljena</a:t>
            </a:r>
            <a:r>
              <a:rPr sz="12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narudžbina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102352" y="3797808"/>
            <a:ext cx="1515110" cy="304800"/>
          </a:xfrm>
          <a:custGeom>
            <a:avLst/>
            <a:gdLst/>
            <a:ahLst/>
            <a:cxnLst/>
            <a:rect l="l" t="t" r="r" b="b"/>
            <a:pathLst>
              <a:path w="1515109" h="304800">
                <a:moveTo>
                  <a:pt x="146405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800"/>
                </a:lnTo>
                <a:lnTo>
                  <a:pt x="1464055" y="304800"/>
                </a:lnTo>
                <a:lnTo>
                  <a:pt x="1483834" y="300809"/>
                </a:lnTo>
                <a:lnTo>
                  <a:pt x="1499981" y="289925"/>
                </a:lnTo>
                <a:lnTo>
                  <a:pt x="1510865" y="273778"/>
                </a:lnTo>
                <a:lnTo>
                  <a:pt x="1514855" y="254000"/>
                </a:lnTo>
                <a:lnTo>
                  <a:pt x="1514855" y="50800"/>
                </a:lnTo>
                <a:lnTo>
                  <a:pt x="1510865" y="31021"/>
                </a:lnTo>
                <a:lnTo>
                  <a:pt x="1499981" y="14874"/>
                </a:lnTo>
                <a:lnTo>
                  <a:pt x="1483834" y="3990"/>
                </a:lnTo>
                <a:lnTo>
                  <a:pt x="146405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102352" y="3797808"/>
            <a:ext cx="1515110" cy="304800"/>
          </a:xfrm>
          <a:custGeom>
            <a:avLst/>
            <a:gdLst/>
            <a:ahLst/>
            <a:cxnLst/>
            <a:rect l="l" t="t" r="r" b="b"/>
            <a:pathLst>
              <a:path w="1515109" h="304800">
                <a:moveTo>
                  <a:pt x="0" y="50800"/>
                </a:moveTo>
                <a:lnTo>
                  <a:pt x="3990" y="31021"/>
                </a:lnTo>
                <a:lnTo>
                  <a:pt x="14874" y="14874"/>
                </a:lnTo>
                <a:lnTo>
                  <a:pt x="31021" y="3990"/>
                </a:lnTo>
                <a:lnTo>
                  <a:pt x="50800" y="0"/>
                </a:lnTo>
                <a:lnTo>
                  <a:pt x="1464055" y="0"/>
                </a:lnTo>
                <a:lnTo>
                  <a:pt x="1483834" y="3990"/>
                </a:lnTo>
                <a:lnTo>
                  <a:pt x="1499981" y="14874"/>
                </a:lnTo>
                <a:lnTo>
                  <a:pt x="1510865" y="31021"/>
                </a:lnTo>
                <a:lnTo>
                  <a:pt x="1514855" y="50800"/>
                </a:lnTo>
                <a:lnTo>
                  <a:pt x="1514855" y="254000"/>
                </a:lnTo>
                <a:lnTo>
                  <a:pt x="1510865" y="273778"/>
                </a:lnTo>
                <a:lnTo>
                  <a:pt x="1499981" y="289925"/>
                </a:lnTo>
                <a:lnTo>
                  <a:pt x="1483834" y="300809"/>
                </a:lnTo>
                <a:lnTo>
                  <a:pt x="1464055" y="304800"/>
                </a:lnTo>
                <a:lnTo>
                  <a:pt x="50800" y="304800"/>
                </a:lnTo>
                <a:lnTo>
                  <a:pt x="31021" y="300809"/>
                </a:lnTo>
                <a:lnTo>
                  <a:pt x="14874" y="289925"/>
                </a:lnTo>
                <a:lnTo>
                  <a:pt x="3990" y="273778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102352" y="3854450"/>
            <a:ext cx="15151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985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Pripremi</a:t>
            </a:r>
            <a:r>
              <a:rPr sz="12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naručeno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975347" y="3791711"/>
            <a:ext cx="1515110" cy="304800"/>
          </a:xfrm>
          <a:custGeom>
            <a:avLst/>
            <a:gdLst/>
            <a:ahLst/>
            <a:cxnLst/>
            <a:rect l="l" t="t" r="r" b="b"/>
            <a:pathLst>
              <a:path w="1515109" h="304800">
                <a:moveTo>
                  <a:pt x="146405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800"/>
                </a:lnTo>
                <a:lnTo>
                  <a:pt x="1464055" y="304800"/>
                </a:lnTo>
                <a:lnTo>
                  <a:pt x="1483834" y="300809"/>
                </a:lnTo>
                <a:lnTo>
                  <a:pt x="1499981" y="289925"/>
                </a:lnTo>
                <a:lnTo>
                  <a:pt x="1510865" y="273778"/>
                </a:lnTo>
                <a:lnTo>
                  <a:pt x="1514855" y="254000"/>
                </a:lnTo>
                <a:lnTo>
                  <a:pt x="1514855" y="50800"/>
                </a:lnTo>
                <a:lnTo>
                  <a:pt x="1510865" y="31021"/>
                </a:lnTo>
                <a:lnTo>
                  <a:pt x="1499981" y="14874"/>
                </a:lnTo>
                <a:lnTo>
                  <a:pt x="1483834" y="3990"/>
                </a:lnTo>
                <a:lnTo>
                  <a:pt x="146405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975347" y="3791711"/>
            <a:ext cx="1515110" cy="304800"/>
          </a:xfrm>
          <a:custGeom>
            <a:avLst/>
            <a:gdLst/>
            <a:ahLst/>
            <a:cxnLst/>
            <a:rect l="l" t="t" r="r" b="b"/>
            <a:pathLst>
              <a:path w="1515109" h="304800">
                <a:moveTo>
                  <a:pt x="0" y="50800"/>
                </a:moveTo>
                <a:lnTo>
                  <a:pt x="3990" y="31021"/>
                </a:lnTo>
                <a:lnTo>
                  <a:pt x="14874" y="14874"/>
                </a:lnTo>
                <a:lnTo>
                  <a:pt x="31021" y="3990"/>
                </a:lnTo>
                <a:lnTo>
                  <a:pt x="50800" y="0"/>
                </a:lnTo>
                <a:lnTo>
                  <a:pt x="1464055" y="0"/>
                </a:lnTo>
                <a:lnTo>
                  <a:pt x="1483834" y="3990"/>
                </a:lnTo>
                <a:lnTo>
                  <a:pt x="1499981" y="14874"/>
                </a:lnTo>
                <a:lnTo>
                  <a:pt x="1510865" y="31021"/>
                </a:lnTo>
                <a:lnTo>
                  <a:pt x="1514855" y="50800"/>
                </a:lnTo>
                <a:lnTo>
                  <a:pt x="1514855" y="254000"/>
                </a:lnTo>
                <a:lnTo>
                  <a:pt x="1510865" y="273778"/>
                </a:lnTo>
                <a:lnTo>
                  <a:pt x="1499981" y="289925"/>
                </a:lnTo>
                <a:lnTo>
                  <a:pt x="1483834" y="300809"/>
                </a:lnTo>
                <a:lnTo>
                  <a:pt x="1464055" y="304800"/>
                </a:lnTo>
                <a:lnTo>
                  <a:pt x="50800" y="304800"/>
                </a:lnTo>
                <a:lnTo>
                  <a:pt x="31021" y="300809"/>
                </a:lnTo>
                <a:lnTo>
                  <a:pt x="14874" y="289925"/>
                </a:lnTo>
                <a:lnTo>
                  <a:pt x="3990" y="273778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975347" y="3848100"/>
            <a:ext cx="15151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813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Pošalji</a:t>
            </a:r>
            <a:r>
              <a:rPr sz="12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fakturu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322819" y="4450079"/>
            <a:ext cx="800100" cy="381000"/>
          </a:xfrm>
          <a:custGeom>
            <a:avLst/>
            <a:gdLst/>
            <a:ahLst/>
            <a:cxnLst/>
            <a:rect l="l" t="t" r="r" b="b"/>
            <a:pathLst>
              <a:path w="800100" h="381000">
                <a:moveTo>
                  <a:pt x="736600" y="0"/>
                </a:moveTo>
                <a:lnTo>
                  <a:pt x="63500" y="0"/>
                </a:lnTo>
                <a:lnTo>
                  <a:pt x="38790" y="4992"/>
                </a:lnTo>
                <a:lnTo>
                  <a:pt x="18605" y="18605"/>
                </a:lnTo>
                <a:lnTo>
                  <a:pt x="4992" y="38790"/>
                </a:lnTo>
                <a:lnTo>
                  <a:pt x="0" y="63500"/>
                </a:lnTo>
                <a:lnTo>
                  <a:pt x="0" y="317500"/>
                </a:lnTo>
                <a:lnTo>
                  <a:pt x="4992" y="342209"/>
                </a:lnTo>
                <a:lnTo>
                  <a:pt x="18605" y="362394"/>
                </a:lnTo>
                <a:lnTo>
                  <a:pt x="38790" y="376007"/>
                </a:lnTo>
                <a:lnTo>
                  <a:pt x="63500" y="381000"/>
                </a:lnTo>
                <a:lnTo>
                  <a:pt x="736600" y="381000"/>
                </a:lnTo>
                <a:lnTo>
                  <a:pt x="761309" y="376007"/>
                </a:lnTo>
                <a:lnTo>
                  <a:pt x="781494" y="362394"/>
                </a:lnTo>
                <a:lnTo>
                  <a:pt x="795107" y="342209"/>
                </a:lnTo>
                <a:lnTo>
                  <a:pt x="800100" y="317500"/>
                </a:lnTo>
                <a:lnTo>
                  <a:pt x="800100" y="63500"/>
                </a:lnTo>
                <a:lnTo>
                  <a:pt x="795107" y="38790"/>
                </a:lnTo>
                <a:lnTo>
                  <a:pt x="781494" y="18605"/>
                </a:lnTo>
                <a:lnTo>
                  <a:pt x="761309" y="4992"/>
                </a:lnTo>
                <a:lnTo>
                  <a:pt x="73660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322819" y="4450079"/>
            <a:ext cx="800100" cy="381000"/>
          </a:xfrm>
          <a:custGeom>
            <a:avLst/>
            <a:gdLst/>
            <a:ahLst/>
            <a:cxnLst/>
            <a:rect l="l" t="t" r="r" b="b"/>
            <a:pathLst>
              <a:path w="800100" h="381000">
                <a:moveTo>
                  <a:pt x="0" y="63500"/>
                </a:moveTo>
                <a:lnTo>
                  <a:pt x="4992" y="38790"/>
                </a:lnTo>
                <a:lnTo>
                  <a:pt x="18605" y="18605"/>
                </a:lnTo>
                <a:lnTo>
                  <a:pt x="38790" y="4992"/>
                </a:lnTo>
                <a:lnTo>
                  <a:pt x="63500" y="0"/>
                </a:lnTo>
                <a:lnTo>
                  <a:pt x="736600" y="0"/>
                </a:lnTo>
                <a:lnTo>
                  <a:pt x="761309" y="4992"/>
                </a:lnTo>
                <a:lnTo>
                  <a:pt x="781494" y="18605"/>
                </a:lnTo>
                <a:lnTo>
                  <a:pt x="795107" y="38790"/>
                </a:lnTo>
                <a:lnTo>
                  <a:pt x="800100" y="63500"/>
                </a:lnTo>
                <a:lnTo>
                  <a:pt x="800100" y="317500"/>
                </a:lnTo>
                <a:lnTo>
                  <a:pt x="795107" y="342209"/>
                </a:lnTo>
                <a:lnTo>
                  <a:pt x="781494" y="362394"/>
                </a:lnTo>
                <a:lnTo>
                  <a:pt x="761309" y="376007"/>
                </a:lnTo>
                <a:lnTo>
                  <a:pt x="736600" y="381000"/>
                </a:lnTo>
                <a:lnTo>
                  <a:pt x="63500" y="381000"/>
                </a:lnTo>
                <a:lnTo>
                  <a:pt x="38790" y="376007"/>
                </a:lnTo>
                <a:lnTo>
                  <a:pt x="18605" y="362394"/>
                </a:lnTo>
                <a:lnTo>
                  <a:pt x="4992" y="342209"/>
                </a:lnTo>
                <a:lnTo>
                  <a:pt x="0" y="317500"/>
                </a:lnTo>
                <a:lnTo>
                  <a:pt x="0" y="63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473822" y="4545203"/>
            <a:ext cx="5010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plat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935979" y="5588508"/>
            <a:ext cx="1515110" cy="304800"/>
          </a:xfrm>
          <a:custGeom>
            <a:avLst/>
            <a:gdLst/>
            <a:ahLst/>
            <a:cxnLst/>
            <a:rect l="l" t="t" r="r" b="b"/>
            <a:pathLst>
              <a:path w="1515109" h="304800">
                <a:moveTo>
                  <a:pt x="1464055" y="0"/>
                </a:moveTo>
                <a:lnTo>
                  <a:pt x="50800" y="0"/>
                </a:lnTo>
                <a:lnTo>
                  <a:pt x="31021" y="3992"/>
                </a:lnTo>
                <a:lnTo>
                  <a:pt x="14874" y="14879"/>
                </a:lnTo>
                <a:lnTo>
                  <a:pt x="3990" y="31027"/>
                </a:lnTo>
                <a:lnTo>
                  <a:pt x="0" y="50799"/>
                </a:lnTo>
                <a:lnTo>
                  <a:pt x="0" y="253999"/>
                </a:lnTo>
                <a:lnTo>
                  <a:pt x="3990" y="273772"/>
                </a:lnTo>
                <a:lnTo>
                  <a:pt x="14874" y="289920"/>
                </a:lnTo>
                <a:lnTo>
                  <a:pt x="31021" y="300807"/>
                </a:lnTo>
                <a:lnTo>
                  <a:pt x="50800" y="304799"/>
                </a:lnTo>
                <a:lnTo>
                  <a:pt x="1464055" y="304799"/>
                </a:lnTo>
                <a:lnTo>
                  <a:pt x="1483834" y="300807"/>
                </a:lnTo>
                <a:lnTo>
                  <a:pt x="1499981" y="289920"/>
                </a:lnTo>
                <a:lnTo>
                  <a:pt x="1510865" y="273772"/>
                </a:lnTo>
                <a:lnTo>
                  <a:pt x="1514855" y="253999"/>
                </a:lnTo>
                <a:lnTo>
                  <a:pt x="1514855" y="50799"/>
                </a:lnTo>
                <a:lnTo>
                  <a:pt x="1510865" y="31027"/>
                </a:lnTo>
                <a:lnTo>
                  <a:pt x="1499981" y="14879"/>
                </a:lnTo>
                <a:lnTo>
                  <a:pt x="1483834" y="3992"/>
                </a:lnTo>
                <a:lnTo>
                  <a:pt x="146405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025641" y="5645505"/>
            <a:ext cx="13360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Zaključi</a:t>
            </a:r>
            <a:r>
              <a:rPr sz="12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narudžbinu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531102" y="3306317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>
                <a:moveTo>
                  <a:pt x="0" y="0"/>
                </a:moveTo>
                <a:lnTo>
                  <a:pt x="362712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521957" y="5284470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>
                <a:moveTo>
                  <a:pt x="0" y="0"/>
                </a:moveTo>
                <a:lnTo>
                  <a:pt x="362712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663055" y="3009900"/>
            <a:ext cx="103505" cy="287020"/>
          </a:xfrm>
          <a:custGeom>
            <a:avLst/>
            <a:gdLst/>
            <a:ahLst/>
            <a:cxnLst/>
            <a:rect l="l" t="t" r="r" b="b"/>
            <a:pathLst>
              <a:path w="103504" h="287020">
                <a:moveTo>
                  <a:pt x="7112" y="190500"/>
                </a:moveTo>
                <a:lnTo>
                  <a:pt x="1016" y="194055"/>
                </a:lnTo>
                <a:lnTo>
                  <a:pt x="0" y="197865"/>
                </a:lnTo>
                <a:lnTo>
                  <a:pt x="51689" y="286512"/>
                </a:lnTo>
                <a:lnTo>
                  <a:pt x="59020" y="273938"/>
                </a:lnTo>
                <a:lnTo>
                  <a:pt x="45339" y="273938"/>
                </a:lnTo>
                <a:lnTo>
                  <a:pt x="45339" y="250516"/>
                </a:lnTo>
                <a:lnTo>
                  <a:pt x="10922" y="191515"/>
                </a:lnTo>
                <a:lnTo>
                  <a:pt x="7112" y="190500"/>
                </a:lnTo>
                <a:close/>
              </a:path>
              <a:path w="103504" h="287020">
                <a:moveTo>
                  <a:pt x="45339" y="250516"/>
                </a:moveTo>
                <a:lnTo>
                  <a:pt x="45339" y="273938"/>
                </a:lnTo>
                <a:lnTo>
                  <a:pt x="58039" y="273938"/>
                </a:lnTo>
                <a:lnTo>
                  <a:pt x="58039" y="270763"/>
                </a:lnTo>
                <a:lnTo>
                  <a:pt x="46227" y="270763"/>
                </a:lnTo>
                <a:lnTo>
                  <a:pt x="51688" y="261402"/>
                </a:lnTo>
                <a:lnTo>
                  <a:pt x="45339" y="250516"/>
                </a:lnTo>
                <a:close/>
              </a:path>
              <a:path w="103504" h="287020">
                <a:moveTo>
                  <a:pt x="96266" y="190500"/>
                </a:moveTo>
                <a:lnTo>
                  <a:pt x="92455" y="191515"/>
                </a:lnTo>
                <a:lnTo>
                  <a:pt x="58039" y="250516"/>
                </a:lnTo>
                <a:lnTo>
                  <a:pt x="58039" y="273938"/>
                </a:lnTo>
                <a:lnTo>
                  <a:pt x="59020" y="273938"/>
                </a:lnTo>
                <a:lnTo>
                  <a:pt x="103377" y="197865"/>
                </a:lnTo>
                <a:lnTo>
                  <a:pt x="102362" y="194055"/>
                </a:lnTo>
                <a:lnTo>
                  <a:pt x="96266" y="190500"/>
                </a:lnTo>
                <a:close/>
              </a:path>
              <a:path w="103504" h="287020">
                <a:moveTo>
                  <a:pt x="51689" y="261402"/>
                </a:moveTo>
                <a:lnTo>
                  <a:pt x="46227" y="270763"/>
                </a:lnTo>
                <a:lnTo>
                  <a:pt x="57150" y="270763"/>
                </a:lnTo>
                <a:lnTo>
                  <a:pt x="51689" y="261402"/>
                </a:lnTo>
                <a:close/>
              </a:path>
              <a:path w="103504" h="287020">
                <a:moveTo>
                  <a:pt x="58039" y="250516"/>
                </a:moveTo>
                <a:lnTo>
                  <a:pt x="51689" y="261402"/>
                </a:lnTo>
                <a:lnTo>
                  <a:pt x="57150" y="270763"/>
                </a:lnTo>
                <a:lnTo>
                  <a:pt x="58039" y="270763"/>
                </a:lnTo>
                <a:lnTo>
                  <a:pt x="58039" y="250516"/>
                </a:lnTo>
                <a:close/>
              </a:path>
              <a:path w="103504" h="287020">
                <a:moveTo>
                  <a:pt x="58039" y="0"/>
                </a:moveTo>
                <a:lnTo>
                  <a:pt x="45339" y="0"/>
                </a:lnTo>
                <a:lnTo>
                  <a:pt x="45339" y="250516"/>
                </a:lnTo>
                <a:lnTo>
                  <a:pt x="51689" y="261402"/>
                </a:lnTo>
                <a:lnTo>
                  <a:pt x="58039" y="250516"/>
                </a:lnTo>
                <a:lnTo>
                  <a:pt x="58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620256" y="3296411"/>
            <a:ext cx="0" cy="212090"/>
          </a:xfrm>
          <a:custGeom>
            <a:avLst/>
            <a:gdLst/>
            <a:ahLst/>
            <a:cxnLst/>
            <a:rect l="l" t="t" r="r" b="b"/>
            <a:pathLst>
              <a:path h="212089">
                <a:moveTo>
                  <a:pt x="0" y="0"/>
                </a:moveTo>
                <a:lnTo>
                  <a:pt x="0" y="21183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825995" y="3311652"/>
            <a:ext cx="0" cy="200025"/>
          </a:xfrm>
          <a:custGeom>
            <a:avLst/>
            <a:gdLst/>
            <a:ahLst/>
            <a:cxnLst/>
            <a:rect l="l" t="t" r="r" b="b"/>
            <a:pathLst>
              <a:path h="200025">
                <a:moveTo>
                  <a:pt x="0" y="0"/>
                </a:moveTo>
                <a:lnTo>
                  <a:pt x="0" y="19964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545706" y="5073396"/>
            <a:ext cx="103505" cy="200025"/>
          </a:xfrm>
          <a:custGeom>
            <a:avLst/>
            <a:gdLst/>
            <a:ahLst/>
            <a:cxnLst/>
            <a:rect l="l" t="t" r="r" b="b"/>
            <a:pathLst>
              <a:path w="103504" h="200025">
                <a:moveTo>
                  <a:pt x="7112" y="103631"/>
                </a:moveTo>
                <a:lnTo>
                  <a:pt x="1016" y="107187"/>
                </a:lnTo>
                <a:lnTo>
                  <a:pt x="0" y="110997"/>
                </a:lnTo>
                <a:lnTo>
                  <a:pt x="51689" y="199643"/>
                </a:lnTo>
                <a:lnTo>
                  <a:pt x="59020" y="187070"/>
                </a:lnTo>
                <a:lnTo>
                  <a:pt x="45339" y="187070"/>
                </a:lnTo>
                <a:lnTo>
                  <a:pt x="45339" y="163648"/>
                </a:lnTo>
                <a:lnTo>
                  <a:pt x="10922" y="104647"/>
                </a:lnTo>
                <a:lnTo>
                  <a:pt x="7112" y="103631"/>
                </a:lnTo>
                <a:close/>
              </a:path>
              <a:path w="103504" h="200025">
                <a:moveTo>
                  <a:pt x="45339" y="163648"/>
                </a:moveTo>
                <a:lnTo>
                  <a:pt x="45339" y="187070"/>
                </a:lnTo>
                <a:lnTo>
                  <a:pt x="58039" y="187070"/>
                </a:lnTo>
                <a:lnTo>
                  <a:pt x="58039" y="183895"/>
                </a:lnTo>
                <a:lnTo>
                  <a:pt x="46227" y="183895"/>
                </a:lnTo>
                <a:lnTo>
                  <a:pt x="51689" y="174534"/>
                </a:lnTo>
                <a:lnTo>
                  <a:pt x="45339" y="163648"/>
                </a:lnTo>
                <a:close/>
              </a:path>
              <a:path w="103504" h="200025">
                <a:moveTo>
                  <a:pt x="96266" y="103631"/>
                </a:moveTo>
                <a:lnTo>
                  <a:pt x="92456" y="104647"/>
                </a:lnTo>
                <a:lnTo>
                  <a:pt x="58039" y="163648"/>
                </a:lnTo>
                <a:lnTo>
                  <a:pt x="58039" y="187070"/>
                </a:lnTo>
                <a:lnTo>
                  <a:pt x="59020" y="187070"/>
                </a:lnTo>
                <a:lnTo>
                  <a:pt x="103377" y="110997"/>
                </a:lnTo>
                <a:lnTo>
                  <a:pt x="102362" y="107187"/>
                </a:lnTo>
                <a:lnTo>
                  <a:pt x="96266" y="103631"/>
                </a:lnTo>
                <a:close/>
              </a:path>
              <a:path w="103504" h="200025">
                <a:moveTo>
                  <a:pt x="51689" y="174534"/>
                </a:moveTo>
                <a:lnTo>
                  <a:pt x="46227" y="183895"/>
                </a:lnTo>
                <a:lnTo>
                  <a:pt x="57150" y="183895"/>
                </a:lnTo>
                <a:lnTo>
                  <a:pt x="51689" y="174534"/>
                </a:lnTo>
                <a:close/>
              </a:path>
              <a:path w="103504" h="200025">
                <a:moveTo>
                  <a:pt x="58039" y="163648"/>
                </a:moveTo>
                <a:lnTo>
                  <a:pt x="51689" y="174534"/>
                </a:lnTo>
                <a:lnTo>
                  <a:pt x="57150" y="183895"/>
                </a:lnTo>
                <a:lnTo>
                  <a:pt x="58039" y="183895"/>
                </a:lnTo>
                <a:lnTo>
                  <a:pt x="58039" y="163648"/>
                </a:lnTo>
                <a:close/>
              </a:path>
              <a:path w="103504" h="200025">
                <a:moveTo>
                  <a:pt x="58039" y="0"/>
                </a:moveTo>
                <a:lnTo>
                  <a:pt x="45339" y="0"/>
                </a:lnTo>
                <a:lnTo>
                  <a:pt x="45339" y="163648"/>
                </a:lnTo>
                <a:lnTo>
                  <a:pt x="51689" y="174534"/>
                </a:lnTo>
                <a:lnTo>
                  <a:pt x="58039" y="163648"/>
                </a:lnTo>
                <a:lnTo>
                  <a:pt x="58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733158" y="5079491"/>
            <a:ext cx="103505" cy="201295"/>
          </a:xfrm>
          <a:custGeom>
            <a:avLst/>
            <a:gdLst/>
            <a:ahLst/>
            <a:cxnLst/>
            <a:rect l="l" t="t" r="r" b="b"/>
            <a:pathLst>
              <a:path w="103504" h="201295">
                <a:moveTo>
                  <a:pt x="7112" y="105155"/>
                </a:moveTo>
                <a:lnTo>
                  <a:pt x="1016" y="108711"/>
                </a:lnTo>
                <a:lnTo>
                  <a:pt x="0" y="112521"/>
                </a:lnTo>
                <a:lnTo>
                  <a:pt x="51689" y="201167"/>
                </a:lnTo>
                <a:lnTo>
                  <a:pt x="59020" y="188594"/>
                </a:lnTo>
                <a:lnTo>
                  <a:pt x="45339" y="188594"/>
                </a:lnTo>
                <a:lnTo>
                  <a:pt x="45339" y="165172"/>
                </a:lnTo>
                <a:lnTo>
                  <a:pt x="10922" y="106171"/>
                </a:lnTo>
                <a:lnTo>
                  <a:pt x="7112" y="105155"/>
                </a:lnTo>
                <a:close/>
              </a:path>
              <a:path w="103504" h="201295">
                <a:moveTo>
                  <a:pt x="45339" y="165172"/>
                </a:moveTo>
                <a:lnTo>
                  <a:pt x="45339" y="188594"/>
                </a:lnTo>
                <a:lnTo>
                  <a:pt x="58039" y="188594"/>
                </a:lnTo>
                <a:lnTo>
                  <a:pt x="58039" y="185419"/>
                </a:lnTo>
                <a:lnTo>
                  <a:pt x="46227" y="185419"/>
                </a:lnTo>
                <a:lnTo>
                  <a:pt x="51689" y="176058"/>
                </a:lnTo>
                <a:lnTo>
                  <a:pt x="45339" y="165172"/>
                </a:lnTo>
                <a:close/>
              </a:path>
              <a:path w="103504" h="201295">
                <a:moveTo>
                  <a:pt x="96266" y="105155"/>
                </a:moveTo>
                <a:lnTo>
                  <a:pt x="92456" y="106171"/>
                </a:lnTo>
                <a:lnTo>
                  <a:pt x="58039" y="165172"/>
                </a:lnTo>
                <a:lnTo>
                  <a:pt x="58039" y="188594"/>
                </a:lnTo>
                <a:lnTo>
                  <a:pt x="59020" y="188594"/>
                </a:lnTo>
                <a:lnTo>
                  <a:pt x="103377" y="112521"/>
                </a:lnTo>
                <a:lnTo>
                  <a:pt x="102362" y="108711"/>
                </a:lnTo>
                <a:lnTo>
                  <a:pt x="96266" y="105155"/>
                </a:lnTo>
                <a:close/>
              </a:path>
              <a:path w="103504" h="201295">
                <a:moveTo>
                  <a:pt x="51689" y="176058"/>
                </a:moveTo>
                <a:lnTo>
                  <a:pt x="46227" y="185419"/>
                </a:lnTo>
                <a:lnTo>
                  <a:pt x="57150" y="185419"/>
                </a:lnTo>
                <a:lnTo>
                  <a:pt x="51689" y="176058"/>
                </a:lnTo>
                <a:close/>
              </a:path>
              <a:path w="103504" h="201295">
                <a:moveTo>
                  <a:pt x="58039" y="165172"/>
                </a:moveTo>
                <a:lnTo>
                  <a:pt x="51689" y="176058"/>
                </a:lnTo>
                <a:lnTo>
                  <a:pt x="57150" y="185419"/>
                </a:lnTo>
                <a:lnTo>
                  <a:pt x="58039" y="185419"/>
                </a:lnTo>
                <a:lnTo>
                  <a:pt x="58039" y="165172"/>
                </a:lnTo>
                <a:close/>
              </a:path>
              <a:path w="103504" h="201295">
                <a:moveTo>
                  <a:pt x="58039" y="0"/>
                </a:moveTo>
                <a:lnTo>
                  <a:pt x="45339" y="0"/>
                </a:lnTo>
                <a:lnTo>
                  <a:pt x="45339" y="165172"/>
                </a:lnTo>
                <a:lnTo>
                  <a:pt x="51689" y="176058"/>
                </a:lnTo>
                <a:lnTo>
                  <a:pt x="58039" y="165172"/>
                </a:lnTo>
                <a:lnTo>
                  <a:pt x="58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829043" y="3508247"/>
            <a:ext cx="870585" cy="0"/>
          </a:xfrm>
          <a:custGeom>
            <a:avLst/>
            <a:gdLst/>
            <a:ahLst/>
            <a:cxnLst/>
            <a:rect l="l" t="t" r="r" b="b"/>
            <a:pathLst>
              <a:path w="870584">
                <a:moveTo>
                  <a:pt x="0" y="0"/>
                </a:moveTo>
                <a:lnTo>
                  <a:pt x="87020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858255" y="3508247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20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806566" y="3508247"/>
            <a:ext cx="103505" cy="287020"/>
          </a:xfrm>
          <a:custGeom>
            <a:avLst/>
            <a:gdLst/>
            <a:ahLst/>
            <a:cxnLst/>
            <a:rect l="l" t="t" r="r" b="b"/>
            <a:pathLst>
              <a:path w="103504" h="287020">
                <a:moveTo>
                  <a:pt x="7112" y="190500"/>
                </a:moveTo>
                <a:lnTo>
                  <a:pt x="1016" y="194056"/>
                </a:lnTo>
                <a:lnTo>
                  <a:pt x="0" y="197865"/>
                </a:lnTo>
                <a:lnTo>
                  <a:pt x="51688" y="286512"/>
                </a:lnTo>
                <a:lnTo>
                  <a:pt x="59020" y="273938"/>
                </a:lnTo>
                <a:lnTo>
                  <a:pt x="45338" y="273938"/>
                </a:lnTo>
                <a:lnTo>
                  <a:pt x="45338" y="250516"/>
                </a:lnTo>
                <a:lnTo>
                  <a:pt x="10922" y="191515"/>
                </a:lnTo>
                <a:lnTo>
                  <a:pt x="7112" y="190500"/>
                </a:lnTo>
                <a:close/>
              </a:path>
              <a:path w="103504" h="287020">
                <a:moveTo>
                  <a:pt x="45339" y="250516"/>
                </a:moveTo>
                <a:lnTo>
                  <a:pt x="45338" y="273938"/>
                </a:lnTo>
                <a:lnTo>
                  <a:pt x="58038" y="273938"/>
                </a:lnTo>
                <a:lnTo>
                  <a:pt x="58038" y="270763"/>
                </a:lnTo>
                <a:lnTo>
                  <a:pt x="46228" y="270763"/>
                </a:lnTo>
                <a:lnTo>
                  <a:pt x="51688" y="261402"/>
                </a:lnTo>
                <a:lnTo>
                  <a:pt x="45339" y="250516"/>
                </a:lnTo>
                <a:close/>
              </a:path>
              <a:path w="103504" h="287020">
                <a:moveTo>
                  <a:pt x="96266" y="190500"/>
                </a:moveTo>
                <a:lnTo>
                  <a:pt x="92456" y="191515"/>
                </a:lnTo>
                <a:lnTo>
                  <a:pt x="58038" y="250516"/>
                </a:lnTo>
                <a:lnTo>
                  <a:pt x="58038" y="273938"/>
                </a:lnTo>
                <a:lnTo>
                  <a:pt x="59020" y="273938"/>
                </a:lnTo>
                <a:lnTo>
                  <a:pt x="103378" y="197865"/>
                </a:lnTo>
                <a:lnTo>
                  <a:pt x="102362" y="194056"/>
                </a:lnTo>
                <a:lnTo>
                  <a:pt x="96266" y="190500"/>
                </a:lnTo>
                <a:close/>
              </a:path>
              <a:path w="103504" h="287020">
                <a:moveTo>
                  <a:pt x="51688" y="261402"/>
                </a:moveTo>
                <a:lnTo>
                  <a:pt x="46228" y="270763"/>
                </a:lnTo>
                <a:lnTo>
                  <a:pt x="57150" y="270763"/>
                </a:lnTo>
                <a:lnTo>
                  <a:pt x="51688" y="261402"/>
                </a:lnTo>
                <a:close/>
              </a:path>
              <a:path w="103504" h="287020">
                <a:moveTo>
                  <a:pt x="58038" y="250516"/>
                </a:moveTo>
                <a:lnTo>
                  <a:pt x="51688" y="261402"/>
                </a:lnTo>
                <a:lnTo>
                  <a:pt x="57150" y="270763"/>
                </a:lnTo>
                <a:lnTo>
                  <a:pt x="58038" y="270763"/>
                </a:lnTo>
                <a:lnTo>
                  <a:pt x="58038" y="250516"/>
                </a:lnTo>
                <a:close/>
              </a:path>
              <a:path w="103504" h="287020">
                <a:moveTo>
                  <a:pt x="58038" y="0"/>
                </a:moveTo>
                <a:lnTo>
                  <a:pt x="45338" y="0"/>
                </a:lnTo>
                <a:lnTo>
                  <a:pt x="45339" y="250516"/>
                </a:lnTo>
                <a:lnTo>
                  <a:pt x="51688" y="261402"/>
                </a:lnTo>
                <a:lnTo>
                  <a:pt x="58038" y="250516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653655" y="3508247"/>
            <a:ext cx="103505" cy="287020"/>
          </a:xfrm>
          <a:custGeom>
            <a:avLst/>
            <a:gdLst/>
            <a:ahLst/>
            <a:cxnLst/>
            <a:rect l="l" t="t" r="r" b="b"/>
            <a:pathLst>
              <a:path w="103504" h="287020">
                <a:moveTo>
                  <a:pt x="7112" y="190500"/>
                </a:moveTo>
                <a:lnTo>
                  <a:pt x="1016" y="194056"/>
                </a:lnTo>
                <a:lnTo>
                  <a:pt x="0" y="197865"/>
                </a:lnTo>
                <a:lnTo>
                  <a:pt x="51689" y="286512"/>
                </a:lnTo>
                <a:lnTo>
                  <a:pt x="59020" y="273938"/>
                </a:lnTo>
                <a:lnTo>
                  <a:pt x="45339" y="273938"/>
                </a:lnTo>
                <a:lnTo>
                  <a:pt x="45339" y="250516"/>
                </a:lnTo>
                <a:lnTo>
                  <a:pt x="10922" y="191515"/>
                </a:lnTo>
                <a:lnTo>
                  <a:pt x="7112" y="190500"/>
                </a:lnTo>
                <a:close/>
              </a:path>
              <a:path w="103504" h="287020">
                <a:moveTo>
                  <a:pt x="45339" y="250516"/>
                </a:moveTo>
                <a:lnTo>
                  <a:pt x="45339" y="273938"/>
                </a:lnTo>
                <a:lnTo>
                  <a:pt x="58039" y="273938"/>
                </a:lnTo>
                <a:lnTo>
                  <a:pt x="58039" y="270763"/>
                </a:lnTo>
                <a:lnTo>
                  <a:pt x="46227" y="270763"/>
                </a:lnTo>
                <a:lnTo>
                  <a:pt x="51688" y="261402"/>
                </a:lnTo>
                <a:lnTo>
                  <a:pt x="45339" y="250516"/>
                </a:lnTo>
                <a:close/>
              </a:path>
              <a:path w="103504" h="287020">
                <a:moveTo>
                  <a:pt x="96266" y="190500"/>
                </a:moveTo>
                <a:lnTo>
                  <a:pt x="92455" y="191515"/>
                </a:lnTo>
                <a:lnTo>
                  <a:pt x="58039" y="250516"/>
                </a:lnTo>
                <a:lnTo>
                  <a:pt x="58039" y="273938"/>
                </a:lnTo>
                <a:lnTo>
                  <a:pt x="59020" y="273938"/>
                </a:lnTo>
                <a:lnTo>
                  <a:pt x="103377" y="197865"/>
                </a:lnTo>
                <a:lnTo>
                  <a:pt x="102362" y="194056"/>
                </a:lnTo>
                <a:lnTo>
                  <a:pt x="96266" y="190500"/>
                </a:lnTo>
                <a:close/>
              </a:path>
              <a:path w="103504" h="287020">
                <a:moveTo>
                  <a:pt x="51689" y="261402"/>
                </a:moveTo>
                <a:lnTo>
                  <a:pt x="46227" y="270763"/>
                </a:lnTo>
                <a:lnTo>
                  <a:pt x="57150" y="270763"/>
                </a:lnTo>
                <a:lnTo>
                  <a:pt x="51689" y="261402"/>
                </a:lnTo>
                <a:close/>
              </a:path>
              <a:path w="103504" h="287020">
                <a:moveTo>
                  <a:pt x="58039" y="250516"/>
                </a:moveTo>
                <a:lnTo>
                  <a:pt x="51689" y="261402"/>
                </a:lnTo>
                <a:lnTo>
                  <a:pt x="57150" y="270763"/>
                </a:lnTo>
                <a:lnTo>
                  <a:pt x="58039" y="270763"/>
                </a:lnTo>
                <a:lnTo>
                  <a:pt x="58039" y="250516"/>
                </a:lnTo>
                <a:close/>
              </a:path>
              <a:path w="103504" h="287020">
                <a:moveTo>
                  <a:pt x="58039" y="0"/>
                </a:moveTo>
                <a:lnTo>
                  <a:pt x="45339" y="0"/>
                </a:lnTo>
                <a:lnTo>
                  <a:pt x="45339" y="250516"/>
                </a:lnTo>
                <a:lnTo>
                  <a:pt x="51689" y="261402"/>
                </a:lnTo>
                <a:lnTo>
                  <a:pt x="58039" y="250516"/>
                </a:lnTo>
                <a:lnTo>
                  <a:pt x="58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852159" y="4838700"/>
            <a:ext cx="0" cy="227329"/>
          </a:xfrm>
          <a:custGeom>
            <a:avLst/>
            <a:gdLst/>
            <a:ahLst/>
            <a:cxnLst/>
            <a:rect l="l" t="t" r="r" b="b"/>
            <a:pathLst>
              <a:path h="227329">
                <a:moveTo>
                  <a:pt x="0" y="0"/>
                </a:moveTo>
                <a:lnTo>
                  <a:pt x="0" y="22707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855208" y="5067300"/>
            <a:ext cx="739140" cy="0"/>
          </a:xfrm>
          <a:custGeom>
            <a:avLst/>
            <a:gdLst/>
            <a:ahLst/>
            <a:cxnLst/>
            <a:rect l="l" t="t" r="r" b="b"/>
            <a:pathLst>
              <a:path w="739140">
                <a:moveTo>
                  <a:pt x="0" y="0"/>
                </a:moveTo>
                <a:lnTo>
                  <a:pt x="73913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790943" y="5079491"/>
            <a:ext cx="908685" cy="0"/>
          </a:xfrm>
          <a:custGeom>
            <a:avLst/>
            <a:gdLst/>
            <a:ahLst/>
            <a:cxnLst/>
            <a:rect l="l" t="t" r="r" b="b"/>
            <a:pathLst>
              <a:path w="908684">
                <a:moveTo>
                  <a:pt x="0" y="0"/>
                </a:moveTo>
                <a:lnTo>
                  <a:pt x="90830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663055" y="2382011"/>
            <a:ext cx="103505" cy="323215"/>
          </a:xfrm>
          <a:custGeom>
            <a:avLst/>
            <a:gdLst/>
            <a:ahLst/>
            <a:cxnLst/>
            <a:rect l="l" t="t" r="r" b="b"/>
            <a:pathLst>
              <a:path w="103504" h="323214">
                <a:moveTo>
                  <a:pt x="7112" y="227075"/>
                </a:moveTo>
                <a:lnTo>
                  <a:pt x="1016" y="230632"/>
                </a:lnTo>
                <a:lnTo>
                  <a:pt x="0" y="234441"/>
                </a:lnTo>
                <a:lnTo>
                  <a:pt x="51689" y="323088"/>
                </a:lnTo>
                <a:lnTo>
                  <a:pt x="59020" y="310514"/>
                </a:lnTo>
                <a:lnTo>
                  <a:pt x="45339" y="310514"/>
                </a:lnTo>
                <a:lnTo>
                  <a:pt x="45339" y="287092"/>
                </a:lnTo>
                <a:lnTo>
                  <a:pt x="10922" y="228091"/>
                </a:lnTo>
                <a:lnTo>
                  <a:pt x="7112" y="227075"/>
                </a:lnTo>
                <a:close/>
              </a:path>
              <a:path w="103504" h="323214">
                <a:moveTo>
                  <a:pt x="45339" y="287092"/>
                </a:moveTo>
                <a:lnTo>
                  <a:pt x="45339" y="310514"/>
                </a:lnTo>
                <a:lnTo>
                  <a:pt x="58039" y="310514"/>
                </a:lnTo>
                <a:lnTo>
                  <a:pt x="58039" y="307339"/>
                </a:lnTo>
                <a:lnTo>
                  <a:pt x="46227" y="307339"/>
                </a:lnTo>
                <a:lnTo>
                  <a:pt x="51688" y="297978"/>
                </a:lnTo>
                <a:lnTo>
                  <a:pt x="45339" y="287092"/>
                </a:lnTo>
                <a:close/>
              </a:path>
              <a:path w="103504" h="323214">
                <a:moveTo>
                  <a:pt x="96266" y="227075"/>
                </a:moveTo>
                <a:lnTo>
                  <a:pt x="92455" y="228091"/>
                </a:lnTo>
                <a:lnTo>
                  <a:pt x="58039" y="287092"/>
                </a:lnTo>
                <a:lnTo>
                  <a:pt x="58039" y="310514"/>
                </a:lnTo>
                <a:lnTo>
                  <a:pt x="59020" y="310514"/>
                </a:lnTo>
                <a:lnTo>
                  <a:pt x="103377" y="234441"/>
                </a:lnTo>
                <a:lnTo>
                  <a:pt x="102362" y="230632"/>
                </a:lnTo>
                <a:lnTo>
                  <a:pt x="96266" y="227075"/>
                </a:lnTo>
                <a:close/>
              </a:path>
              <a:path w="103504" h="323214">
                <a:moveTo>
                  <a:pt x="51689" y="297978"/>
                </a:moveTo>
                <a:lnTo>
                  <a:pt x="46227" y="307339"/>
                </a:lnTo>
                <a:lnTo>
                  <a:pt x="57150" y="307339"/>
                </a:lnTo>
                <a:lnTo>
                  <a:pt x="51689" y="297978"/>
                </a:lnTo>
                <a:close/>
              </a:path>
              <a:path w="103504" h="323214">
                <a:moveTo>
                  <a:pt x="58039" y="287092"/>
                </a:moveTo>
                <a:lnTo>
                  <a:pt x="51689" y="297978"/>
                </a:lnTo>
                <a:lnTo>
                  <a:pt x="57150" y="307339"/>
                </a:lnTo>
                <a:lnTo>
                  <a:pt x="58039" y="307339"/>
                </a:lnTo>
                <a:lnTo>
                  <a:pt x="58039" y="287092"/>
                </a:lnTo>
                <a:close/>
              </a:path>
              <a:path w="103504" h="323214">
                <a:moveTo>
                  <a:pt x="45339" y="74921"/>
                </a:moveTo>
                <a:lnTo>
                  <a:pt x="45339" y="287092"/>
                </a:lnTo>
                <a:lnTo>
                  <a:pt x="51689" y="297978"/>
                </a:lnTo>
                <a:lnTo>
                  <a:pt x="58039" y="287092"/>
                </a:lnTo>
                <a:lnTo>
                  <a:pt x="58039" y="76200"/>
                </a:lnTo>
                <a:lnTo>
                  <a:pt x="51689" y="76200"/>
                </a:lnTo>
                <a:lnTo>
                  <a:pt x="45339" y="74921"/>
                </a:lnTo>
                <a:close/>
              </a:path>
              <a:path w="103504" h="323214">
                <a:moveTo>
                  <a:pt x="58039" y="38100"/>
                </a:moveTo>
                <a:lnTo>
                  <a:pt x="45339" y="38100"/>
                </a:lnTo>
                <a:lnTo>
                  <a:pt x="45339" y="74921"/>
                </a:lnTo>
                <a:lnTo>
                  <a:pt x="51689" y="76200"/>
                </a:lnTo>
                <a:lnTo>
                  <a:pt x="58039" y="74921"/>
                </a:lnTo>
                <a:lnTo>
                  <a:pt x="58039" y="38100"/>
                </a:lnTo>
                <a:close/>
              </a:path>
              <a:path w="103504" h="323214">
                <a:moveTo>
                  <a:pt x="58039" y="74921"/>
                </a:moveTo>
                <a:lnTo>
                  <a:pt x="51689" y="76200"/>
                </a:lnTo>
                <a:lnTo>
                  <a:pt x="58039" y="76200"/>
                </a:lnTo>
                <a:lnTo>
                  <a:pt x="58039" y="74921"/>
                </a:lnTo>
                <a:close/>
              </a:path>
              <a:path w="103504" h="323214">
                <a:moveTo>
                  <a:pt x="51689" y="0"/>
                </a:moveTo>
                <a:lnTo>
                  <a:pt x="36841" y="2988"/>
                </a:lnTo>
                <a:lnTo>
                  <a:pt x="24733" y="11144"/>
                </a:lnTo>
                <a:lnTo>
                  <a:pt x="16577" y="23252"/>
                </a:lnTo>
                <a:lnTo>
                  <a:pt x="13589" y="38100"/>
                </a:lnTo>
                <a:lnTo>
                  <a:pt x="16577" y="52947"/>
                </a:lnTo>
                <a:lnTo>
                  <a:pt x="24733" y="65055"/>
                </a:lnTo>
                <a:lnTo>
                  <a:pt x="36841" y="73211"/>
                </a:lnTo>
                <a:lnTo>
                  <a:pt x="45339" y="74921"/>
                </a:lnTo>
                <a:lnTo>
                  <a:pt x="45339" y="38100"/>
                </a:lnTo>
                <a:lnTo>
                  <a:pt x="89789" y="38100"/>
                </a:lnTo>
                <a:lnTo>
                  <a:pt x="86800" y="23252"/>
                </a:lnTo>
                <a:lnTo>
                  <a:pt x="78644" y="11144"/>
                </a:lnTo>
                <a:lnTo>
                  <a:pt x="66536" y="2988"/>
                </a:lnTo>
                <a:lnTo>
                  <a:pt x="51689" y="0"/>
                </a:lnTo>
                <a:close/>
              </a:path>
              <a:path w="103504" h="323214">
                <a:moveTo>
                  <a:pt x="89789" y="38100"/>
                </a:moveTo>
                <a:lnTo>
                  <a:pt x="58039" y="38100"/>
                </a:lnTo>
                <a:lnTo>
                  <a:pt x="58039" y="74921"/>
                </a:lnTo>
                <a:lnTo>
                  <a:pt x="66536" y="73211"/>
                </a:lnTo>
                <a:lnTo>
                  <a:pt x="78644" y="65055"/>
                </a:lnTo>
                <a:lnTo>
                  <a:pt x="86800" y="52947"/>
                </a:lnTo>
                <a:lnTo>
                  <a:pt x="89789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631051" y="5298947"/>
            <a:ext cx="103505" cy="287020"/>
          </a:xfrm>
          <a:custGeom>
            <a:avLst/>
            <a:gdLst/>
            <a:ahLst/>
            <a:cxnLst/>
            <a:rect l="l" t="t" r="r" b="b"/>
            <a:pathLst>
              <a:path w="103504" h="287020">
                <a:moveTo>
                  <a:pt x="7112" y="190499"/>
                </a:moveTo>
                <a:lnTo>
                  <a:pt x="1016" y="194055"/>
                </a:lnTo>
                <a:lnTo>
                  <a:pt x="0" y="197865"/>
                </a:lnTo>
                <a:lnTo>
                  <a:pt x="51689" y="286511"/>
                </a:lnTo>
                <a:lnTo>
                  <a:pt x="59020" y="273938"/>
                </a:lnTo>
                <a:lnTo>
                  <a:pt x="45339" y="273938"/>
                </a:lnTo>
                <a:lnTo>
                  <a:pt x="45339" y="250516"/>
                </a:lnTo>
                <a:lnTo>
                  <a:pt x="10922" y="191515"/>
                </a:lnTo>
                <a:lnTo>
                  <a:pt x="7112" y="190499"/>
                </a:lnTo>
                <a:close/>
              </a:path>
              <a:path w="103504" h="287020">
                <a:moveTo>
                  <a:pt x="45339" y="250516"/>
                </a:moveTo>
                <a:lnTo>
                  <a:pt x="45339" y="273938"/>
                </a:lnTo>
                <a:lnTo>
                  <a:pt x="58039" y="273938"/>
                </a:lnTo>
                <a:lnTo>
                  <a:pt x="58039" y="270763"/>
                </a:lnTo>
                <a:lnTo>
                  <a:pt x="46227" y="270763"/>
                </a:lnTo>
                <a:lnTo>
                  <a:pt x="51688" y="261402"/>
                </a:lnTo>
                <a:lnTo>
                  <a:pt x="45339" y="250516"/>
                </a:lnTo>
                <a:close/>
              </a:path>
              <a:path w="103504" h="287020">
                <a:moveTo>
                  <a:pt x="96266" y="190499"/>
                </a:moveTo>
                <a:lnTo>
                  <a:pt x="92455" y="191515"/>
                </a:lnTo>
                <a:lnTo>
                  <a:pt x="58039" y="250516"/>
                </a:lnTo>
                <a:lnTo>
                  <a:pt x="58039" y="273938"/>
                </a:lnTo>
                <a:lnTo>
                  <a:pt x="59020" y="273938"/>
                </a:lnTo>
                <a:lnTo>
                  <a:pt x="103377" y="197865"/>
                </a:lnTo>
                <a:lnTo>
                  <a:pt x="102362" y="194055"/>
                </a:lnTo>
                <a:lnTo>
                  <a:pt x="96266" y="190499"/>
                </a:lnTo>
                <a:close/>
              </a:path>
              <a:path w="103504" h="287020">
                <a:moveTo>
                  <a:pt x="51689" y="261402"/>
                </a:moveTo>
                <a:lnTo>
                  <a:pt x="46227" y="270763"/>
                </a:lnTo>
                <a:lnTo>
                  <a:pt x="57150" y="270763"/>
                </a:lnTo>
                <a:lnTo>
                  <a:pt x="51689" y="261402"/>
                </a:lnTo>
                <a:close/>
              </a:path>
              <a:path w="103504" h="287020">
                <a:moveTo>
                  <a:pt x="58039" y="250516"/>
                </a:moveTo>
                <a:lnTo>
                  <a:pt x="51689" y="261402"/>
                </a:lnTo>
                <a:lnTo>
                  <a:pt x="57150" y="270763"/>
                </a:lnTo>
                <a:lnTo>
                  <a:pt x="58039" y="270763"/>
                </a:lnTo>
                <a:lnTo>
                  <a:pt x="58039" y="250516"/>
                </a:lnTo>
                <a:close/>
              </a:path>
              <a:path w="103504" h="287020">
                <a:moveTo>
                  <a:pt x="58039" y="0"/>
                </a:moveTo>
                <a:lnTo>
                  <a:pt x="45339" y="0"/>
                </a:lnTo>
                <a:lnTo>
                  <a:pt x="45339" y="250516"/>
                </a:lnTo>
                <a:lnTo>
                  <a:pt x="51689" y="261402"/>
                </a:lnTo>
                <a:lnTo>
                  <a:pt x="58039" y="250516"/>
                </a:lnTo>
                <a:lnTo>
                  <a:pt x="58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638670" y="5902452"/>
            <a:ext cx="103505" cy="285115"/>
          </a:xfrm>
          <a:custGeom>
            <a:avLst/>
            <a:gdLst/>
            <a:ahLst/>
            <a:cxnLst/>
            <a:rect l="l" t="t" r="r" b="b"/>
            <a:pathLst>
              <a:path w="103504" h="285114">
                <a:moveTo>
                  <a:pt x="7111" y="188963"/>
                </a:moveTo>
                <a:lnTo>
                  <a:pt x="1015" y="192493"/>
                </a:lnTo>
                <a:lnTo>
                  <a:pt x="0" y="196380"/>
                </a:lnTo>
                <a:lnTo>
                  <a:pt x="51688" y="285013"/>
                </a:lnTo>
                <a:lnTo>
                  <a:pt x="59034" y="272415"/>
                </a:lnTo>
                <a:lnTo>
                  <a:pt x="45338" y="272415"/>
                </a:lnTo>
                <a:lnTo>
                  <a:pt x="45338" y="248970"/>
                </a:lnTo>
                <a:lnTo>
                  <a:pt x="10922" y="189979"/>
                </a:lnTo>
                <a:lnTo>
                  <a:pt x="7111" y="188963"/>
                </a:lnTo>
                <a:close/>
              </a:path>
              <a:path w="103504" h="285114">
                <a:moveTo>
                  <a:pt x="45339" y="248970"/>
                </a:moveTo>
                <a:lnTo>
                  <a:pt x="45338" y="272415"/>
                </a:lnTo>
                <a:lnTo>
                  <a:pt x="58038" y="272415"/>
                </a:lnTo>
                <a:lnTo>
                  <a:pt x="58038" y="269214"/>
                </a:lnTo>
                <a:lnTo>
                  <a:pt x="46227" y="269214"/>
                </a:lnTo>
                <a:lnTo>
                  <a:pt x="51689" y="259854"/>
                </a:lnTo>
                <a:lnTo>
                  <a:pt x="45339" y="248970"/>
                </a:lnTo>
                <a:close/>
              </a:path>
              <a:path w="103504" h="285114">
                <a:moveTo>
                  <a:pt x="96265" y="188963"/>
                </a:moveTo>
                <a:lnTo>
                  <a:pt x="92455" y="189979"/>
                </a:lnTo>
                <a:lnTo>
                  <a:pt x="58038" y="248970"/>
                </a:lnTo>
                <a:lnTo>
                  <a:pt x="58038" y="272415"/>
                </a:lnTo>
                <a:lnTo>
                  <a:pt x="59034" y="272415"/>
                </a:lnTo>
                <a:lnTo>
                  <a:pt x="103377" y="196380"/>
                </a:lnTo>
                <a:lnTo>
                  <a:pt x="102361" y="192493"/>
                </a:lnTo>
                <a:lnTo>
                  <a:pt x="96265" y="188963"/>
                </a:lnTo>
                <a:close/>
              </a:path>
              <a:path w="103504" h="285114">
                <a:moveTo>
                  <a:pt x="51688" y="259854"/>
                </a:moveTo>
                <a:lnTo>
                  <a:pt x="46227" y="269214"/>
                </a:lnTo>
                <a:lnTo>
                  <a:pt x="57150" y="269214"/>
                </a:lnTo>
                <a:lnTo>
                  <a:pt x="51688" y="259854"/>
                </a:lnTo>
                <a:close/>
              </a:path>
              <a:path w="103504" h="285114">
                <a:moveTo>
                  <a:pt x="58038" y="248970"/>
                </a:moveTo>
                <a:lnTo>
                  <a:pt x="51688" y="259854"/>
                </a:lnTo>
                <a:lnTo>
                  <a:pt x="57150" y="269214"/>
                </a:lnTo>
                <a:lnTo>
                  <a:pt x="58038" y="269214"/>
                </a:lnTo>
                <a:lnTo>
                  <a:pt x="58038" y="248970"/>
                </a:lnTo>
                <a:close/>
              </a:path>
              <a:path w="103504" h="285114">
                <a:moveTo>
                  <a:pt x="58038" y="0"/>
                </a:moveTo>
                <a:lnTo>
                  <a:pt x="45338" y="0"/>
                </a:lnTo>
                <a:lnTo>
                  <a:pt x="45339" y="248970"/>
                </a:lnTo>
                <a:lnTo>
                  <a:pt x="51688" y="259854"/>
                </a:lnTo>
                <a:lnTo>
                  <a:pt x="58038" y="248970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632447" y="6184391"/>
            <a:ext cx="114300" cy="102235"/>
          </a:xfrm>
          <a:custGeom>
            <a:avLst/>
            <a:gdLst/>
            <a:ahLst/>
            <a:cxnLst/>
            <a:rect l="l" t="t" r="r" b="b"/>
            <a:pathLst>
              <a:path w="114300" h="102235">
                <a:moveTo>
                  <a:pt x="0" y="51054"/>
                </a:moveTo>
                <a:lnTo>
                  <a:pt x="4482" y="31182"/>
                </a:lnTo>
                <a:lnTo>
                  <a:pt x="16716" y="14954"/>
                </a:lnTo>
                <a:lnTo>
                  <a:pt x="34879" y="4012"/>
                </a:lnTo>
                <a:lnTo>
                  <a:pt x="57150" y="0"/>
                </a:lnTo>
                <a:lnTo>
                  <a:pt x="79420" y="4012"/>
                </a:lnTo>
                <a:lnTo>
                  <a:pt x="97583" y="14954"/>
                </a:lnTo>
                <a:lnTo>
                  <a:pt x="109817" y="31182"/>
                </a:lnTo>
                <a:lnTo>
                  <a:pt x="114300" y="51054"/>
                </a:lnTo>
                <a:lnTo>
                  <a:pt x="109817" y="70925"/>
                </a:lnTo>
                <a:lnTo>
                  <a:pt x="97583" y="87153"/>
                </a:lnTo>
                <a:lnTo>
                  <a:pt x="79420" y="98095"/>
                </a:lnTo>
                <a:lnTo>
                  <a:pt x="57150" y="102108"/>
                </a:lnTo>
                <a:lnTo>
                  <a:pt x="34879" y="98095"/>
                </a:lnTo>
                <a:lnTo>
                  <a:pt x="16716" y="87153"/>
                </a:lnTo>
                <a:lnTo>
                  <a:pt x="4482" y="70925"/>
                </a:lnTo>
                <a:lnTo>
                  <a:pt x="0" y="5105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661022" y="6209919"/>
            <a:ext cx="57150" cy="51435"/>
          </a:xfrm>
          <a:custGeom>
            <a:avLst/>
            <a:gdLst/>
            <a:ahLst/>
            <a:cxnLst/>
            <a:rect l="l" t="t" r="r" b="b"/>
            <a:pathLst>
              <a:path w="57150" h="51435">
                <a:moveTo>
                  <a:pt x="0" y="25526"/>
                </a:moveTo>
                <a:lnTo>
                  <a:pt x="2250" y="35462"/>
                </a:lnTo>
                <a:lnTo>
                  <a:pt x="8381" y="43576"/>
                </a:lnTo>
                <a:lnTo>
                  <a:pt x="17466" y="49047"/>
                </a:lnTo>
                <a:lnTo>
                  <a:pt x="28575" y="51053"/>
                </a:lnTo>
                <a:lnTo>
                  <a:pt x="39683" y="49047"/>
                </a:lnTo>
                <a:lnTo>
                  <a:pt x="48768" y="43576"/>
                </a:lnTo>
                <a:lnTo>
                  <a:pt x="54899" y="35462"/>
                </a:lnTo>
                <a:lnTo>
                  <a:pt x="57150" y="25526"/>
                </a:lnTo>
                <a:lnTo>
                  <a:pt x="54899" y="15591"/>
                </a:lnTo>
                <a:lnTo>
                  <a:pt x="48768" y="7477"/>
                </a:lnTo>
                <a:lnTo>
                  <a:pt x="39683" y="2006"/>
                </a:lnTo>
                <a:lnTo>
                  <a:pt x="28575" y="0"/>
                </a:lnTo>
                <a:lnTo>
                  <a:pt x="17466" y="2006"/>
                </a:lnTo>
                <a:lnTo>
                  <a:pt x="8381" y="7477"/>
                </a:lnTo>
                <a:lnTo>
                  <a:pt x="2250" y="15591"/>
                </a:lnTo>
                <a:lnTo>
                  <a:pt x="0" y="2552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658356" y="6205728"/>
            <a:ext cx="59690" cy="50800"/>
          </a:xfrm>
          <a:custGeom>
            <a:avLst/>
            <a:gdLst/>
            <a:ahLst/>
            <a:cxnLst/>
            <a:rect l="l" t="t" r="r" b="b"/>
            <a:pathLst>
              <a:path w="59690" h="50800">
                <a:moveTo>
                  <a:pt x="29718" y="0"/>
                </a:moveTo>
                <a:lnTo>
                  <a:pt x="18162" y="1975"/>
                </a:lnTo>
                <a:lnTo>
                  <a:pt x="8715" y="7362"/>
                </a:lnTo>
                <a:lnTo>
                  <a:pt x="2339" y="15355"/>
                </a:lnTo>
                <a:lnTo>
                  <a:pt x="0" y="25146"/>
                </a:lnTo>
                <a:lnTo>
                  <a:pt x="2339" y="34936"/>
                </a:lnTo>
                <a:lnTo>
                  <a:pt x="8715" y="42929"/>
                </a:lnTo>
                <a:lnTo>
                  <a:pt x="18162" y="48316"/>
                </a:lnTo>
                <a:lnTo>
                  <a:pt x="29718" y="50292"/>
                </a:lnTo>
                <a:lnTo>
                  <a:pt x="41273" y="48316"/>
                </a:lnTo>
                <a:lnTo>
                  <a:pt x="50720" y="42929"/>
                </a:lnTo>
                <a:lnTo>
                  <a:pt x="57096" y="34936"/>
                </a:lnTo>
                <a:lnTo>
                  <a:pt x="59436" y="25146"/>
                </a:lnTo>
                <a:lnTo>
                  <a:pt x="57096" y="15355"/>
                </a:lnTo>
                <a:lnTo>
                  <a:pt x="50720" y="7362"/>
                </a:lnTo>
                <a:lnTo>
                  <a:pt x="41273" y="1975"/>
                </a:lnTo>
                <a:lnTo>
                  <a:pt x="297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658356" y="6205728"/>
            <a:ext cx="59690" cy="50800"/>
          </a:xfrm>
          <a:custGeom>
            <a:avLst/>
            <a:gdLst/>
            <a:ahLst/>
            <a:cxnLst/>
            <a:rect l="l" t="t" r="r" b="b"/>
            <a:pathLst>
              <a:path w="59690" h="50800">
                <a:moveTo>
                  <a:pt x="0" y="25146"/>
                </a:moveTo>
                <a:lnTo>
                  <a:pt x="2339" y="15355"/>
                </a:lnTo>
                <a:lnTo>
                  <a:pt x="8715" y="7362"/>
                </a:lnTo>
                <a:lnTo>
                  <a:pt x="18162" y="1975"/>
                </a:lnTo>
                <a:lnTo>
                  <a:pt x="29718" y="0"/>
                </a:lnTo>
                <a:lnTo>
                  <a:pt x="41273" y="1975"/>
                </a:lnTo>
                <a:lnTo>
                  <a:pt x="50720" y="7362"/>
                </a:lnTo>
                <a:lnTo>
                  <a:pt x="57096" y="15355"/>
                </a:lnTo>
                <a:lnTo>
                  <a:pt x="59436" y="25146"/>
                </a:lnTo>
                <a:lnTo>
                  <a:pt x="57096" y="34936"/>
                </a:lnTo>
                <a:lnTo>
                  <a:pt x="50720" y="42929"/>
                </a:lnTo>
                <a:lnTo>
                  <a:pt x="41273" y="48316"/>
                </a:lnTo>
                <a:lnTo>
                  <a:pt x="29718" y="50292"/>
                </a:lnTo>
                <a:lnTo>
                  <a:pt x="18162" y="48316"/>
                </a:lnTo>
                <a:lnTo>
                  <a:pt x="8715" y="42929"/>
                </a:lnTo>
                <a:lnTo>
                  <a:pt x="2339" y="34936"/>
                </a:lnTo>
                <a:lnTo>
                  <a:pt x="0" y="2514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983479" y="4462271"/>
            <a:ext cx="1800225" cy="381000"/>
          </a:xfrm>
          <a:custGeom>
            <a:avLst/>
            <a:gdLst/>
            <a:ahLst/>
            <a:cxnLst/>
            <a:rect l="l" t="t" r="r" b="b"/>
            <a:pathLst>
              <a:path w="1800225" h="381000">
                <a:moveTo>
                  <a:pt x="1736344" y="0"/>
                </a:moveTo>
                <a:lnTo>
                  <a:pt x="63500" y="0"/>
                </a:lnTo>
                <a:lnTo>
                  <a:pt x="38790" y="4992"/>
                </a:lnTo>
                <a:lnTo>
                  <a:pt x="18605" y="18605"/>
                </a:lnTo>
                <a:lnTo>
                  <a:pt x="4992" y="38790"/>
                </a:lnTo>
                <a:lnTo>
                  <a:pt x="0" y="63500"/>
                </a:lnTo>
                <a:lnTo>
                  <a:pt x="0" y="317500"/>
                </a:lnTo>
                <a:lnTo>
                  <a:pt x="4992" y="342209"/>
                </a:lnTo>
                <a:lnTo>
                  <a:pt x="18605" y="362394"/>
                </a:lnTo>
                <a:lnTo>
                  <a:pt x="38790" y="376007"/>
                </a:lnTo>
                <a:lnTo>
                  <a:pt x="63500" y="381000"/>
                </a:lnTo>
                <a:lnTo>
                  <a:pt x="1736344" y="381000"/>
                </a:lnTo>
                <a:lnTo>
                  <a:pt x="1761053" y="376007"/>
                </a:lnTo>
                <a:lnTo>
                  <a:pt x="1781238" y="362394"/>
                </a:lnTo>
                <a:lnTo>
                  <a:pt x="1794851" y="342209"/>
                </a:lnTo>
                <a:lnTo>
                  <a:pt x="1799844" y="317500"/>
                </a:lnTo>
                <a:lnTo>
                  <a:pt x="1799844" y="63500"/>
                </a:lnTo>
                <a:lnTo>
                  <a:pt x="1794851" y="38790"/>
                </a:lnTo>
                <a:lnTo>
                  <a:pt x="1781238" y="18605"/>
                </a:lnTo>
                <a:lnTo>
                  <a:pt x="1761053" y="4992"/>
                </a:lnTo>
                <a:lnTo>
                  <a:pt x="1736344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983479" y="4462271"/>
            <a:ext cx="1800225" cy="381000"/>
          </a:xfrm>
          <a:custGeom>
            <a:avLst/>
            <a:gdLst/>
            <a:ahLst/>
            <a:cxnLst/>
            <a:rect l="l" t="t" r="r" b="b"/>
            <a:pathLst>
              <a:path w="1800225" h="381000">
                <a:moveTo>
                  <a:pt x="0" y="63500"/>
                </a:moveTo>
                <a:lnTo>
                  <a:pt x="4992" y="38790"/>
                </a:lnTo>
                <a:lnTo>
                  <a:pt x="18605" y="18605"/>
                </a:lnTo>
                <a:lnTo>
                  <a:pt x="38790" y="4992"/>
                </a:lnTo>
                <a:lnTo>
                  <a:pt x="63500" y="0"/>
                </a:lnTo>
                <a:lnTo>
                  <a:pt x="1736344" y="0"/>
                </a:lnTo>
                <a:lnTo>
                  <a:pt x="1761053" y="4992"/>
                </a:lnTo>
                <a:lnTo>
                  <a:pt x="1781238" y="18605"/>
                </a:lnTo>
                <a:lnTo>
                  <a:pt x="1794851" y="38790"/>
                </a:lnTo>
                <a:lnTo>
                  <a:pt x="1799844" y="63500"/>
                </a:lnTo>
                <a:lnTo>
                  <a:pt x="1799844" y="317500"/>
                </a:lnTo>
                <a:lnTo>
                  <a:pt x="1794851" y="342209"/>
                </a:lnTo>
                <a:lnTo>
                  <a:pt x="1781238" y="362394"/>
                </a:lnTo>
                <a:lnTo>
                  <a:pt x="1761053" y="376007"/>
                </a:lnTo>
                <a:lnTo>
                  <a:pt x="1736344" y="381000"/>
                </a:lnTo>
                <a:lnTo>
                  <a:pt x="63500" y="381000"/>
                </a:lnTo>
                <a:lnTo>
                  <a:pt x="38790" y="376007"/>
                </a:lnTo>
                <a:lnTo>
                  <a:pt x="18605" y="362394"/>
                </a:lnTo>
                <a:lnTo>
                  <a:pt x="4992" y="342209"/>
                </a:lnTo>
                <a:lnTo>
                  <a:pt x="0" y="317500"/>
                </a:lnTo>
                <a:lnTo>
                  <a:pt x="0" y="63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31333" y="4558029"/>
            <a:ext cx="135445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Isporuči</a:t>
            </a:r>
            <a:r>
              <a:rPr sz="12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narudžbinu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806566" y="4101084"/>
            <a:ext cx="103505" cy="356870"/>
          </a:xfrm>
          <a:custGeom>
            <a:avLst/>
            <a:gdLst/>
            <a:ahLst/>
            <a:cxnLst/>
            <a:rect l="l" t="t" r="r" b="b"/>
            <a:pathLst>
              <a:path w="103504" h="356870">
                <a:moveTo>
                  <a:pt x="7112" y="260604"/>
                </a:moveTo>
                <a:lnTo>
                  <a:pt x="1016" y="264160"/>
                </a:lnTo>
                <a:lnTo>
                  <a:pt x="0" y="267970"/>
                </a:lnTo>
                <a:lnTo>
                  <a:pt x="51688" y="356616"/>
                </a:lnTo>
                <a:lnTo>
                  <a:pt x="59020" y="344043"/>
                </a:lnTo>
                <a:lnTo>
                  <a:pt x="45338" y="344043"/>
                </a:lnTo>
                <a:lnTo>
                  <a:pt x="45338" y="320620"/>
                </a:lnTo>
                <a:lnTo>
                  <a:pt x="10922" y="261620"/>
                </a:lnTo>
                <a:lnTo>
                  <a:pt x="7112" y="260604"/>
                </a:lnTo>
                <a:close/>
              </a:path>
              <a:path w="103504" h="356870">
                <a:moveTo>
                  <a:pt x="45339" y="320620"/>
                </a:moveTo>
                <a:lnTo>
                  <a:pt x="45338" y="344043"/>
                </a:lnTo>
                <a:lnTo>
                  <a:pt x="58038" y="344043"/>
                </a:lnTo>
                <a:lnTo>
                  <a:pt x="58038" y="340868"/>
                </a:lnTo>
                <a:lnTo>
                  <a:pt x="46228" y="340868"/>
                </a:lnTo>
                <a:lnTo>
                  <a:pt x="51688" y="331506"/>
                </a:lnTo>
                <a:lnTo>
                  <a:pt x="45339" y="320620"/>
                </a:lnTo>
                <a:close/>
              </a:path>
              <a:path w="103504" h="356870">
                <a:moveTo>
                  <a:pt x="96266" y="260604"/>
                </a:moveTo>
                <a:lnTo>
                  <a:pt x="92456" y="261620"/>
                </a:lnTo>
                <a:lnTo>
                  <a:pt x="58038" y="320620"/>
                </a:lnTo>
                <a:lnTo>
                  <a:pt x="58038" y="344043"/>
                </a:lnTo>
                <a:lnTo>
                  <a:pt x="59020" y="344043"/>
                </a:lnTo>
                <a:lnTo>
                  <a:pt x="103378" y="267970"/>
                </a:lnTo>
                <a:lnTo>
                  <a:pt x="102362" y="264160"/>
                </a:lnTo>
                <a:lnTo>
                  <a:pt x="96266" y="260604"/>
                </a:lnTo>
                <a:close/>
              </a:path>
              <a:path w="103504" h="356870">
                <a:moveTo>
                  <a:pt x="51688" y="331506"/>
                </a:moveTo>
                <a:lnTo>
                  <a:pt x="46228" y="340868"/>
                </a:lnTo>
                <a:lnTo>
                  <a:pt x="57150" y="340868"/>
                </a:lnTo>
                <a:lnTo>
                  <a:pt x="51688" y="331506"/>
                </a:lnTo>
                <a:close/>
              </a:path>
              <a:path w="103504" h="356870">
                <a:moveTo>
                  <a:pt x="58038" y="320620"/>
                </a:moveTo>
                <a:lnTo>
                  <a:pt x="51688" y="331506"/>
                </a:lnTo>
                <a:lnTo>
                  <a:pt x="57150" y="340868"/>
                </a:lnTo>
                <a:lnTo>
                  <a:pt x="58038" y="340868"/>
                </a:lnTo>
                <a:lnTo>
                  <a:pt x="58038" y="320620"/>
                </a:lnTo>
                <a:close/>
              </a:path>
              <a:path w="103504" h="356870">
                <a:moveTo>
                  <a:pt x="58038" y="0"/>
                </a:moveTo>
                <a:lnTo>
                  <a:pt x="45338" y="0"/>
                </a:lnTo>
                <a:lnTo>
                  <a:pt x="45339" y="320620"/>
                </a:lnTo>
                <a:lnTo>
                  <a:pt x="51688" y="331506"/>
                </a:lnTo>
                <a:lnTo>
                  <a:pt x="58038" y="320620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636891" y="4102608"/>
            <a:ext cx="103505" cy="356870"/>
          </a:xfrm>
          <a:custGeom>
            <a:avLst/>
            <a:gdLst/>
            <a:ahLst/>
            <a:cxnLst/>
            <a:rect l="l" t="t" r="r" b="b"/>
            <a:pathLst>
              <a:path w="103504" h="356870">
                <a:moveTo>
                  <a:pt x="7111" y="260604"/>
                </a:moveTo>
                <a:lnTo>
                  <a:pt x="1015" y="264160"/>
                </a:lnTo>
                <a:lnTo>
                  <a:pt x="0" y="267970"/>
                </a:lnTo>
                <a:lnTo>
                  <a:pt x="51688" y="356616"/>
                </a:lnTo>
                <a:lnTo>
                  <a:pt x="59020" y="344043"/>
                </a:lnTo>
                <a:lnTo>
                  <a:pt x="45338" y="344043"/>
                </a:lnTo>
                <a:lnTo>
                  <a:pt x="45338" y="320620"/>
                </a:lnTo>
                <a:lnTo>
                  <a:pt x="10922" y="261620"/>
                </a:lnTo>
                <a:lnTo>
                  <a:pt x="7111" y="260604"/>
                </a:lnTo>
                <a:close/>
              </a:path>
              <a:path w="103504" h="356870">
                <a:moveTo>
                  <a:pt x="45339" y="320620"/>
                </a:moveTo>
                <a:lnTo>
                  <a:pt x="45338" y="344043"/>
                </a:lnTo>
                <a:lnTo>
                  <a:pt x="58038" y="344043"/>
                </a:lnTo>
                <a:lnTo>
                  <a:pt x="58038" y="340868"/>
                </a:lnTo>
                <a:lnTo>
                  <a:pt x="46227" y="340868"/>
                </a:lnTo>
                <a:lnTo>
                  <a:pt x="51688" y="331506"/>
                </a:lnTo>
                <a:lnTo>
                  <a:pt x="45339" y="320620"/>
                </a:lnTo>
                <a:close/>
              </a:path>
              <a:path w="103504" h="356870">
                <a:moveTo>
                  <a:pt x="96265" y="260604"/>
                </a:moveTo>
                <a:lnTo>
                  <a:pt x="92455" y="261620"/>
                </a:lnTo>
                <a:lnTo>
                  <a:pt x="58038" y="320620"/>
                </a:lnTo>
                <a:lnTo>
                  <a:pt x="58038" y="344043"/>
                </a:lnTo>
                <a:lnTo>
                  <a:pt x="59020" y="344043"/>
                </a:lnTo>
                <a:lnTo>
                  <a:pt x="103377" y="267970"/>
                </a:lnTo>
                <a:lnTo>
                  <a:pt x="102361" y="264160"/>
                </a:lnTo>
                <a:lnTo>
                  <a:pt x="96265" y="260604"/>
                </a:lnTo>
                <a:close/>
              </a:path>
              <a:path w="103504" h="356870">
                <a:moveTo>
                  <a:pt x="51689" y="331506"/>
                </a:moveTo>
                <a:lnTo>
                  <a:pt x="46227" y="340868"/>
                </a:lnTo>
                <a:lnTo>
                  <a:pt x="57150" y="340868"/>
                </a:lnTo>
                <a:lnTo>
                  <a:pt x="51689" y="331506"/>
                </a:lnTo>
                <a:close/>
              </a:path>
              <a:path w="103504" h="356870">
                <a:moveTo>
                  <a:pt x="58038" y="320620"/>
                </a:moveTo>
                <a:lnTo>
                  <a:pt x="51689" y="331506"/>
                </a:lnTo>
                <a:lnTo>
                  <a:pt x="57150" y="340868"/>
                </a:lnTo>
                <a:lnTo>
                  <a:pt x="58038" y="340868"/>
                </a:lnTo>
                <a:lnTo>
                  <a:pt x="58038" y="320620"/>
                </a:lnTo>
                <a:close/>
              </a:path>
              <a:path w="103504" h="356870">
                <a:moveTo>
                  <a:pt x="58038" y="0"/>
                </a:moveTo>
                <a:lnTo>
                  <a:pt x="45338" y="0"/>
                </a:lnTo>
                <a:lnTo>
                  <a:pt x="45339" y="320620"/>
                </a:lnTo>
                <a:lnTo>
                  <a:pt x="51689" y="331506"/>
                </a:lnTo>
                <a:lnTo>
                  <a:pt x="58038" y="320620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7700771" y="4840223"/>
            <a:ext cx="0" cy="236220"/>
          </a:xfrm>
          <a:custGeom>
            <a:avLst/>
            <a:gdLst/>
            <a:ahLst/>
            <a:cxnLst/>
            <a:rect l="l" t="t" r="r" b="b"/>
            <a:pathLst>
              <a:path h="236220">
                <a:moveTo>
                  <a:pt x="0" y="0"/>
                </a:moveTo>
                <a:lnTo>
                  <a:pt x="0" y="23621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055108" y="4625340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149596" y="4543044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5"/>
                </a:moveTo>
                <a:lnTo>
                  <a:pt x="0" y="0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055108" y="4625340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6"/>
                </a:moveTo>
                <a:lnTo>
                  <a:pt x="0" y="0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149596" y="4625340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6"/>
                </a:moveTo>
                <a:lnTo>
                  <a:pt x="0" y="0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248655" y="4625340"/>
            <a:ext cx="0" cy="90170"/>
          </a:xfrm>
          <a:custGeom>
            <a:avLst/>
            <a:gdLst/>
            <a:ahLst/>
            <a:cxnLst/>
            <a:rect l="l" t="t" r="r" b="b"/>
            <a:pathLst>
              <a:path h="90170">
                <a:moveTo>
                  <a:pt x="0" y="89916"/>
                </a:moveTo>
                <a:lnTo>
                  <a:pt x="0" y="0"/>
                </a:lnTo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938154" y="5461508"/>
            <a:ext cx="154241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29080" algn="l"/>
              </a:tabLst>
            </a:pPr>
            <a:r>
              <a:rPr sz="1000" i="1" u="sng" spc="-5" dirty="0">
                <a:solidFill>
                  <a:schemeClr val="tx1"/>
                </a:solidFill>
                <a:latin typeface="Arial"/>
                <a:cs typeface="Arial"/>
              </a:rPr>
              <a:t> 	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784852" y="5309108"/>
            <a:ext cx="802640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račva</a:t>
            </a:r>
            <a:r>
              <a:rPr sz="1000" i="1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ukazuje  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na dijagram  podaktivnosti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181853" y="4896611"/>
            <a:ext cx="183515" cy="408305"/>
          </a:xfrm>
          <a:custGeom>
            <a:avLst/>
            <a:gdLst/>
            <a:ahLst/>
            <a:cxnLst/>
            <a:rect l="l" t="t" r="r" b="b"/>
            <a:pathLst>
              <a:path w="183514" h="408304">
                <a:moveTo>
                  <a:pt x="4953" y="391159"/>
                </a:moveTo>
                <a:lnTo>
                  <a:pt x="0" y="402844"/>
                </a:lnTo>
                <a:lnTo>
                  <a:pt x="11684" y="407924"/>
                </a:lnTo>
                <a:lnTo>
                  <a:pt x="16637" y="396240"/>
                </a:lnTo>
                <a:lnTo>
                  <a:pt x="4953" y="391159"/>
                </a:lnTo>
                <a:close/>
              </a:path>
              <a:path w="183514" h="408304">
                <a:moveTo>
                  <a:pt x="14859" y="367791"/>
                </a:moveTo>
                <a:lnTo>
                  <a:pt x="9906" y="379475"/>
                </a:lnTo>
                <a:lnTo>
                  <a:pt x="21590" y="384428"/>
                </a:lnTo>
                <a:lnTo>
                  <a:pt x="26543" y="372744"/>
                </a:lnTo>
                <a:lnTo>
                  <a:pt x="14859" y="367791"/>
                </a:lnTo>
                <a:close/>
              </a:path>
              <a:path w="183514" h="408304">
                <a:moveTo>
                  <a:pt x="24765" y="344424"/>
                </a:moveTo>
                <a:lnTo>
                  <a:pt x="19812" y="356107"/>
                </a:lnTo>
                <a:lnTo>
                  <a:pt x="31496" y="361060"/>
                </a:lnTo>
                <a:lnTo>
                  <a:pt x="36449" y="349376"/>
                </a:lnTo>
                <a:lnTo>
                  <a:pt x="24765" y="344424"/>
                </a:lnTo>
                <a:close/>
              </a:path>
              <a:path w="183514" h="408304">
                <a:moveTo>
                  <a:pt x="34798" y="321056"/>
                </a:moveTo>
                <a:lnTo>
                  <a:pt x="29845" y="332739"/>
                </a:lnTo>
                <a:lnTo>
                  <a:pt x="41529" y="337693"/>
                </a:lnTo>
                <a:lnTo>
                  <a:pt x="46482" y="326008"/>
                </a:lnTo>
                <a:lnTo>
                  <a:pt x="34798" y="321056"/>
                </a:lnTo>
                <a:close/>
              </a:path>
              <a:path w="183514" h="408304">
                <a:moveTo>
                  <a:pt x="44704" y="297688"/>
                </a:moveTo>
                <a:lnTo>
                  <a:pt x="39750" y="309371"/>
                </a:lnTo>
                <a:lnTo>
                  <a:pt x="51435" y="314325"/>
                </a:lnTo>
                <a:lnTo>
                  <a:pt x="56387" y="302640"/>
                </a:lnTo>
                <a:lnTo>
                  <a:pt x="44704" y="297688"/>
                </a:lnTo>
                <a:close/>
              </a:path>
              <a:path w="183514" h="408304">
                <a:moveTo>
                  <a:pt x="54610" y="274319"/>
                </a:moveTo>
                <a:lnTo>
                  <a:pt x="49657" y="286004"/>
                </a:lnTo>
                <a:lnTo>
                  <a:pt x="61341" y="290956"/>
                </a:lnTo>
                <a:lnTo>
                  <a:pt x="66294" y="279273"/>
                </a:lnTo>
                <a:lnTo>
                  <a:pt x="54610" y="274319"/>
                </a:lnTo>
                <a:close/>
              </a:path>
              <a:path w="183514" h="408304">
                <a:moveTo>
                  <a:pt x="64516" y="250951"/>
                </a:moveTo>
                <a:lnTo>
                  <a:pt x="59562" y="262636"/>
                </a:lnTo>
                <a:lnTo>
                  <a:pt x="71247" y="267588"/>
                </a:lnTo>
                <a:lnTo>
                  <a:pt x="76200" y="255905"/>
                </a:lnTo>
                <a:lnTo>
                  <a:pt x="64516" y="250951"/>
                </a:lnTo>
                <a:close/>
              </a:path>
              <a:path w="183514" h="408304">
                <a:moveTo>
                  <a:pt x="74422" y="227583"/>
                </a:moveTo>
                <a:lnTo>
                  <a:pt x="69469" y="239268"/>
                </a:lnTo>
                <a:lnTo>
                  <a:pt x="81153" y="244220"/>
                </a:lnTo>
                <a:lnTo>
                  <a:pt x="86106" y="232537"/>
                </a:lnTo>
                <a:lnTo>
                  <a:pt x="74422" y="227583"/>
                </a:lnTo>
                <a:close/>
              </a:path>
              <a:path w="183514" h="408304">
                <a:moveTo>
                  <a:pt x="84455" y="204215"/>
                </a:moveTo>
                <a:lnTo>
                  <a:pt x="79501" y="215900"/>
                </a:lnTo>
                <a:lnTo>
                  <a:pt x="91186" y="220852"/>
                </a:lnTo>
                <a:lnTo>
                  <a:pt x="96138" y="209169"/>
                </a:lnTo>
                <a:lnTo>
                  <a:pt x="84455" y="204215"/>
                </a:lnTo>
                <a:close/>
              </a:path>
              <a:path w="183514" h="408304">
                <a:moveTo>
                  <a:pt x="94361" y="180848"/>
                </a:moveTo>
                <a:lnTo>
                  <a:pt x="89408" y="192531"/>
                </a:lnTo>
                <a:lnTo>
                  <a:pt x="101092" y="197485"/>
                </a:lnTo>
                <a:lnTo>
                  <a:pt x="106045" y="185800"/>
                </a:lnTo>
                <a:lnTo>
                  <a:pt x="94361" y="180848"/>
                </a:lnTo>
                <a:close/>
              </a:path>
              <a:path w="183514" h="408304">
                <a:moveTo>
                  <a:pt x="104267" y="157480"/>
                </a:moveTo>
                <a:lnTo>
                  <a:pt x="99313" y="169163"/>
                </a:lnTo>
                <a:lnTo>
                  <a:pt x="110998" y="174117"/>
                </a:lnTo>
                <a:lnTo>
                  <a:pt x="115950" y="162432"/>
                </a:lnTo>
                <a:lnTo>
                  <a:pt x="104267" y="157480"/>
                </a:lnTo>
                <a:close/>
              </a:path>
              <a:path w="183514" h="408304">
                <a:moveTo>
                  <a:pt x="114173" y="134112"/>
                </a:moveTo>
                <a:lnTo>
                  <a:pt x="109220" y="145795"/>
                </a:lnTo>
                <a:lnTo>
                  <a:pt x="120904" y="150749"/>
                </a:lnTo>
                <a:lnTo>
                  <a:pt x="125857" y="139064"/>
                </a:lnTo>
                <a:lnTo>
                  <a:pt x="114173" y="134112"/>
                </a:lnTo>
                <a:close/>
              </a:path>
              <a:path w="183514" h="408304">
                <a:moveTo>
                  <a:pt x="124079" y="110617"/>
                </a:moveTo>
                <a:lnTo>
                  <a:pt x="119125" y="122427"/>
                </a:lnTo>
                <a:lnTo>
                  <a:pt x="130810" y="127381"/>
                </a:lnTo>
                <a:lnTo>
                  <a:pt x="135762" y="115696"/>
                </a:lnTo>
                <a:lnTo>
                  <a:pt x="124079" y="110617"/>
                </a:lnTo>
                <a:close/>
              </a:path>
              <a:path w="183514" h="408304">
                <a:moveTo>
                  <a:pt x="134112" y="87249"/>
                </a:moveTo>
                <a:lnTo>
                  <a:pt x="129159" y="98932"/>
                </a:lnTo>
                <a:lnTo>
                  <a:pt x="140843" y="104012"/>
                </a:lnTo>
                <a:lnTo>
                  <a:pt x="145796" y="92201"/>
                </a:lnTo>
                <a:lnTo>
                  <a:pt x="134112" y="87249"/>
                </a:lnTo>
                <a:close/>
              </a:path>
              <a:path w="183514" h="408304">
                <a:moveTo>
                  <a:pt x="182058" y="63881"/>
                </a:moveTo>
                <a:lnTo>
                  <a:pt x="144018" y="63881"/>
                </a:lnTo>
                <a:lnTo>
                  <a:pt x="155701" y="68833"/>
                </a:lnTo>
                <a:lnTo>
                  <a:pt x="154088" y="72639"/>
                </a:lnTo>
                <a:lnTo>
                  <a:pt x="183387" y="85089"/>
                </a:lnTo>
                <a:lnTo>
                  <a:pt x="182058" y="63881"/>
                </a:lnTo>
                <a:close/>
              </a:path>
              <a:path w="183514" h="408304">
                <a:moveTo>
                  <a:pt x="142409" y="67675"/>
                </a:moveTo>
                <a:lnTo>
                  <a:pt x="139065" y="75564"/>
                </a:lnTo>
                <a:lnTo>
                  <a:pt x="150749" y="80518"/>
                </a:lnTo>
                <a:lnTo>
                  <a:pt x="154088" y="72639"/>
                </a:lnTo>
                <a:lnTo>
                  <a:pt x="142409" y="67675"/>
                </a:lnTo>
                <a:close/>
              </a:path>
              <a:path w="183514" h="408304">
                <a:moveTo>
                  <a:pt x="144018" y="63881"/>
                </a:moveTo>
                <a:lnTo>
                  <a:pt x="142409" y="67675"/>
                </a:lnTo>
                <a:lnTo>
                  <a:pt x="154088" y="72639"/>
                </a:lnTo>
                <a:lnTo>
                  <a:pt x="155701" y="68833"/>
                </a:lnTo>
                <a:lnTo>
                  <a:pt x="144018" y="63881"/>
                </a:lnTo>
                <a:close/>
              </a:path>
              <a:path w="183514" h="408304">
                <a:moveTo>
                  <a:pt x="178054" y="0"/>
                </a:moveTo>
                <a:lnTo>
                  <a:pt x="113157" y="55244"/>
                </a:lnTo>
                <a:lnTo>
                  <a:pt x="142409" y="67675"/>
                </a:lnTo>
                <a:lnTo>
                  <a:pt x="144018" y="63881"/>
                </a:lnTo>
                <a:lnTo>
                  <a:pt x="182058" y="63881"/>
                </a:lnTo>
                <a:lnTo>
                  <a:pt x="178054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180591" y="5677306"/>
            <a:ext cx="255333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Pomoćni dijagram</a:t>
            </a:r>
            <a:r>
              <a:rPr sz="16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aktivnosti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080253" y="6274409"/>
            <a:ext cx="3647440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Poziv aktivnosti sa pomoćnog dijagrama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2446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SPECIFIKACIJA</a:t>
            </a:r>
            <a:r>
              <a:rPr lang="en-US" spc="-11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SPAJANJA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7447" y="3939540"/>
            <a:ext cx="7223759" cy="2505710"/>
          </a:xfrm>
          <a:custGeom>
            <a:avLst/>
            <a:gdLst/>
            <a:ahLst/>
            <a:cxnLst/>
            <a:rect l="l" t="t" r="r" b="b"/>
            <a:pathLst>
              <a:path w="7223759" h="2505710">
                <a:moveTo>
                  <a:pt x="0" y="2505456"/>
                </a:moveTo>
                <a:lnTo>
                  <a:pt x="7223759" y="2505456"/>
                </a:lnTo>
                <a:lnTo>
                  <a:pt x="7223759" y="0"/>
                </a:lnTo>
                <a:lnTo>
                  <a:pt x="0" y="0"/>
                </a:lnTo>
                <a:lnTo>
                  <a:pt x="0" y="2505456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6051" y="1620011"/>
            <a:ext cx="8235950" cy="2024380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360" marR="120014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Obično se podrazumeva da spajanje dozvoljava izvršavanje izlaznog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kada  svi ulazni tokovi dođu do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tačke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spajanja, ali je nekad korisno uvesti složenije  pravilo.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6360" marR="82613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Specifikacija spajanja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logički izraz koji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pridružuje spajanju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  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Vrednost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izraza se računa svaki put kada neki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tok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dođe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spajanja i  ako je uslov ispunjen, ide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sledeću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akciju.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75232" y="4558284"/>
            <a:ext cx="1361440" cy="390525"/>
          </a:xfrm>
          <a:custGeom>
            <a:avLst/>
            <a:gdLst/>
            <a:ahLst/>
            <a:cxnLst/>
            <a:rect l="l" t="t" r="r" b="b"/>
            <a:pathLst>
              <a:path w="1361439" h="390525">
                <a:moveTo>
                  <a:pt x="1020699" y="0"/>
                </a:moveTo>
                <a:lnTo>
                  <a:pt x="0" y="0"/>
                </a:lnTo>
                <a:lnTo>
                  <a:pt x="0" y="390144"/>
                </a:lnTo>
                <a:lnTo>
                  <a:pt x="1020699" y="390144"/>
                </a:lnTo>
                <a:lnTo>
                  <a:pt x="1360932" y="195072"/>
                </a:lnTo>
                <a:lnTo>
                  <a:pt x="1020699" y="0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75232" y="4558284"/>
            <a:ext cx="1361440" cy="390525"/>
          </a:xfrm>
          <a:custGeom>
            <a:avLst/>
            <a:gdLst/>
            <a:ahLst/>
            <a:cxnLst/>
            <a:rect l="l" t="t" r="r" b="b"/>
            <a:pathLst>
              <a:path w="1361439" h="390525">
                <a:moveTo>
                  <a:pt x="0" y="0"/>
                </a:moveTo>
                <a:lnTo>
                  <a:pt x="1020699" y="0"/>
                </a:lnTo>
                <a:lnTo>
                  <a:pt x="1360932" y="195072"/>
                </a:lnTo>
                <a:lnTo>
                  <a:pt x="1020699" y="390144"/>
                </a:lnTo>
                <a:lnTo>
                  <a:pt x="0" y="39014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51686" y="4626991"/>
            <a:ext cx="103886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Izaberi</a:t>
            </a:r>
            <a:r>
              <a:rPr sz="16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piće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59991" y="5486400"/>
            <a:ext cx="1324610" cy="390525"/>
          </a:xfrm>
          <a:custGeom>
            <a:avLst/>
            <a:gdLst/>
            <a:ahLst/>
            <a:cxnLst/>
            <a:rect l="l" t="t" r="r" b="b"/>
            <a:pathLst>
              <a:path w="1324610" h="390525">
                <a:moveTo>
                  <a:pt x="993647" y="0"/>
                </a:moveTo>
                <a:lnTo>
                  <a:pt x="0" y="0"/>
                </a:lnTo>
                <a:lnTo>
                  <a:pt x="0" y="390144"/>
                </a:lnTo>
                <a:lnTo>
                  <a:pt x="993647" y="390144"/>
                </a:lnTo>
                <a:lnTo>
                  <a:pt x="1324356" y="195072"/>
                </a:lnTo>
                <a:lnTo>
                  <a:pt x="993647" y="0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59991" y="5486400"/>
            <a:ext cx="1324610" cy="390525"/>
          </a:xfrm>
          <a:custGeom>
            <a:avLst/>
            <a:gdLst/>
            <a:ahLst/>
            <a:cxnLst/>
            <a:rect l="l" t="t" r="r" b="b"/>
            <a:pathLst>
              <a:path w="1324610" h="390525">
                <a:moveTo>
                  <a:pt x="0" y="0"/>
                </a:moveTo>
                <a:lnTo>
                  <a:pt x="993647" y="0"/>
                </a:lnTo>
                <a:lnTo>
                  <a:pt x="1324356" y="195072"/>
                </a:lnTo>
                <a:lnTo>
                  <a:pt x="993647" y="390144"/>
                </a:lnTo>
                <a:lnTo>
                  <a:pt x="0" y="39014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82597" y="5555691"/>
            <a:ext cx="111633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Ubaci</a:t>
            </a:r>
            <a:r>
              <a:rPr sz="16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novac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84348" y="567690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39211" y="4750308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76421" y="4982717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099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83992" y="5267071"/>
            <a:ext cx="394970" cy="103505"/>
          </a:xfrm>
          <a:custGeom>
            <a:avLst/>
            <a:gdLst/>
            <a:ahLst/>
            <a:cxnLst/>
            <a:rect l="l" t="t" r="r" b="b"/>
            <a:pathLst>
              <a:path w="394970" h="103504">
                <a:moveTo>
                  <a:pt x="369606" y="51688"/>
                </a:moveTo>
                <a:lnTo>
                  <a:pt x="299719" y="92455"/>
                </a:lnTo>
                <a:lnTo>
                  <a:pt x="298704" y="96265"/>
                </a:lnTo>
                <a:lnTo>
                  <a:pt x="302259" y="102361"/>
                </a:lnTo>
                <a:lnTo>
                  <a:pt x="306069" y="103377"/>
                </a:lnTo>
                <a:lnTo>
                  <a:pt x="383825" y="58038"/>
                </a:lnTo>
                <a:lnTo>
                  <a:pt x="382143" y="58038"/>
                </a:lnTo>
                <a:lnTo>
                  <a:pt x="382143" y="57149"/>
                </a:lnTo>
                <a:lnTo>
                  <a:pt x="378968" y="57149"/>
                </a:lnTo>
                <a:lnTo>
                  <a:pt x="369606" y="51688"/>
                </a:lnTo>
                <a:close/>
              </a:path>
              <a:path w="394970" h="103504">
                <a:moveTo>
                  <a:pt x="358720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358720" y="58038"/>
                </a:lnTo>
                <a:lnTo>
                  <a:pt x="369606" y="51688"/>
                </a:lnTo>
                <a:lnTo>
                  <a:pt x="358720" y="45338"/>
                </a:lnTo>
                <a:close/>
              </a:path>
              <a:path w="394970" h="103504">
                <a:moveTo>
                  <a:pt x="383825" y="45338"/>
                </a:moveTo>
                <a:lnTo>
                  <a:pt x="382143" y="45338"/>
                </a:lnTo>
                <a:lnTo>
                  <a:pt x="382143" y="58038"/>
                </a:lnTo>
                <a:lnTo>
                  <a:pt x="383825" y="58038"/>
                </a:lnTo>
                <a:lnTo>
                  <a:pt x="394716" y="51688"/>
                </a:lnTo>
                <a:lnTo>
                  <a:pt x="383825" y="45338"/>
                </a:lnTo>
                <a:close/>
              </a:path>
              <a:path w="394970" h="103504">
                <a:moveTo>
                  <a:pt x="378968" y="46227"/>
                </a:moveTo>
                <a:lnTo>
                  <a:pt x="369606" y="51688"/>
                </a:lnTo>
                <a:lnTo>
                  <a:pt x="378968" y="57149"/>
                </a:lnTo>
                <a:lnTo>
                  <a:pt x="378968" y="46227"/>
                </a:lnTo>
                <a:close/>
              </a:path>
              <a:path w="394970" h="103504">
                <a:moveTo>
                  <a:pt x="382143" y="46227"/>
                </a:moveTo>
                <a:lnTo>
                  <a:pt x="378968" y="46227"/>
                </a:lnTo>
                <a:lnTo>
                  <a:pt x="378968" y="57149"/>
                </a:lnTo>
                <a:lnTo>
                  <a:pt x="382143" y="57149"/>
                </a:lnTo>
                <a:lnTo>
                  <a:pt x="382143" y="46227"/>
                </a:lnTo>
                <a:close/>
              </a:path>
              <a:path w="394970" h="103504">
                <a:moveTo>
                  <a:pt x="306069" y="0"/>
                </a:moveTo>
                <a:lnTo>
                  <a:pt x="302259" y="1015"/>
                </a:lnTo>
                <a:lnTo>
                  <a:pt x="298704" y="7111"/>
                </a:lnTo>
                <a:lnTo>
                  <a:pt x="299719" y="10921"/>
                </a:lnTo>
                <a:lnTo>
                  <a:pt x="369606" y="51688"/>
                </a:lnTo>
                <a:lnTo>
                  <a:pt x="378968" y="46227"/>
                </a:lnTo>
                <a:lnTo>
                  <a:pt x="382143" y="46227"/>
                </a:lnTo>
                <a:lnTo>
                  <a:pt x="382143" y="45338"/>
                </a:lnTo>
                <a:lnTo>
                  <a:pt x="383825" y="45338"/>
                </a:lnTo>
                <a:lnTo>
                  <a:pt x="3060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03804" y="5003419"/>
            <a:ext cx="381000" cy="103505"/>
          </a:xfrm>
          <a:custGeom>
            <a:avLst/>
            <a:gdLst/>
            <a:ahLst/>
            <a:cxnLst/>
            <a:rect l="l" t="t" r="r" b="b"/>
            <a:pathLst>
              <a:path w="381000" h="103504">
                <a:moveTo>
                  <a:pt x="355890" y="51688"/>
                </a:moveTo>
                <a:lnTo>
                  <a:pt x="286004" y="92455"/>
                </a:lnTo>
                <a:lnTo>
                  <a:pt x="284987" y="96265"/>
                </a:lnTo>
                <a:lnTo>
                  <a:pt x="288544" y="102361"/>
                </a:lnTo>
                <a:lnTo>
                  <a:pt x="292354" y="103377"/>
                </a:lnTo>
                <a:lnTo>
                  <a:pt x="370109" y="58038"/>
                </a:lnTo>
                <a:lnTo>
                  <a:pt x="368426" y="58038"/>
                </a:lnTo>
                <a:lnTo>
                  <a:pt x="368426" y="57149"/>
                </a:lnTo>
                <a:lnTo>
                  <a:pt x="365251" y="57149"/>
                </a:lnTo>
                <a:lnTo>
                  <a:pt x="355890" y="51688"/>
                </a:lnTo>
                <a:close/>
              </a:path>
              <a:path w="381000" h="103504">
                <a:moveTo>
                  <a:pt x="3450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345004" y="58038"/>
                </a:lnTo>
                <a:lnTo>
                  <a:pt x="355890" y="51688"/>
                </a:lnTo>
                <a:lnTo>
                  <a:pt x="345004" y="45338"/>
                </a:lnTo>
                <a:close/>
              </a:path>
              <a:path w="381000" h="103504">
                <a:moveTo>
                  <a:pt x="370109" y="45338"/>
                </a:moveTo>
                <a:lnTo>
                  <a:pt x="368426" y="45338"/>
                </a:lnTo>
                <a:lnTo>
                  <a:pt x="368426" y="58038"/>
                </a:lnTo>
                <a:lnTo>
                  <a:pt x="370109" y="58038"/>
                </a:lnTo>
                <a:lnTo>
                  <a:pt x="380999" y="51688"/>
                </a:lnTo>
                <a:lnTo>
                  <a:pt x="370109" y="45338"/>
                </a:lnTo>
                <a:close/>
              </a:path>
              <a:path w="381000" h="103504">
                <a:moveTo>
                  <a:pt x="365251" y="46227"/>
                </a:moveTo>
                <a:lnTo>
                  <a:pt x="355890" y="51688"/>
                </a:lnTo>
                <a:lnTo>
                  <a:pt x="365251" y="57149"/>
                </a:lnTo>
                <a:lnTo>
                  <a:pt x="365251" y="46227"/>
                </a:lnTo>
                <a:close/>
              </a:path>
              <a:path w="381000" h="103504">
                <a:moveTo>
                  <a:pt x="368426" y="46227"/>
                </a:moveTo>
                <a:lnTo>
                  <a:pt x="365251" y="46227"/>
                </a:lnTo>
                <a:lnTo>
                  <a:pt x="365251" y="57149"/>
                </a:lnTo>
                <a:lnTo>
                  <a:pt x="368426" y="57149"/>
                </a:lnTo>
                <a:lnTo>
                  <a:pt x="368426" y="46227"/>
                </a:lnTo>
                <a:close/>
              </a:path>
              <a:path w="381000" h="103504">
                <a:moveTo>
                  <a:pt x="292354" y="0"/>
                </a:moveTo>
                <a:lnTo>
                  <a:pt x="288544" y="1015"/>
                </a:lnTo>
                <a:lnTo>
                  <a:pt x="284987" y="7111"/>
                </a:lnTo>
                <a:lnTo>
                  <a:pt x="286004" y="10921"/>
                </a:lnTo>
                <a:lnTo>
                  <a:pt x="355890" y="51688"/>
                </a:lnTo>
                <a:lnTo>
                  <a:pt x="365251" y="46227"/>
                </a:lnTo>
                <a:lnTo>
                  <a:pt x="368426" y="46227"/>
                </a:lnTo>
                <a:lnTo>
                  <a:pt x="368426" y="45338"/>
                </a:lnTo>
                <a:lnTo>
                  <a:pt x="370109" y="45338"/>
                </a:lnTo>
                <a:lnTo>
                  <a:pt x="2923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88564" y="5321808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09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03804" y="4748784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44111" y="4997196"/>
            <a:ext cx="1152525" cy="410209"/>
          </a:xfrm>
          <a:custGeom>
            <a:avLst/>
            <a:gdLst/>
            <a:ahLst/>
            <a:cxnLst/>
            <a:rect l="l" t="t" r="r" b="b"/>
            <a:pathLst>
              <a:path w="1152525" h="410210">
                <a:moveTo>
                  <a:pt x="1083817" y="0"/>
                </a:moveTo>
                <a:lnTo>
                  <a:pt x="68325" y="0"/>
                </a:lnTo>
                <a:lnTo>
                  <a:pt x="41737" y="5371"/>
                </a:lnTo>
                <a:lnTo>
                  <a:pt x="20018" y="20018"/>
                </a:lnTo>
                <a:lnTo>
                  <a:pt x="5371" y="41737"/>
                </a:lnTo>
                <a:lnTo>
                  <a:pt x="0" y="68325"/>
                </a:lnTo>
                <a:lnTo>
                  <a:pt x="0" y="341629"/>
                </a:lnTo>
                <a:lnTo>
                  <a:pt x="5371" y="368218"/>
                </a:lnTo>
                <a:lnTo>
                  <a:pt x="20018" y="389937"/>
                </a:lnTo>
                <a:lnTo>
                  <a:pt x="41737" y="404584"/>
                </a:lnTo>
                <a:lnTo>
                  <a:pt x="68325" y="409955"/>
                </a:lnTo>
                <a:lnTo>
                  <a:pt x="1083817" y="409955"/>
                </a:lnTo>
                <a:lnTo>
                  <a:pt x="1110406" y="404584"/>
                </a:lnTo>
                <a:lnTo>
                  <a:pt x="1132125" y="389937"/>
                </a:lnTo>
                <a:lnTo>
                  <a:pt x="1146772" y="368218"/>
                </a:lnTo>
                <a:lnTo>
                  <a:pt x="1152143" y="341629"/>
                </a:lnTo>
                <a:lnTo>
                  <a:pt x="1152143" y="68325"/>
                </a:lnTo>
                <a:lnTo>
                  <a:pt x="1146772" y="41737"/>
                </a:lnTo>
                <a:lnTo>
                  <a:pt x="1132125" y="20018"/>
                </a:lnTo>
                <a:lnTo>
                  <a:pt x="1110406" y="5371"/>
                </a:lnTo>
                <a:lnTo>
                  <a:pt x="1083817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944111" y="4997196"/>
            <a:ext cx="1152525" cy="410209"/>
          </a:xfrm>
          <a:custGeom>
            <a:avLst/>
            <a:gdLst/>
            <a:ahLst/>
            <a:cxnLst/>
            <a:rect l="l" t="t" r="r" b="b"/>
            <a:pathLst>
              <a:path w="1152525" h="410210">
                <a:moveTo>
                  <a:pt x="0" y="68325"/>
                </a:moveTo>
                <a:lnTo>
                  <a:pt x="5371" y="41737"/>
                </a:lnTo>
                <a:lnTo>
                  <a:pt x="20018" y="20018"/>
                </a:lnTo>
                <a:lnTo>
                  <a:pt x="41737" y="5371"/>
                </a:lnTo>
                <a:lnTo>
                  <a:pt x="68325" y="0"/>
                </a:lnTo>
                <a:lnTo>
                  <a:pt x="1083817" y="0"/>
                </a:lnTo>
                <a:lnTo>
                  <a:pt x="1110406" y="5371"/>
                </a:lnTo>
                <a:lnTo>
                  <a:pt x="1132125" y="20018"/>
                </a:lnTo>
                <a:lnTo>
                  <a:pt x="1146772" y="41737"/>
                </a:lnTo>
                <a:lnTo>
                  <a:pt x="1152143" y="68325"/>
                </a:lnTo>
                <a:lnTo>
                  <a:pt x="1152143" y="341629"/>
                </a:lnTo>
                <a:lnTo>
                  <a:pt x="1146772" y="368218"/>
                </a:lnTo>
                <a:lnTo>
                  <a:pt x="1132125" y="389937"/>
                </a:lnTo>
                <a:lnTo>
                  <a:pt x="1110406" y="404584"/>
                </a:lnTo>
                <a:lnTo>
                  <a:pt x="1083817" y="409955"/>
                </a:lnTo>
                <a:lnTo>
                  <a:pt x="68325" y="409955"/>
                </a:lnTo>
                <a:lnTo>
                  <a:pt x="41737" y="404584"/>
                </a:lnTo>
                <a:lnTo>
                  <a:pt x="20018" y="389937"/>
                </a:lnTo>
                <a:lnTo>
                  <a:pt x="5371" y="368218"/>
                </a:lnTo>
                <a:lnTo>
                  <a:pt x="0" y="341629"/>
                </a:lnTo>
                <a:lnTo>
                  <a:pt x="0" y="683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80383" y="5076190"/>
            <a:ext cx="87884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Sipaj</a:t>
            </a:r>
            <a:r>
              <a:rPr sz="16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piće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380232" y="5149722"/>
            <a:ext cx="561340" cy="103505"/>
          </a:xfrm>
          <a:custGeom>
            <a:avLst/>
            <a:gdLst/>
            <a:ahLst/>
            <a:cxnLst/>
            <a:rect l="l" t="t" r="r" b="b"/>
            <a:pathLst>
              <a:path w="561339" h="103504">
                <a:moveTo>
                  <a:pt x="535722" y="51688"/>
                </a:moveTo>
                <a:lnTo>
                  <a:pt x="465835" y="92455"/>
                </a:lnTo>
                <a:lnTo>
                  <a:pt x="464819" y="96265"/>
                </a:lnTo>
                <a:lnTo>
                  <a:pt x="468375" y="102361"/>
                </a:lnTo>
                <a:lnTo>
                  <a:pt x="472185" y="103377"/>
                </a:lnTo>
                <a:lnTo>
                  <a:pt x="549941" y="58038"/>
                </a:lnTo>
                <a:lnTo>
                  <a:pt x="548258" y="58038"/>
                </a:lnTo>
                <a:lnTo>
                  <a:pt x="548258" y="57150"/>
                </a:lnTo>
                <a:lnTo>
                  <a:pt x="545083" y="57150"/>
                </a:lnTo>
                <a:lnTo>
                  <a:pt x="535722" y="51688"/>
                </a:lnTo>
                <a:close/>
              </a:path>
              <a:path w="561339" h="103504">
                <a:moveTo>
                  <a:pt x="524836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524836" y="58038"/>
                </a:lnTo>
                <a:lnTo>
                  <a:pt x="535722" y="51688"/>
                </a:lnTo>
                <a:lnTo>
                  <a:pt x="524836" y="45338"/>
                </a:lnTo>
                <a:close/>
              </a:path>
              <a:path w="561339" h="103504">
                <a:moveTo>
                  <a:pt x="549941" y="45338"/>
                </a:moveTo>
                <a:lnTo>
                  <a:pt x="548258" y="45338"/>
                </a:lnTo>
                <a:lnTo>
                  <a:pt x="548258" y="58038"/>
                </a:lnTo>
                <a:lnTo>
                  <a:pt x="549941" y="58038"/>
                </a:lnTo>
                <a:lnTo>
                  <a:pt x="560831" y="51688"/>
                </a:lnTo>
                <a:lnTo>
                  <a:pt x="549941" y="45338"/>
                </a:lnTo>
                <a:close/>
              </a:path>
              <a:path w="561339" h="103504">
                <a:moveTo>
                  <a:pt x="545083" y="46227"/>
                </a:moveTo>
                <a:lnTo>
                  <a:pt x="535722" y="51688"/>
                </a:lnTo>
                <a:lnTo>
                  <a:pt x="545083" y="57150"/>
                </a:lnTo>
                <a:lnTo>
                  <a:pt x="545083" y="46227"/>
                </a:lnTo>
                <a:close/>
              </a:path>
              <a:path w="561339" h="103504">
                <a:moveTo>
                  <a:pt x="548258" y="46227"/>
                </a:moveTo>
                <a:lnTo>
                  <a:pt x="545083" y="46227"/>
                </a:lnTo>
                <a:lnTo>
                  <a:pt x="545083" y="57150"/>
                </a:lnTo>
                <a:lnTo>
                  <a:pt x="548258" y="57150"/>
                </a:lnTo>
                <a:lnTo>
                  <a:pt x="548258" y="46227"/>
                </a:lnTo>
                <a:close/>
              </a:path>
              <a:path w="561339" h="103504">
                <a:moveTo>
                  <a:pt x="472185" y="0"/>
                </a:moveTo>
                <a:lnTo>
                  <a:pt x="468375" y="1015"/>
                </a:lnTo>
                <a:lnTo>
                  <a:pt x="464819" y="7112"/>
                </a:lnTo>
                <a:lnTo>
                  <a:pt x="465835" y="10921"/>
                </a:lnTo>
                <a:lnTo>
                  <a:pt x="535722" y="51688"/>
                </a:lnTo>
                <a:lnTo>
                  <a:pt x="545083" y="46227"/>
                </a:lnTo>
                <a:lnTo>
                  <a:pt x="548258" y="46227"/>
                </a:lnTo>
                <a:lnTo>
                  <a:pt x="548258" y="45338"/>
                </a:lnTo>
                <a:lnTo>
                  <a:pt x="549941" y="45338"/>
                </a:lnTo>
                <a:lnTo>
                  <a:pt x="4721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23945" y="4789678"/>
            <a:ext cx="13525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97022" y="5286883"/>
            <a:ext cx="4564380" cy="782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{joinSpec = A i B</a:t>
            </a:r>
            <a:r>
              <a:rPr sz="1600" spc="-2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ts val="1905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vrednost ubačenog novca &gt;= cena izabranog</a:t>
            </a:r>
            <a:r>
              <a:rPr sz="1600" spc="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pića}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50340" y="4029202"/>
            <a:ext cx="59753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5907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PARTICIJE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27414" y="3391154"/>
            <a:ext cx="157099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57655" algn="l"/>
              </a:tabLst>
            </a:pPr>
            <a:r>
              <a:rPr sz="1800" u="sng" dirty="0">
                <a:solidFill>
                  <a:schemeClr val="tx1"/>
                </a:solidFill>
                <a:latin typeface="Arial"/>
                <a:cs typeface="Arial"/>
              </a:rPr>
              <a:t> 	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656" y="1705355"/>
            <a:ext cx="3244850" cy="257302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360" marR="172720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Dijagrami aktivnosti pokazuju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dešava, ali ne 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šta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radi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prikazalo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ko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izvršava koje akcije, dijagram  aktivnosti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deli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8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particije.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6360" marR="20891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Particije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partitions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 pokazuju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koje akcije izvršava jedna 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organizaciona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celina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745479" y="2537460"/>
            <a:ext cx="1515110" cy="304800"/>
          </a:xfrm>
          <a:custGeom>
            <a:avLst/>
            <a:gdLst/>
            <a:ahLst/>
            <a:cxnLst/>
            <a:rect l="l" t="t" r="r" b="b"/>
            <a:pathLst>
              <a:path w="1515109" h="304800">
                <a:moveTo>
                  <a:pt x="1464055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800"/>
                </a:lnTo>
                <a:lnTo>
                  <a:pt x="1464055" y="304800"/>
                </a:lnTo>
                <a:lnTo>
                  <a:pt x="1483834" y="300809"/>
                </a:lnTo>
                <a:lnTo>
                  <a:pt x="1499981" y="289925"/>
                </a:lnTo>
                <a:lnTo>
                  <a:pt x="1510865" y="273778"/>
                </a:lnTo>
                <a:lnTo>
                  <a:pt x="1514855" y="254000"/>
                </a:lnTo>
                <a:lnTo>
                  <a:pt x="1514855" y="50800"/>
                </a:lnTo>
                <a:lnTo>
                  <a:pt x="1510865" y="31021"/>
                </a:lnTo>
                <a:lnTo>
                  <a:pt x="1499981" y="14874"/>
                </a:lnTo>
                <a:lnTo>
                  <a:pt x="1483834" y="3990"/>
                </a:lnTo>
                <a:lnTo>
                  <a:pt x="146405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5745479" y="2537460"/>
            <a:ext cx="1515110" cy="304800"/>
          </a:xfrm>
          <a:custGeom>
            <a:avLst/>
            <a:gdLst/>
            <a:ahLst/>
            <a:cxnLst/>
            <a:rect l="l" t="t" r="r" b="b"/>
            <a:pathLst>
              <a:path w="1515109" h="304800">
                <a:moveTo>
                  <a:pt x="0" y="50800"/>
                </a:moveTo>
                <a:lnTo>
                  <a:pt x="3990" y="31021"/>
                </a:lnTo>
                <a:lnTo>
                  <a:pt x="14874" y="14874"/>
                </a:lnTo>
                <a:lnTo>
                  <a:pt x="31021" y="3990"/>
                </a:lnTo>
                <a:lnTo>
                  <a:pt x="50800" y="0"/>
                </a:lnTo>
                <a:lnTo>
                  <a:pt x="1464055" y="0"/>
                </a:lnTo>
                <a:lnTo>
                  <a:pt x="1483834" y="3990"/>
                </a:lnTo>
                <a:lnTo>
                  <a:pt x="1499981" y="14874"/>
                </a:lnTo>
                <a:lnTo>
                  <a:pt x="1510865" y="31021"/>
                </a:lnTo>
                <a:lnTo>
                  <a:pt x="1514855" y="50800"/>
                </a:lnTo>
                <a:lnTo>
                  <a:pt x="1514855" y="254000"/>
                </a:lnTo>
                <a:lnTo>
                  <a:pt x="1510865" y="273778"/>
                </a:lnTo>
                <a:lnTo>
                  <a:pt x="1499981" y="289925"/>
                </a:lnTo>
                <a:lnTo>
                  <a:pt x="1483834" y="300809"/>
                </a:lnTo>
                <a:lnTo>
                  <a:pt x="1464055" y="304800"/>
                </a:lnTo>
                <a:lnTo>
                  <a:pt x="50800" y="304800"/>
                </a:lnTo>
                <a:lnTo>
                  <a:pt x="31021" y="300809"/>
                </a:lnTo>
                <a:lnTo>
                  <a:pt x="14874" y="289925"/>
                </a:lnTo>
                <a:lnTo>
                  <a:pt x="3990" y="273778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45479" y="2593847"/>
            <a:ext cx="15151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Primljena</a:t>
            </a:r>
            <a:r>
              <a:rPr sz="12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narudžbina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25240" y="3607308"/>
            <a:ext cx="1515110" cy="304800"/>
          </a:xfrm>
          <a:custGeom>
            <a:avLst/>
            <a:gdLst/>
            <a:ahLst/>
            <a:cxnLst/>
            <a:rect l="l" t="t" r="r" b="b"/>
            <a:pathLst>
              <a:path w="1515110" h="304800">
                <a:moveTo>
                  <a:pt x="1464056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8"/>
                </a:lnTo>
                <a:lnTo>
                  <a:pt x="14874" y="289925"/>
                </a:lnTo>
                <a:lnTo>
                  <a:pt x="31021" y="300809"/>
                </a:lnTo>
                <a:lnTo>
                  <a:pt x="50800" y="304800"/>
                </a:lnTo>
                <a:lnTo>
                  <a:pt x="1464056" y="304800"/>
                </a:lnTo>
                <a:lnTo>
                  <a:pt x="1483834" y="300809"/>
                </a:lnTo>
                <a:lnTo>
                  <a:pt x="1499981" y="289925"/>
                </a:lnTo>
                <a:lnTo>
                  <a:pt x="1510865" y="273778"/>
                </a:lnTo>
                <a:lnTo>
                  <a:pt x="1514856" y="254000"/>
                </a:lnTo>
                <a:lnTo>
                  <a:pt x="1514856" y="50800"/>
                </a:lnTo>
                <a:lnTo>
                  <a:pt x="1510865" y="31021"/>
                </a:lnTo>
                <a:lnTo>
                  <a:pt x="1499981" y="14874"/>
                </a:lnTo>
                <a:lnTo>
                  <a:pt x="1483834" y="3990"/>
                </a:lnTo>
                <a:lnTo>
                  <a:pt x="1464056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47540" y="3663950"/>
            <a:ext cx="126936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Pripremi</a:t>
            </a:r>
            <a:r>
              <a:rPr sz="12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naručeno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690359" y="3564635"/>
            <a:ext cx="789940" cy="408940"/>
          </a:xfrm>
          <a:custGeom>
            <a:avLst/>
            <a:gdLst/>
            <a:ahLst/>
            <a:cxnLst/>
            <a:rect l="l" t="t" r="r" b="b"/>
            <a:pathLst>
              <a:path w="789940" h="408939">
                <a:moveTo>
                  <a:pt x="721360" y="0"/>
                </a:moveTo>
                <a:lnTo>
                  <a:pt x="68072" y="0"/>
                </a:lnTo>
                <a:lnTo>
                  <a:pt x="41576" y="5349"/>
                </a:lnTo>
                <a:lnTo>
                  <a:pt x="19939" y="19938"/>
                </a:lnTo>
                <a:lnTo>
                  <a:pt x="5349" y="41576"/>
                </a:lnTo>
                <a:lnTo>
                  <a:pt x="0" y="68071"/>
                </a:lnTo>
                <a:lnTo>
                  <a:pt x="0" y="340359"/>
                </a:lnTo>
                <a:lnTo>
                  <a:pt x="5349" y="366855"/>
                </a:lnTo>
                <a:lnTo>
                  <a:pt x="19939" y="388492"/>
                </a:lnTo>
                <a:lnTo>
                  <a:pt x="41576" y="403082"/>
                </a:lnTo>
                <a:lnTo>
                  <a:pt x="68072" y="408431"/>
                </a:lnTo>
                <a:lnTo>
                  <a:pt x="721360" y="408431"/>
                </a:lnTo>
                <a:lnTo>
                  <a:pt x="747855" y="403082"/>
                </a:lnTo>
                <a:lnTo>
                  <a:pt x="769493" y="388493"/>
                </a:lnTo>
                <a:lnTo>
                  <a:pt x="784082" y="366855"/>
                </a:lnTo>
                <a:lnTo>
                  <a:pt x="789432" y="340359"/>
                </a:lnTo>
                <a:lnTo>
                  <a:pt x="789432" y="68071"/>
                </a:lnTo>
                <a:lnTo>
                  <a:pt x="784082" y="41576"/>
                </a:lnTo>
                <a:lnTo>
                  <a:pt x="769493" y="19938"/>
                </a:lnTo>
                <a:lnTo>
                  <a:pt x="747855" y="5349"/>
                </a:lnTo>
                <a:lnTo>
                  <a:pt x="72136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690359" y="3564635"/>
            <a:ext cx="789940" cy="408940"/>
          </a:xfrm>
          <a:custGeom>
            <a:avLst/>
            <a:gdLst/>
            <a:ahLst/>
            <a:cxnLst/>
            <a:rect l="l" t="t" r="r" b="b"/>
            <a:pathLst>
              <a:path w="789940" h="408939">
                <a:moveTo>
                  <a:pt x="0" y="68071"/>
                </a:moveTo>
                <a:lnTo>
                  <a:pt x="5349" y="41576"/>
                </a:lnTo>
                <a:lnTo>
                  <a:pt x="19939" y="19938"/>
                </a:lnTo>
                <a:lnTo>
                  <a:pt x="41576" y="5349"/>
                </a:lnTo>
                <a:lnTo>
                  <a:pt x="68072" y="0"/>
                </a:lnTo>
                <a:lnTo>
                  <a:pt x="721360" y="0"/>
                </a:lnTo>
                <a:lnTo>
                  <a:pt x="747855" y="5349"/>
                </a:lnTo>
                <a:lnTo>
                  <a:pt x="769493" y="19938"/>
                </a:lnTo>
                <a:lnTo>
                  <a:pt x="784082" y="41576"/>
                </a:lnTo>
                <a:lnTo>
                  <a:pt x="789432" y="68071"/>
                </a:lnTo>
                <a:lnTo>
                  <a:pt x="789432" y="340359"/>
                </a:lnTo>
                <a:lnTo>
                  <a:pt x="784082" y="366855"/>
                </a:lnTo>
                <a:lnTo>
                  <a:pt x="769493" y="388493"/>
                </a:lnTo>
                <a:lnTo>
                  <a:pt x="747855" y="403082"/>
                </a:lnTo>
                <a:lnTo>
                  <a:pt x="721360" y="408431"/>
                </a:lnTo>
                <a:lnTo>
                  <a:pt x="68072" y="408431"/>
                </a:lnTo>
                <a:lnTo>
                  <a:pt x="41576" y="403082"/>
                </a:lnTo>
                <a:lnTo>
                  <a:pt x="19939" y="388492"/>
                </a:lnTo>
                <a:lnTo>
                  <a:pt x="5349" y="366855"/>
                </a:lnTo>
                <a:lnTo>
                  <a:pt x="0" y="340359"/>
                </a:lnTo>
                <a:lnTo>
                  <a:pt x="0" y="6807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28281" y="3582034"/>
            <a:ext cx="505459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" marR="5080" indent="-10795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Pošalji  </a:t>
            </a:r>
            <a:r>
              <a:rPr sz="1200" spc="1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kt</a:t>
            </a:r>
            <a:r>
              <a:rPr sz="1200" spc="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ru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685531" y="4367784"/>
            <a:ext cx="800100" cy="381000"/>
          </a:xfrm>
          <a:custGeom>
            <a:avLst/>
            <a:gdLst/>
            <a:ahLst/>
            <a:cxnLst/>
            <a:rect l="l" t="t" r="r" b="b"/>
            <a:pathLst>
              <a:path w="800100" h="381000">
                <a:moveTo>
                  <a:pt x="736600" y="0"/>
                </a:moveTo>
                <a:lnTo>
                  <a:pt x="63500" y="0"/>
                </a:lnTo>
                <a:lnTo>
                  <a:pt x="38790" y="4992"/>
                </a:lnTo>
                <a:lnTo>
                  <a:pt x="18605" y="18605"/>
                </a:lnTo>
                <a:lnTo>
                  <a:pt x="4992" y="38790"/>
                </a:lnTo>
                <a:lnTo>
                  <a:pt x="0" y="63500"/>
                </a:lnTo>
                <a:lnTo>
                  <a:pt x="0" y="317500"/>
                </a:lnTo>
                <a:lnTo>
                  <a:pt x="4992" y="342209"/>
                </a:lnTo>
                <a:lnTo>
                  <a:pt x="18605" y="362394"/>
                </a:lnTo>
                <a:lnTo>
                  <a:pt x="38790" y="376007"/>
                </a:lnTo>
                <a:lnTo>
                  <a:pt x="63500" y="381000"/>
                </a:lnTo>
                <a:lnTo>
                  <a:pt x="736600" y="381000"/>
                </a:lnTo>
                <a:lnTo>
                  <a:pt x="761309" y="376007"/>
                </a:lnTo>
                <a:lnTo>
                  <a:pt x="781494" y="362394"/>
                </a:lnTo>
                <a:lnTo>
                  <a:pt x="795107" y="342209"/>
                </a:lnTo>
                <a:lnTo>
                  <a:pt x="800100" y="317500"/>
                </a:lnTo>
                <a:lnTo>
                  <a:pt x="800100" y="63500"/>
                </a:lnTo>
                <a:lnTo>
                  <a:pt x="795107" y="38790"/>
                </a:lnTo>
                <a:lnTo>
                  <a:pt x="781494" y="18605"/>
                </a:lnTo>
                <a:lnTo>
                  <a:pt x="761309" y="4992"/>
                </a:lnTo>
                <a:lnTo>
                  <a:pt x="73660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685531" y="4367784"/>
            <a:ext cx="800100" cy="381000"/>
          </a:xfrm>
          <a:custGeom>
            <a:avLst/>
            <a:gdLst/>
            <a:ahLst/>
            <a:cxnLst/>
            <a:rect l="l" t="t" r="r" b="b"/>
            <a:pathLst>
              <a:path w="800100" h="381000">
                <a:moveTo>
                  <a:pt x="0" y="63500"/>
                </a:moveTo>
                <a:lnTo>
                  <a:pt x="4992" y="38790"/>
                </a:lnTo>
                <a:lnTo>
                  <a:pt x="18605" y="18605"/>
                </a:lnTo>
                <a:lnTo>
                  <a:pt x="38790" y="4992"/>
                </a:lnTo>
                <a:lnTo>
                  <a:pt x="63500" y="0"/>
                </a:lnTo>
                <a:lnTo>
                  <a:pt x="736600" y="0"/>
                </a:lnTo>
                <a:lnTo>
                  <a:pt x="761309" y="4992"/>
                </a:lnTo>
                <a:lnTo>
                  <a:pt x="781494" y="18605"/>
                </a:lnTo>
                <a:lnTo>
                  <a:pt x="795107" y="38790"/>
                </a:lnTo>
                <a:lnTo>
                  <a:pt x="800100" y="63500"/>
                </a:lnTo>
                <a:lnTo>
                  <a:pt x="800100" y="317500"/>
                </a:lnTo>
                <a:lnTo>
                  <a:pt x="795107" y="342209"/>
                </a:lnTo>
                <a:lnTo>
                  <a:pt x="781494" y="362394"/>
                </a:lnTo>
                <a:lnTo>
                  <a:pt x="761309" y="376007"/>
                </a:lnTo>
                <a:lnTo>
                  <a:pt x="736600" y="381000"/>
                </a:lnTo>
                <a:lnTo>
                  <a:pt x="63500" y="381000"/>
                </a:lnTo>
                <a:lnTo>
                  <a:pt x="38790" y="376007"/>
                </a:lnTo>
                <a:lnTo>
                  <a:pt x="18605" y="362394"/>
                </a:lnTo>
                <a:lnTo>
                  <a:pt x="4992" y="342209"/>
                </a:lnTo>
                <a:lnTo>
                  <a:pt x="0" y="317500"/>
                </a:lnTo>
                <a:lnTo>
                  <a:pt x="0" y="63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35645" y="4462526"/>
            <a:ext cx="5010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plat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725667" y="5410200"/>
            <a:ext cx="1515110" cy="304800"/>
          </a:xfrm>
          <a:custGeom>
            <a:avLst/>
            <a:gdLst/>
            <a:ahLst/>
            <a:cxnLst/>
            <a:rect l="l" t="t" r="r" b="b"/>
            <a:pathLst>
              <a:path w="1515109" h="304800">
                <a:moveTo>
                  <a:pt x="1464056" y="0"/>
                </a:moveTo>
                <a:lnTo>
                  <a:pt x="50800" y="0"/>
                </a:lnTo>
                <a:lnTo>
                  <a:pt x="31021" y="3990"/>
                </a:lnTo>
                <a:lnTo>
                  <a:pt x="14874" y="14874"/>
                </a:lnTo>
                <a:lnTo>
                  <a:pt x="3990" y="31021"/>
                </a:lnTo>
                <a:lnTo>
                  <a:pt x="0" y="50800"/>
                </a:lnTo>
                <a:lnTo>
                  <a:pt x="0" y="254000"/>
                </a:lnTo>
                <a:lnTo>
                  <a:pt x="3990" y="273772"/>
                </a:lnTo>
                <a:lnTo>
                  <a:pt x="14874" y="289920"/>
                </a:lnTo>
                <a:lnTo>
                  <a:pt x="31021" y="300807"/>
                </a:lnTo>
                <a:lnTo>
                  <a:pt x="50800" y="304800"/>
                </a:lnTo>
                <a:lnTo>
                  <a:pt x="1464056" y="304800"/>
                </a:lnTo>
                <a:lnTo>
                  <a:pt x="1483834" y="300807"/>
                </a:lnTo>
                <a:lnTo>
                  <a:pt x="1499981" y="289920"/>
                </a:lnTo>
                <a:lnTo>
                  <a:pt x="1510865" y="273772"/>
                </a:lnTo>
                <a:lnTo>
                  <a:pt x="1514856" y="254000"/>
                </a:lnTo>
                <a:lnTo>
                  <a:pt x="1514856" y="50800"/>
                </a:lnTo>
                <a:lnTo>
                  <a:pt x="1510865" y="31021"/>
                </a:lnTo>
                <a:lnTo>
                  <a:pt x="1499981" y="14874"/>
                </a:lnTo>
                <a:lnTo>
                  <a:pt x="1483834" y="3990"/>
                </a:lnTo>
                <a:lnTo>
                  <a:pt x="1464056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25667" y="5410200"/>
            <a:ext cx="1515110" cy="304800"/>
          </a:xfrm>
          <a:custGeom>
            <a:avLst/>
            <a:gdLst/>
            <a:ahLst/>
            <a:cxnLst/>
            <a:rect l="l" t="t" r="r" b="b"/>
            <a:pathLst>
              <a:path w="1515109" h="304800">
                <a:moveTo>
                  <a:pt x="0" y="50800"/>
                </a:moveTo>
                <a:lnTo>
                  <a:pt x="3990" y="31021"/>
                </a:lnTo>
                <a:lnTo>
                  <a:pt x="14874" y="14874"/>
                </a:lnTo>
                <a:lnTo>
                  <a:pt x="31021" y="3990"/>
                </a:lnTo>
                <a:lnTo>
                  <a:pt x="50800" y="0"/>
                </a:lnTo>
                <a:lnTo>
                  <a:pt x="1464056" y="0"/>
                </a:lnTo>
                <a:lnTo>
                  <a:pt x="1483834" y="3990"/>
                </a:lnTo>
                <a:lnTo>
                  <a:pt x="1499981" y="14874"/>
                </a:lnTo>
                <a:lnTo>
                  <a:pt x="1510865" y="31021"/>
                </a:lnTo>
                <a:lnTo>
                  <a:pt x="1514856" y="50800"/>
                </a:lnTo>
                <a:lnTo>
                  <a:pt x="1514856" y="254000"/>
                </a:lnTo>
                <a:lnTo>
                  <a:pt x="1510865" y="273772"/>
                </a:lnTo>
                <a:lnTo>
                  <a:pt x="1499981" y="289920"/>
                </a:lnTo>
                <a:lnTo>
                  <a:pt x="1483834" y="300807"/>
                </a:lnTo>
                <a:lnTo>
                  <a:pt x="1464056" y="304800"/>
                </a:lnTo>
                <a:lnTo>
                  <a:pt x="50800" y="304800"/>
                </a:lnTo>
                <a:lnTo>
                  <a:pt x="31021" y="300807"/>
                </a:lnTo>
                <a:lnTo>
                  <a:pt x="14874" y="289920"/>
                </a:lnTo>
                <a:lnTo>
                  <a:pt x="3990" y="273772"/>
                </a:lnTo>
                <a:lnTo>
                  <a:pt x="0" y="254000"/>
                </a:lnTo>
                <a:lnTo>
                  <a:pt x="0" y="50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25667" y="5467807"/>
            <a:ext cx="150050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87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Zaključi</a:t>
            </a:r>
            <a:r>
              <a:rPr sz="12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narudžbinu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322314" y="3128010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313170" y="5106161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5">
                <a:moveTo>
                  <a:pt x="0" y="0"/>
                </a:moveTo>
                <a:lnTo>
                  <a:pt x="361187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454266" y="2831592"/>
            <a:ext cx="103505" cy="287020"/>
          </a:xfrm>
          <a:custGeom>
            <a:avLst/>
            <a:gdLst/>
            <a:ahLst/>
            <a:cxnLst/>
            <a:rect l="l" t="t" r="r" b="b"/>
            <a:pathLst>
              <a:path w="103504" h="287019">
                <a:moveTo>
                  <a:pt x="7112" y="190500"/>
                </a:moveTo>
                <a:lnTo>
                  <a:pt x="1016" y="194056"/>
                </a:lnTo>
                <a:lnTo>
                  <a:pt x="0" y="197866"/>
                </a:lnTo>
                <a:lnTo>
                  <a:pt x="51688" y="286512"/>
                </a:lnTo>
                <a:lnTo>
                  <a:pt x="59020" y="273938"/>
                </a:lnTo>
                <a:lnTo>
                  <a:pt x="45338" y="273938"/>
                </a:lnTo>
                <a:lnTo>
                  <a:pt x="45338" y="250516"/>
                </a:lnTo>
                <a:lnTo>
                  <a:pt x="10922" y="191516"/>
                </a:lnTo>
                <a:lnTo>
                  <a:pt x="7112" y="190500"/>
                </a:lnTo>
                <a:close/>
              </a:path>
              <a:path w="103504" h="287019">
                <a:moveTo>
                  <a:pt x="45339" y="250516"/>
                </a:moveTo>
                <a:lnTo>
                  <a:pt x="45338" y="273938"/>
                </a:lnTo>
                <a:lnTo>
                  <a:pt x="58038" y="273938"/>
                </a:lnTo>
                <a:lnTo>
                  <a:pt x="58038" y="270763"/>
                </a:lnTo>
                <a:lnTo>
                  <a:pt x="46228" y="270763"/>
                </a:lnTo>
                <a:lnTo>
                  <a:pt x="51688" y="261402"/>
                </a:lnTo>
                <a:lnTo>
                  <a:pt x="45339" y="250516"/>
                </a:lnTo>
                <a:close/>
              </a:path>
              <a:path w="103504" h="287019">
                <a:moveTo>
                  <a:pt x="96265" y="190500"/>
                </a:moveTo>
                <a:lnTo>
                  <a:pt x="92456" y="191516"/>
                </a:lnTo>
                <a:lnTo>
                  <a:pt x="58038" y="250516"/>
                </a:lnTo>
                <a:lnTo>
                  <a:pt x="58038" y="273938"/>
                </a:lnTo>
                <a:lnTo>
                  <a:pt x="59020" y="273938"/>
                </a:lnTo>
                <a:lnTo>
                  <a:pt x="103378" y="197866"/>
                </a:lnTo>
                <a:lnTo>
                  <a:pt x="102362" y="194056"/>
                </a:lnTo>
                <a:lnTo>
                  <a:pt x="96265" y="190500"/>
                </a:lnTo>
                <a:close/>
              </a:path>
              <a:path w="103504" h="287019">
                <a:moveTo>
                  <a:pt x="51688" y="261402"/>
                </a:moveTo>
                <a:lnTo>
                  <a:pt x="46228" y="270763"/>
                </a:lnTo>
                <a:lnTo>
                  <a:pt x="57150" y="270763"/>
                </a:lnTo>
                <a:lnTo>
                  <a:pt x="51688" y="261402"/>
                </a:lnTo>
                <a:close/>
              </a:path>
              <a:path w="103504" h="287019">
                <a:moveTo>
                  <a:pt x="58038" y="250516"/>
                </a:moveTo>
                <a:lnTo>
                  <a:pt x="51688" y="261402"/>
                </a:lnTo>
                <a:lnTo>
                  <a:pt x="57150" y="270763"/>
                </a:lnTo>
                <a:lnTo>
                  <a:pt x="58038" y="270763"/>
                </a:lnTo>
                <a:lnTo>
                  <a:pt x="58038" y="250516"/>
                </a:lnTo>
                <a:close/>
              </a:path>
              <a:path w="103504" h="287019">
                <a:moveTo>
                  <a:pt x="58038" y="0"/>
                </a:moveTo>
                <a:lnTo>
                  <a:pt x="45338" y="0"/>
                </a:lnTo>
                <a:lnTo>
                  <a:pt x="45339" y="250516"/>
                </a:lnTo>
                <a:lnTo>
                  <a:pt x="51688" y="261402"/>
                </a:lnTo>
                <a:lnTo>
                  <a:pt x="58038" y="250516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409944" y="3122676"/>
            <a:ext cx="0" cy="207645"/>
          </a:xfrm>
          <a:custGeom>
            <a:avLst/>
            <a:gdLst/>
            <a:ahLst/>
            <a:cxnLst/>
            <a:rect l="l" t="t" r="r" b="b"/>
            <a:pathLst>
              <a:path h="207645">
                <a:moveTo>
                  <a:pt x="0" y="0"/>
                </a:moveTo>
                <a:lnTo>
                  <a:pt x="0" y="207263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617207" y="3133344"/>
            <a:ext cx="0" cy="201295"/>
          </a:xfrm>
          <a:custGeom>
            <a:avLst/>
            <a:gdLst/>
            <a:ahLst/>
            <a:cxnLst/>
            <a:rect l="l" t="t" r="r" b="b"/>
            <a:pathLst>
              <a:path h="201295">
                <a:moveTo>
                  <a:pt x="0" y="0"/>
                </a:moveTo>
                <a:lnTo>
                  <a:pt x="0" y="20116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336919" y="4896611"/>
            <a:ext cx="103505" cy="200025"/>
          </a:xfrm>
          <a:custGeom>
            <a:avLst/>
            <a:gdLst/>
            <a:ahLst/>
            <a:cxnLst/>
            <a:rect l="l" t="t" r="r" b="b"/>
            <a:pathLst>
              <a:path w="103504" h="200025">
                <a:moveTo>
                  <a:pt x="7111" y="103631"/>
                </a:moveTo>
                <a:lnTo>
                  <a:pt x="1015" y="107187"/>
                </a:lnTo>
                <a:lnTo>
                  <a:pt x="0" y="110998"/>
                </a:lnTo>
                <a:lnTo>
                  <a:pt x="51688" y="199644"/>
                </a:lnTo>
                <a:lnTo>
                  <a:pt x="59020" y="187070"/>
                </a:lnTo>
                <a:lnTo>
                  <a:pt x="45338" y="187070"/>
                </a:lnTo>
                <a:lnTo>
                  <a:pt x="45338" y="163648"/>
                </a:lnTo>
                <a:lnTo>
                  <a:pt x="10921" y="104648"/>
                </a:lnTo>
                <a:lnTo>
                  <a:pt x="7111" y="103631"/>
                </a:lnTo>
                <a:close/>
              </a:path>
              <a:path w="103504" h="200025">
                <a:moveTo>
                  <a:pt x="45338" y="163648"/>
                </a:moveTo>
                <a:lnTo>
                  <a:pt x="45338" y="187070"/>
                </a:lnTo>
                <a:lnTo>
                  <a:pt x="58038" y="187070"/>
                </a:lnTo>
                <a:lnTo>
                  <a:pt x="58038" y="183895"/>
                </a:lnTo>
                <a:lnTo>
                  <a:pt x="46227" y="183895"/>
                </a:lnTo>
                <a:lnTo>
                  <a:pt x="51688" y="174534"/>
                </a:lnTo>
                <a:lnTo>
                  <a:pt x="45338" y="163648"/>
                </a:lnTo>
                <a:close/>
              </a:path>
              <a:path w="103504" h="200025">
                <a:moveTo>
                  <a:pt x="96265" y="103631"/>
                </a:moveTo>
                <a:lnTo>
                  <a:pt x="92455" y="104648"/>
                </a:lnTo>
                <a:lnTo>
                  <a:pt x="58038" y="163648"/>
                </a:lnTo>
                <a:lnTo>
                  <a:pt x="58038" y="187070"/>
                </a:lnTo>
                <a:lnTo>
                  <a:pt x="59020" y="187070"/>
                </a:lnTo>
                <a:lnTo>
                  <a:pt x="103377" y="110998"/>
                </a:lnTo>
                <a:lnTo>
                  <a:pt x="102361" y="107187"/>
                </a:lnTo>
                <a:lnTo>
                  <a:pt x="96265" y="103631"/>
                </a:lnTo>
                <a:close/>
              </a:path>
              <a:path w="103504" h="200025">
                <a:moveTo>
                  <a:pt x="51688" y="174534"/>
                </a:moveTo>
                <a:lnTo>
                  <a:pt x="46227" y="183895"/>
                </a:lnTo>
                <a:lnTo>
                  <a:pt x="57150" y="183895"/>
                </a:lnTo>
                <a:lnTo>
                  <a:pt x="51688" y="174534"/>
                </a:lnTo>
                <a:close/>
              </a:path>
              <a:path w="103504" h="200025">
                <a:moveTo>
                  <a:pt x="58038" y="163648"/>
                </a:moveTo>
                <a:lnTo>
                  <a:pt x="51688" y="174534"/>
                </a:lnTo>
                <a:lnTo>
                  <a:pt x="57150" y="183895"/>
                </a:lnTo>
                <a:lnTo>
                  <a:pt x="58038" y="183895"/>
                </a:lnTo>
                <a:lnTo>
                  <a:pt x="58038" y="163648"/>
                </a:lnTo>
                <a:close/>
              </a:path>
              <a:path w="103504" h="200025">
                <a:moveTo>
                  <a:pt x="58038" y="0"/>
                </a:moveTo>
                <a:lnTo>
                  <a:pt x="45338" y="0"/>
                </a:lnTo>
                <a:lnTo>
                  <a:pt x="45338" y="163648"/>
                </a:lnTo>
                <a:lnTo>
                  <a:pt x="51688" y="174534"/>
                </a:lnTo>
                <a:lnTo>
                  <a:pt x="58038" y="163648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524370" y="4902708"/>
            <a:ext cx="103505" cy="200025"/>
          </a:xfrm>
          <a:custGeom>
            <a:avLst/>
            <a:gdLst/>
            <a:ahLst/>
            <a:cxnLst/>
            <a:rect l="l" t="t" r="r" b="b"/>
            <a:pathLst>
              <a:path w="103504" h="200025">
                <a:moveTo>
                  <a:pt x="7111" y="103632"/>
                </a:moveTo>
                <a:lnTo>
                  <a:pt x="1015" y="107188"/>
                </a:lnTo>
                <a:lnTo>
                  <a:pt x="0" y="110998"/>
                </a:lnTo>
                <a:lnTo>
                  <a:pt x="51688" y="199644"/>
                </a:lnTo>
                <a:lnTo>
                  <a:pt x="59020" y="187071"/>
                </a:lnTo>
                <a:lnTo>
                  <a:pt x="45338" y="187071"/>
                </a:lnTo>
                <a:lnTo>
                  <a:pt x="45338" y="163648"/>
                </a:lnTo>
                <a:lnTo>
                  <a:pt x="10922" y="104648"/>
                </a:lnTo>
                <a:lnTo>
                  <a:pt x="7111" y="103632"/>
                </a:lnTo>
                <a:close/>
              </a:path>
              <a:path w="103504" h="200025">
                <a:moveTo>
                  <a:pt x="45339" y="163648"/>
                </a:moveTo>
                <a:lnTo>
                  <a:pt x="45338" y="187071"/>
                </a:lnTo>
                <a:lnTo>
                  <a:pt x="58038" y="187071"/>
                </a:lnTo>
                <a:lnTo>
                  <a:pt x="58038" y="183896"/>
                </a:lnTo>
                <a:lnTo>
                  <a:pt x="46227" y="183896"/>
                </a:lnTo>
                <a:lnTo>
                  <a:pt x="51688" y="174534"/>
                </a:lnTo>
                <a:lnTo>
                  <a:pt x="45339" y="163648"/>
                </a:lnTo>
                <a:close/>
              </a:path>
              <a:path w="103504" h="200025">
                <a:moveTo>
                  <a:pt x="96265" y="103632"/>
                </a:moveTo>
                <a:lnTo>
                  <a:pt x="92455" y="104648"/>
                </a:lnTo>
                <a:lnTo>
                  <a:pt x="58038" y="163648"/>
                </a:lnTo>
                <a:lnTo>
                  <a:pt x="58038" y="187071"/>
                </a:lnTo>
                <a:lnTo>
                  <a:pt x="59020" y="187071"/>
                </a:lnTo>
                <a:lnTo>
                  <a:pt x="103377" y="110998"/>
                </a:lnTo>
                <a:lnTo>
                  <a:pt x="102361" y="107188"/>
                </a:lnTo>
                <a:lnTo>
                  <a:pt x="96265" y="103632"/>
                </a:lnTo>
                <a:close/>
              </a:path>
              <a:path w="103504" h="200025">
                <a:moveTo>
                  <a:pt x="51689" y="174534"/>
                </a:moveTo>
                <a:lnTo>
                  <a:pt x="46227" y="183896"/>
                </a:lnTo>
                <a:lnTo>
                  <a:pt x="57150" y="183896"/>
                </a:lnTo>
                <a:lnTo>
                  <a:pt x="51689" y="174534"/>
                </a:lnTo>
                <a:close/>
              </a:path>
              <a:path w="103504" h="200025">
                <a:moveTo>
                  <a:pt x="58038" y="163648"/>
                </a:moveTo>
                <a:lnTo>
                  <a:pt x="51689" y="174534"/>
                </a:lnTo>
                <a:lnTo>
                  <a:pt x="57150" y="183896"/>
                </a:lnTo>
                <a:lnTo>
                  <a:pt x="58038" y="183896"/>
                </a:lnTo>
                <a:lnTo>
                  <a:pt x="58038" y="163648"/>
                </a:lnTo>
                <a:close/>
              </a:path>
              <a:path w="103504" h="200025">
                <a:moveTo>
                  <a:pt x="58038" y="0"/>
                </a:moveTo>
                <a:lnTo>
                  <a:pt x="45338" y="0"/>
                </a:lnTo>
                <a:lnTo>
                  <a:pt x="45339" y="163648"/>
                </a:lnTo>
                <a:lnTo>
                  <a:pt x="51689" y="174534"/>
                </a:lnTo>
                <a:lnTo>
                  <a:pt x="58038" y="163648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620256" y="3329940"/>
            <a:ext cx="440690" cy="0"/>
          </a:xfrm>
          <a:custGeom>
            <a:avLst/>
            <a:gdLst/>
            <a:ahLst/>
            <a:cxnLst/>
            <a:rect l="l" t="t" r="r" b="b"/>
            <a:pathLst>
              <a:path w="440690">
                <a:moveTo>
                  <a:pt x="0" y="0"/>
                </a:moveTo>
                <a:lnTo>
                  <a:pt x="44043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572000" y="3329940"/>
            <a:ext cx="1838325" cy="0"/>
          </a:xfrm>
          <a:custGeom>
            <a:avLst/>
            <a:gdLst/>
            <a:ahLst/>
            <a:cxnLst/>
            <a:rect l="l" t="t" r="r" b="b"/>
            <a:pathLst>
              <a:path w="1838325">
                <a:moveTo>
                  <a:pt x="0" y="0"/>
                </a:moveTo>
                <a:lnTo>
                  <a:pt x="183794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520310" y="3329940"/>
            <a:ext cx="103505" cy="287020"/>
          </a:xfrm>
          <a:custGeom>
            <a:avLst/>
            <a:gdLst/>
            <a:ahLst/>
            <a:cxnLst/>
            <a:rect l="l" t="t" r="r" b="b"/>
            <a:pathLst>
              <a:path w="103504" h="287020">
                <a:moveTo>
                  <a:pt x="7112" y="190500"/>
                </a:moveTo>
                <a:lnTo>
                  <a:pt x="1015" y="194056"/>
                </a:lnTo>
                <a:lnTo>
                  <a:pt x="0" y="197865"/>
                </a:lnTo>
                <a:lnTo>
                  <a:pt x="51688" y="286512"/>
                </a:lnTo>
                <a:lnTo>
                  <a:pt x="59020" y="273938"/>
                </a:lnTo>
                <a:lnTo>
                  <a:pt x="45338" y="273938"/>
                </a:lnTo>
                <a:lnTo>
                  <a:pt x="45338" y="250516"/>
                </a:lnTo>
                <a:lnTo>
                  <a:pt x="10922" y="191515"/>
                </a:lnTo>
                <a:lnTo>
                  <a:pt x="7112" y="190500"/>
                </a:lnTo>
                <a:close/>
              </a:path>
              <a:path w="103504" h="287020">
                <a:moveTo>
                  <a:pt x="45338" y="250516"/>
                </a:moveTo>
                <a:lnTo>
                  <a:pt x="45338" y="273938"/>
                </a:lnTo>
                <a:lnTo>
                  <a:pt x="58038" y="273938"/>
                </a:lnTo>
                <a:lnTo>
                  <a:pt x="58038" y="270763"/>
                </a:lnTo>
                <a:lnTo>
                  <a:pt x="46227" y="270763"/>
                </a:lnTo>
                <a:lnTo>
                  <a:pt x="51688" y="261402"/>
                </a:lnTo>
                <a:lnTo>
                  <a:pt x="45338" y="250516"/>
                </a:lnTo>
                <a:close/>
              </a:path>
              <a:path w="103504" h="287020">
                <a:moveTo>
                  <a:pt x="96265" y="190500"/>
                </a:moveTo>
                <a:lnTo>
                  <a:pt x="92455" y="191515"/>
                </a:lnTo>
                <a:lnTo>
                  <a:pt x="58038" y="250516"/>
                </a:lnTo>
                <a:lnTo>
                  <a:pt x="58038" y="273938"/>
                </a:lnTo>
                <a:lnTo>
                  <a:pt x="59020" y="273938"/>
                </a:lnTo>
                <a:lnTo>
                  <a:pt x="103377" y="197865"/>
                </a:lnTo>
                <a:lnTo>
                  <a:pt x="102362" y="194056"/>
                </a:lnTo>
                <a:lnTo>
                  <a:pt x="96265" y="190500"/>
                </a:lnTo>
                <a:close/>
              </a:path>
              <a:path w="103504" h="287020">
                <a:moveTo>
                  <a:pt x="51688" y="261402"/>
                </a:moveTo>
                <a:lnTo>
                  <a:pt x="46227" y="270763"/>
                </a:lnTo>
                <a:lnTo>
                  <a:pt x="57150" y="270763"/>
                </a:lnTo>
                <a:lnTo>
                  <a:pt x="51688" y="261402"/>
                </a:lnTo>
                <a:close/>
              </a:path>
              <a:path w="103504" h="287020">
                <a:moveTo>
                  <a:pt x="58038" y="250516"/>
                </a:moveTo>
                <a:lnTo>
                  <a:pt x="51688" y="261402"/>
                </a:lnTo>
                <a:lnTo>
                  <a:pt x="57150" y="270763"/>
                </a:lnTo>
                <a:lnTo>
                  <a:pt x="58038" y="270763"/>
                </a:lnTo>
                <a:lnTo>
                  <a:pt x="58038" y="250516"/>
                </a:lnTo>
                <a:close/>
              </a:path>
              <a:path w="103504" h="287020">
                <a:moveTo>
                  <a:pt x="58038" y="0"/>
                </a:moveTo>
                <a:lnTo>
                  <a:pt x="45338" y="0"/>
                </a:lnTo>
                <a:lnTo>
                  <a:pt x="45338" y="250516"/>
                </a:lnTo>
                <a:lnTo>
                  <a:pt x="51688" y="261402"/>
                </a:lnTo>
                <a:lnTo>
                  <a:pt x="58038" y="250516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010527" y="3329940"/>
            <a:ext cx="103505" cy="239395"/>
          </a:xfrm>
          <a:custGeom>
            <a:avLst/>
            <a:gdLst/>
            <a:ahLst/>
            <a:cxnLst/>
            <a:rect l="l" t="t" r="r" b="b"/>
            <a:pathLst>
              <a:path w="103504" h="239395">
                <a:moveTo>
                  <a:pt x="7112" y="143256"/>
                </a:moveTo>
                <a:lnTo>
                  <a:pt x="1016" y="146812"/>
                </a:lnTo>
                <a:lnTo>
                  <a:pt x="0" y="150622"/>
                </a:lnTo>
                <a:lnTo>
                  <a:pt x="51689" y="239268"/>
                </a:lnTo>
                <a:lnTo>
                  <a:pt x="59020" y="226695"/>
                </a:lnTo>
                <a:lnTo>
                  <a:pt x="45339" y="226695"/>
                </a:lnTo>
                <a:lnTo>
                  <a:pt x="45339" y="203272"/>
                </a:lnTo>
                <a:lnTo>
                  <a:pt x="10922" y="144272"/>
                </a:lnTo>
                <a:lnTo>
                  <a:pt x="7112" y="143256"/>
                </a:lnTo>
                <a:close/>
              </a:path>
              <a:path w="103504" h="239395">
                <a:moveTo>
                  <a:pt x="45339" y="203272"/>
                </a:moveTo>
                <a:lnTo>
                  <a:pt x="45339" y="226695"/>
                </a:lnTo>
                <a:lnTo>
                  <a:pt x="58039" y="226695"/>
                </a:lnTo>
                <a:lnTo>
                  <a:pt x="58039" y="223520"/>
                </a:lnTo>
                <a:lnTo>
                  <a:pt x="46227" y="223520"/>
                </a:lnTo>
                <a:lnTo>
                  <a:pt x="51688" y="214158"/>
                </a:lnTo>
                <a:lnTo>
                  <a:pt x="45339" y="203272"/>
                </a:lnTo>
                <a:close/>
              </a:path>
              <a:path w="103504" h="239395">
                <a:moveTo>
                  <a:pt x="96266" y="143256"/>
                </a:moveTo>
                <a:lnTo>
                  <a:pt x="92455" y="144272"/>
                </a:lnTo>
                <a:lnTo>
                  <a:pt x="58039" y="203272"/>
                </a:lnTo>
                <a:lnTo>
                  <a:pt x="58039" y="226695"/>
                </a:lnTo>
                <a:lnTo>
                  <a:pt x="59020" y="226695"/>
                </a:lnTo>
                <a:lnTo>
                  <a:pt x="103377" y="150622"/>
                </a:lnTo>
                <a:lnTo>
                  <a:pt x="102362" y="146812"/>
                </a:lnTo>
                <a:lnTo>
                  <a:pt x="96266" y="143256"/>
                </a:lnTo>
                <a:close/>
              </a:path>
              <a:path w="103504" h="239395">
                <a:moveTo>
                  <a:pt x="51689" y="214158"/>
                </a:moveTo>
                <a:lnTo>
                  <a:pt x="46227" y="223520"/>
                </a:lnTo>
                <a:lnTo>
                  <a:pt x="57150" y="223520"/>
                </a:lnTo>
                <a:lnTo>
                  <a:pt x="51689" y="214158"/>
                </a:lnTo>
                <a:close/>
              </a:path>
              <a:path w="103504" h="239395">
                <a:moveTo>
                  <a:pt x="58039" y="203272"/>
                </a:moveTo>
                <a:lnTo>
                  <a:pt x="51689" y="214158"/>
                </a:lnTo>
                <a:lnTo>
                  <a:pt x="57150" y="223520"/>
                </a:lnTo>
                <a:lnTo>
                  <a:pt x="58039" y="223520"/>
                </a:lnTo>
                <a:lnTo>
                  <a:pt x="58039" y="203272"/>
                </a:lnTo>
                <a:close/>
              </a:path>
              <a:path w="103504" h="239395">
                <a:moveTo>
                  <a:pt x="58039" y="0"/>
                </a:moveTo>
                <a:lnTo>
                  <a:pt x="45339" y="0"/>
                </a:lnTo>
                <a:lnTo>
                  <a:pt x="45339" y="203272"/>
                </a:lnTo>
                <a:lnTo>
                  <a:pt x="51689" y="214158"/>
                </a:lnTo>
                <a:lnTo>
                  <a:pt x="58038" y="203272"/>
                </a:lnTo>
                <a:lnTo>
                  <a:pt x="58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575047" y="4671059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573523" y="4888991"/>
            <a:ext cx="1812289" cy="0"/>
          </a:xfrm>
          <a:custGeom>
            <a:avLst/>
            <a:gdLst/>
            <a:ahLst/>
            <a:cxnLst/>
            <a:rect l="l" t="t" r="r" b="b"/>
            <a:pathLst>
              <a:path w="1812289">
                <a:moveTo>
                  <a:pt x="0" y="0"/>
                </a:moveTo>
                <a:lnTo>
                  <a:pt x="181203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582156" y="4902708"/>
            <a:ext cx="1518285" cy="0"/>
          </a:xfrm>
          <a:custGeom>
            <a:avLst/>
            <a:gdLst/>
            <a:ahLst/>
            <a:cxnLst/>
            <a:rect l="l" t="t" r="r" b="b"/>
            <a:pathLst>
              <a:path w="1518284">
                <a:moveTo>
                  <a:pt x="0" y="0"/>
                </a:moveTo>
                <a:lnTo>
                  <a:pt x="151790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454266" y="2203704"/>
            <a:ext cx="103505" cy="323215"/>
          </a:xfrm>
          <a:custGeom>
            <a:avLst/>
            <a:gdLst/>
            <a:ahLst/>
            <a:cxnLst/>
            <a:rect l="l" t="t" r="r" b="b"/>
            <a:pathLst>
              <a:path w="103504" h="323214">
                <a:moveTo>
                  <a:pt x="7112" y="227075"/>
                </a:moveTo>
                <a:lnTo>
                  <a:pt x="1016" y="230632"/>
                </a:lnTo>
                <a:lnTo>
                  <a:pt x="0" y="234442"/>
                </a:lnTo>
                <a:lnTo>
                  <a:pt x="51688" y="323088"/>
                </a:lnTo>
                <a:lnTo>
                  <a:pt x="59020" y="310515"/>
                </a:lnTo>
                <a:lnTo>
                  <a:pt x="45338" y="310515"/>
                </a:lnTo>
                <a:lnTo>
                  <a:pt x="45338" y="287092"/>
                </a:lnTo>
                <a:lnTo>
                  <a:pt x="10922" y="228092"/>
                </a:lnTo>
                <a:lnTo>
                  <a:pt x="7112" y="227075"/>
                </a:lnTo>
                <a:close/>
              </a:path>
              <a:path w="103504" h="323214">
                <a:moveTo>
                  <a:pt x="45339" y="287092"/>
                </a:moveTo>
                <a:lnTo>
                  <a:pt x="45338" y="310515"/>
                </a:lnTo>
                <a:lnTo>
                  <a:pt x="58038" y="310515"/>
                </a:lnTo>
                <a:lnTo>
                  <a:pt x="58038" y="307340"/>
                </a:lnTo>
                <a:lnTo>
                  <a:pt x="46228" y="307340"/>
                </a:lnTo>
                <a:lnTo>
                  <a:pt x="51688" y="297978"/>
                </a:lnTo>
                <a:lnTo>
                  <a:pt x="45339" y="287092"/>
                </a:lnTo>
                <a:close/>
              </a:path>
              <a:path w="103504" h="323214">
                <a:moveTo>
                  <a:pt x="96265" y="227075"/>
                </a:moveTo>
                <a:lnTo>
                  <a:pt x="92456" y="228092"/>
                </a:lnTo>
                <a:lnTo>
                  <a:pt x="58038" y="287092"/>
                </a:lnTo>
                <a:lnTo>
                  <a:pt x="58038" y="310515"/>
                </a:lnTo>
                <a:lnTo>
                  <a:pt x="59020" y="310515"/>
                </a:lnTo>
                <a:lnTo>
                  <a:pt x="103378" y="234442"/>
                </a:lnTo>
                <a:lnTo>
                  <a:pt x="102362" y="230632"/>
                </a:lnTo>
                <a:lnTo>
                  <a:pt x="96265" y="227075"/>
                </a:lnTo>
                <a:close/>
              </a:path>
              <a:path w="103504" h="323214">
                <a:moveTo>
                  <a:pt x="51688" y="297978"/>
                </a:moveTo>
                <a:lnTo>
                  <a:pt x="46228" y="307340"/>
                </a:lnTo>
                <a:lnTo>
                  <a:pt x="57150" y="307340"/>
                </a:lnTo>
                <a:lnTo>
                  <a:pt x="51688" y="297978"/>
                </a:lnTo>
                <a:close/>
              </a:path>
              <a:path w="103504" h="323214">
                <a:moveTo>
                  <a:pt x="58038" y="287092"/>
                </a:moveTo>
                <a:lnTo>
                  <a:pt x="51688" y="297978"/>
                </a:lnTo>
                <a:lnTo>
                  <a:pt x="57150" y="307340"/>
                </a:lnTo>
                <a:lnTo>
                  <a:pt x="58038" y="307340"/>
                </a:lnTo>
                <a:lnTo>
                  <a:pt x="58038" y="287092"/>
                </a:lnTo>
                <a:close/>
              </a:path>
              <a:path w="103504" h="323214">
                <a:moveTo>
                  <a:pt x="45338" y="74921"/>
                </a:moveTo>
                <a:lnTo>
                  <a:pt x="45339" y="287092"/>
                </a:lnTo>
                <a:lnTo>
                  <a:pt x="51688" y="297978"/>
                </a:lnTo>
                <a:lnTo>
                  <a:pt x="58038" y="287092"/>
                </a:lnTo>
                <a:lnTo>
                  <a:pt x="58038" y="76200"/>
                </a:lnTo>
                <a:lnTo>
                  <a:pt x="51688" y="76200"/>
                </a:lnTo>
                <a:lnTo>
                  <a:pt x="45338" y="74921"/>
                </a:lnTo>
                <a:close/>
              </a:path>
              <a:path w="103504" h="323214">
                <a:moveTo>
                  <a:pt x="58038" y="38100"/>
                </a:moveTo>
                <a:lnTo>
                  <a:pt x="45338" y="38100"/>
                </a:lnTo>
                <a:lnTo>
                  <a:pt x="45338" y="74921"/>
                </a:lnTo>
                <a:lnTo>
                  <a:pt x="51688" y="76200"/>
                </a:lnTo>
                <a:lnTo>
                  <a:pt x="58038" y="74921"/>
                </a:lnTo>
                <a:lnTo>
                  <a:pt x="58038" y="38100"/>
                </a:lnTo>
                <a:close/>
              </a:path>
              <a:path w="103504" h="323214">
                <a:moveTo>
                  <a:pt x="58038" y="74921"/>
                </a:moveTo>
                <a:lnTo>
                  <a:pt x="51688" y="76200"/>
                </a:lnTo>
                <a:lnTo>
                  <a:pt x="58038" y="76200"/>
                </a:lnTo>
                <a:lnTo>
                  <a:pt x="58038" y="74921"/>
                </a:lnTo>
                <a:close/>
              </a:path>
              <a:path w="103504" h="323214">
                <a:moveTo>
                  <a:pt x="51688" y="0"/>
                </a:moveTo>
                <a:lnTo>
                  <a:pt x="36841" y="2988"/>
                </a:lnTo>
                <a:lnTo>
                  <a:pt x="24733" y="11144"/>
                </a:lnTo>
                <a:lnTo>
                  <a:pt x="16577" y="23252"/>
                </a:lnTo>
                <a:lnTo>
                  <a:pt x="13588" y="38100"/>
                </a:lnTo>
                <a:lnTo>
                  <a:pt x="16577" y="52947"/>
                </a:lnTo>
                <a:lnTo>
                  <a:pt x="24733" y="65055"/>
                </a:lnTo>
                <a:lnTo>
                  <a:pt x="36841" y="73211"/>
                </a:lnTo>
                <a:lnTo>
                  <a:pt x="45338" y="74921"/>
                </a:lnTo>
                <a:lnTo>
                  <a:pt x="45338" y="38100"/>
                </a:lnTo>
                <a:lnTo>
                  <a:pt x="89788" y="38100"/>
                </a:lnTo>
                <a:lnTo>
                  <a:pt x="86800" y="23252"/>
                </a:lnTo>
                <a:lnTo>
                  <a:pt x="78644" y="11144"/>
                </a:lnTo>
                <a:lnTo>
                  <a:pt x="66536" y="2988"/>
                </a:lnTo>
                <a:lnTo>
                  <a:pt x="51688" y="0"/>
                </a:lnTo>
                <a:close/>
              </a:path>
              <a:path w="103504" h="323214">
                <a:moveTo>
                  <a:pt x="89788" y="38100"/>
                </a:moveTo>
                <a:lnTo>
                  <a:pt x="58038" y="38100"/>
                </a:lnTo>
                <a:lnTo>
                  <a:pt x="58038" y="74921"/>
                </a:lnTo>
                <a:lnTo>
                  <a:pt x="66536" y="73211"/>
                </a:lnTo>
                <a:lnTo>
                  <a:pt x="78644" y="65055"/>
                </a:lnTo>
                <a:lnTo>
                  <a:pt x="86800" y="52947"/>
                </a:lnTo>
                <a:lnTo>
                  <a:pt x="89788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422263" y="5120640"/>
            <a:ext cx="103505" cy="287020"/>
          </a:xfrm>
          <a:custGeom>
            <a:avLst/>
            <a:gdLst/>
            <a:ahLst/>
            <a:cxnLst/>
            <a:rect l="l" t="t" r="r" b="b"/>
            <a:pathLst>
              <a:path w="103504" h="287020">
                <a:moveTo>
                  <a:pt x="7112" y="190500"/>
                </a:moveTo>
                <a:lnTo>
                  <a:pt x="1015" y="194056"/>
                </a:lnTo>
                <a:lnTo>
                  <a:pt x="0" y="197866"/>
                </a:lnTo>
                <a:lnTo>
                  <a:pt x="51688" y="286512"/>
                </a:lnTo>
                <a:lnTo>
                  <a:pt x="59020" y="273939"/>
                </a:lnTo>
                <a:lnTo>
                  <a:pt x="45338" y="273939"/>
                </a:lnTo>
                <a:lnTo>
                  <a:pt x="45338" y="250516"/>
                </a:lnTo>
                <a:lnTo>
                  <a:pt x="10922" y="191516"/>
                </a:lnTo>
                <a:lnTo>
                  <a:pt x="7112" y="190500"/>
                </a:lnTo>
                <a:close/>
              </a:path>
              <a:path w="103504" h="287020">
                <a:moveTo>
                  <a:pt x="45338" y="250516"/>
                </a:moveTo>
                <a:lnTo>
                  <a:pt x="45338" y="273939"/>
                </a:lnTo>
                <a:lnTo>
                  <a:pt x="58038" y="273939"/>
                </a:lnTo>
                <a:lnTo>
                  <a:pt x="58038" y="270764"/>
                </a:lnTo>
                <a:lnTo>
                  <a:pt x="46227" y="270764"/>
                </a:lnTo>
                <a:lnTo>
                  <a:pt x="51688" y="261402"/>
                </a:lnTo>
                <a:lnTo>
                  <a:pt x="45338" y="250516"/>
                </a:lnTo>
                <a:close/>
              </a:path>
              <a:path w="103504" h="287020">
                <a:moveTo>
                  <a:pt x="96265" y="190500"/>
                </a:moveTo>
                <a:lnTo>
                  <a:pt x="92456" y="191516"/>
                </a:lnTo>
                <a:lnTo>
                  <a:pt x="58038" y="250516"/>
                </a:lnTo>
                <a:lnTo>
                  <a:pt x="58038" y="273939"/>
                </a:lnTo>
                <a:lnTo>
                  <a:pt x="59020" y="273939"/>
                </a:lnTo>
                <a:lnTo>
                  <a:pt x="103378" y="197866"/>
                </a:lnTo>
                <a:lnTo>
                  <a:pt x="102362" y="194056"/>
                </a:lnTo>
                <a:lnTo>
                  <a:pt x="96265" y="190500"/>
                </a:lnTo>
                <a:close/>
              </a:path>
              <a:path w="103504" h="287020">
                <a:moveTo>
                  <a:pt x="51688" y="261402"/>
                </a:moveTo>
                <a:lnTo>
                  <a:pt x="46227" y="270764"/>
                </a:lnTo>
                <a:lnTo>
                  <a:pt x="57150" y="270764"/>
                </a:lnTo>
                <a:lnTo>
                  <a:pt x="51688" y="261402"/>
                </a:lnTo>
                <a:close/>
              </a:path>
              <a:path w="103504" h="287020">
                <a:moveTo>
                  <a:pt x="58038" y="250516"/>
                </a:moveTo>
                <a:lnTo>
                  <a:pt x="51688" y="261402"/>
                </a:lnTo>
                <a:lnTo>
                  <a:pt x="57150" y="270764"/>
                </a:lnTo>
                <a:lnTo>
                  <a:pt x="58038" y="270764"/>
                </a:lnTo>
                <a:lnTo>
                  <a:pt x="58038" y="250516"/>
                </a:lnTo>
                <a:close/>
              </a:path>
              <a:path w="103504" h="287020">
                <a:moveTo>
                  <a:pt x="58038" y="0"/>
                </a:moveTo>
                <a:lnTo>
                  <a:pt x="45338" y="0"/>
                </a:lnTo>
                <a:lnTo>
                  <a:pt x="45338" y="250516"/>
                </a:lnTo>
                <a:lnTo>
                  <a:pt x="51688" y="261402"/>
                </a:lnTo>
                <a:lnTo>
                  <a:pt x="58038" y="250516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428359" y="5724144"/>
            <a:ext cx="103505" cy="287020"/>
          </a:xfrm>
          <a:custGeom>
            <a:avLst/>
            <a:gdLst/>
            <a:ahLst/>
            <a:cxnLst/>
            <a:rect l="l" t="t" r="r" b="b"/>
            <a:pathLst>
              <a:path w="103504" h="287020">
                <a:moveTo>
                  <a:pt x="7112" y="190487"/>
                </a:moveTo>
                <a:lnTo>
                  <a:pt x="1015" y="194017"/>
                </a:lnTo>
                <a:lnTo>
                  <a:pt x="0" y="197904"/>
                </a:lnTo>
                <a:lnTo>
                  <a:pt x="51688" y="286537"/>
                </a:lnTo>
                <a:lnTo>
                  <a:pt x="59034" y="273938"/>
                </a:lnTo>
                <a:lnTo>
                  <a:pt x="45338" y="273938"/>
                </a:lnTo>
                <a:lnTo>
                  <a:pt x="45338" y="250494"/>
                </a:lnTo>
                <a:lnTo>
                  <a:pt x="10921" y="191503"/>
                </a:lnTo>
                <a:lnTo>
                  <a:pt x="7112" y="190487"/>
                </a:lnTo>
                <a:close/>
              </a:path>
              <a:path w="103504" h="287020">
                <a:moveTo>
                  <a:pt x="45338" y="250494"/>
                </a:moveTo>
                <a:lnTo>
                  <a:pt x="45338" y="273938"/>
                </a:lnTo>
                <a:lnTo>
                  <a:pt x="58038" y="273938"/>
                </a:lnTo>
                <a:lnTo>
                  <a:pt x="58038" y="270738"/>
                </a:lnTo>
                <a:lnTo>
                  <a:pt x="46227" y="270738"/>
                </a:lnTo>
                <a:lnTo>
                  <a:pt x="51688" y="261378"/>
                </a:lnTo>
                <a:lnTo>
                  <a:pt x="45338" y="250494"/>
                </a:lnTo>
                <a:close/>
              </a:path>
              <a:path w="103504" h="287020">
                <a:moveTo>
                  <a:pt x="96265" y="190487"/>
                </a:moveTo>
                <a:lnTo>
                  <a:pt x="92456" y="191503"/>
                </a:lnTo>
                <a:lnTo>
                  <a:pt x="58038" y="250494"/>
                </a:lnTo>
                <a:lnTo>
                  <a:pt x="58038" y="273938"/>
                </a:lnTo>
                <a:lnTo>
                  <a:pt x="59034" y="273938"/>
                </a:lnTo>
                <a:lnTo>
                  <a:pt x="103377" y="197904"/>
                </a:lnTo>
                <a:lnTo>
                  <a:pt x="102362" y="194017"/>
                </a:lnTo>
                <a:lnTo>
                  <a:pt x="96265" y="190487"/>
                </a:lnTo>
                <a:close/>
              </a:path>
              <a:path w="103504" h="287020">
                <a:moveTo>
                  <a:pt x="51688" y="261378"/>
                </a:moveTo>
                <a:lnTo>
                  <a:pt x="46227" y="270738"/>
                </a:lnTo>
                <a:lnTo>
                  <a:pt x="57150" y="270738"/>
                </a:lnTo>
                <a:lnTo>
                  <a:pt x="51688" y="261378"/>
                </a:lnTo>
                <a:close/>
              </a:path>
              <a:path w="103504" h="287020">
                <a:moveTo>
                  <a:pt x="58038" y="250494"/>
                </a:moveTo>
                <a:lnTo>
                  <a:pt x="51688" y="261378"/>
                </a:lnTo>
                <a:lnTo>
                  <a:pt x="57150" y="270738"/>
                </a:lnTo>
                <a:lnTo>
                  <a:pt x="58038" y="270738"/>
                </a:lnTo>
                <a:lnTo>
                  <a:pt x="58038" y="250494"/>
                </a:lnTo>
                <a:close/>
              </a:path>
              <a:path w="103504" h="287020">
                <a:moveTo>
                  <a:pt x="58038" y="0"/>
                </a:moveTo>
                <a:lnTo>
                  <a:pt x="45338" y="0"/>
                </a:lnTo>
                <a:lnTo>
                  <a:pt x="45338" y="250494"/>
                </a:lnTo>
                <a:lnTo>
                  <a:pt x="51688" y="261378"/>
                </a:lnTo>
                <a:lnTo>
                  <a:pt x="58038" y="250494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423659" y="6007608"/>
            <a:ext cx="114300" cy="100965"/>
          </a:xfrm>
          <a:custGeom>
            <a:avLst/>
            <a:gdLst/>
            <a:ahLst/>
            <a:cxnLst/>
            <a:rect l="l" t="t" r="r" b="b"/>
            <a:pathLst>
              <a:path w="114300" h="100964">
                <a:moveTo>
                  <a:pt x="0" y="50291"/>
                </a:moveTo>
                <a:lnTo>
                  <a:pt x="4482" y="30716"/>
                </a:lnTo>
                <a:lnTo>
                  <a:pt x="16716" y="14730"/>
                </a:lnTo>
                <a:lnTo>
                  <a:pt x="34879" y="3952"/>
                </a:lnTo>
                <a:lnTo>
                  <a:pt x="57150" y="0"/>
                </a:lnTo>
                <a:lnTo>
                  <a:pt x="79420" y="3952"/>
                </a:lnTo>
                <a:lnTo>
                  <a:pt x="97583" y="14730"/>
                </a:lnTo>
                <a:lnTo>
                  <a:pt x="109817" y="30716"/>
                </a:lnTo>
                <a:lnTo>
                  <a:pt x="114299" y="50291"/>
                </a:lnTo>
                <a:lnTo>
                  <a:pt x="109817" y="69867"/>
                </a:lnTo>
                <a:lnTo>
                  <a:pt x="97583" y="85853"/>
                </a:lnTo>
                <a:lnTo>
                  <a:pt x="79420" y="96631"/>
                </a:lnTo>
                <a:lnTo>
                  <a:pt x="57150" y="100583"/>
                </a:lnTo>
                <a:lnTo>
                  <a:pt x="34879" y="96631"/>
                </a:lnTo>
                <a:lnTo>
                  <a:pt x="16716" y="85853"/>
                </a:lnTo>
                <a:lnTo>
                  <a:pt x="4482" y="69867"/>
                </a:lnTo>
                <a:lnTo>
                  <a:pt x="0" y="5029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452234" y="6032753"/>
            <a:ext cx="57150" cy="50800"/>
          </a:xfrm>
          <a:custGeom>
            <a:avLst/>
            <a:gdLst/>
            <a:ahLst/>
            <a:cxnLst/>
            <a:rect l="l" t="t" r="r" b="b"/>
            <a:pathLst>
              <a:path w="57150" h="50800">
                <a:moveTo>
                  <a:pt x="0" y="25146"/>
                </a:moveTo>
                <a:lnTo>
                  <a:pt x="2250" y="34931"/>
                </a:lnTo>
                <a:lnTo>
                  <a:pt x="8382" y="42924"/>
                </a:lnTo>
                <a:lnTo>
                  <a:pt x="17466" y="48314"/>
                </a:lnTo>
                <a:lnTo>
                  <a:pt x="28575" y="50292"/>
                </a:lnTo>
                <a:lnTo>
                  <a:pt x="39683" y="48314"/>
                </a:lnTo>
                <a:lnTo>
                  <a:pt x="48768" y="42924"/>
                </a:lnTo>
                <a:lnTo>
                  <a:pt x="54899" y="34931"/>
                </a:lnTo>
                <a:lnTo>
                  <a:pt x="57149" y="25146"/>
                </a:lnTo>
                <a:lnTo>
                  <a:pt x="54899" y="15360"/>
                </a:lnTo>
                <a:lnTo>
                  <a:pt x="48768" y="7367"/>
                </a:lnTo>
                <a:lnTo>
                  <a:pt x="39683" y="1977"/>
                </a:lnTo>
                <a:lnTo>
                  <a:pt x="28575" y="0"/>
                </a:lnTo>
                <a:lnTo>
                  <a:pt x="17466" y="1977"/>
                </a:lnTo>
                <a:lnTo>
                  <a:pt x="8382" y="7367"/>
                </a:lnTo>
                <a:lnTo>
                  <a:pt x="2250" y="15360"/>
                </a:lnTo>
                <a:lnTo>
                  <a:pt x="0" y="2514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448044" y="6027420"/>
            <a:ext cx="60960" cy="52069"/>
          </a:xfrm>
          <a:custGeom>
            <a:avLst/>
            <a:gdLst/>
            <a:ahLst/>
            <a:cxnLst/>
            <a:rect l="l" t="t" r="r" b="b"/>
            <a:pathLst>
              <a:path w="60959" h="52070">
                <a:moveTo>
                  <a:pt x="30479" y="0"/>
                </a:moveTo>
                <a:lnTo>
                  <a:pt x="18591" y="2035"/>
                </a:lnTo>
                <a:lnTo>
                  <a:pt x="8905" y="7586"/>
                </a:lnTo>
                <a:lnTo>
                  <a:pt x="2387" y="15821"/>
                </a:lnTo>
                <a:lnTo>
                  <a:pt x="0" y="25907"/>
                </a:lnTo>
                <a:lnTo>
                  <a:pt x="2387" y="35994"/>
                </a:lnTo>
                <a:lnTo>
                  <a:pt x="8905" y="44229"/>
                </a:lnTo>
                <a:lnTo>
                  <a:pt x="18591" y="49780"/>
                </a:lnTo>
                <a:lnTo>
                  <a:pt x="30479" y="51815"/>
                </a:lnTo>
                <a:lnTo>
                  <a:pt x="42368" y="49780"/>
                </a:lnTo>
                <a:lnTo>
                  <a:pt x="52054" y="44229"/>
                </a:lnTo>
                <a:lnTo>
                  <a:pt x="58572" y="35994"/>
                </a:lnTo>
                <a:lnTo>
                  <a:pt x="60959" y="25907"/>
                </a:lnTo>
                <a:lnTo>
                  <a:pt x="58572" y="15821"/>
                </a:lnTo>
                <a:lnTo>
                  <a:pt x="52054" y="7586"/>
                </a:lnTo>
                <a:lnTo>
                  <a:pt x="42368" y="2035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448044" y="6027420"/>
            <a:ext cx="60960" cy="52069"/>
          </a:xfrm>
          <a:custGeom>
            <a:avLst/>
            <a:gdLst/>
            <a:ahLst/>
            <a:cxnLst/>
            <a:rect l="l" t="t" r="r" b="b"/>
            <a:pathLst>
              <a:path w="60959" h="52070">
                <a:moveTo>
                  <a:pt x="0" y="25907"/>
                </a:moveTo>
                <a:lnTo>
                  <a:pt x="2387" y="15821"/>
                </a:lnTo>
                <a:lnTo>
                  <a:pt x="8905" y="7586"/>
                </a:lnTo>
                <a:lnTo>
                  <a:pt x="18591" y="2035"/>
                </a:lnTo>
                <a:lnTo>
                  <a:pt x="30479" y="0"/>
                </a:lnTo>
                <a:lnTo>
                  <a:pt x="42368" y="2035"/>
                </a:lnTo>
                <a:lnTo>
                  <a:pt x="52054" y="7586"/>
                </a:lnTo>
                <a:lnTo>
                  <a:pt x="58572" y="15821"/>
                </a:lnTo>
                <a:lnTo>
                  <a:pt x="60959" y="25907"/>
                </a:lnTo>
                <a:lnTo>
                  <a:pt x="58572" y="35994"/>
                </a:lnTo>
                <a:lnTo>
                  <a:pt x="52054" y="44229"/>
                </a:lnTo>
                <a:lnTo>
                  <a:pt x="42368" y="49780"/>
                </a:lnTo>
                <a:lnTo>
                  <a:pt x="30479" y="51815"/>
                </a:lnTo>
                <a:lnTo>
                  <a:pt x="18591" y="49780"/>
                </a:lnTo>
                <a:lnTo>
                  <a:pt x="8905" y="44229"/>
                </a:lnTo>
                <a:lnTo>
                  <a:pt x="2387" y="35994"/>
                </a:lnTo>
                <a:lnTo>
                  <a:pt x="0" y="25907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814571" y="4280915"/>
            <a:ext cx="1515110" cy="381000"/>
          </a:xfrm>
          <a:custGeom>
            <a:avLst/>
            <a:gdLst/>
            <a:ahLst/>
            <a:cxnLst/>
            <a:rect l="l" t="t" r="r" b="b"/>
            <a:pathLst>
              <a:path w="1515110" h="381000">
                <a:moveTo>
                  <a:pt x="1451355" y="0"/>
                </a:moveTo>
                <a:lnTo>
                  <a:pt x="63500" y="0"/>
                </a:lnTo>
                <a:lnTo>
                  <a:pt x="38790" y="4992"/>
                </a:lnTo>
                <a:lnTo>
                  <a:pt x="18605" y="18605"/>
                </a:lnTo>
                <a:lnTo>
                  <a:pt x="4992" y="38790"/>
                </a:lnTo>
                <a:lnTo>
                  <a:pt x="0" y="63499"/>
                </a:lnTo>
                <a:lnTo>
                  <a:pt x="0" y="317499"/>
                </a:lnTo>
                <a:lnTo>
                  <a:pt x="4992" y="342209"/>
                </a:lnTo>
                <a:lnTo>
                  <a:pt x="18605" y="362394"/>
                </a:lnTo>
                <a:lnTo>
                  <a:pt x="38790" y="376007"/>
                </a:lnTo>
                <a:lnTo>
                  <a:pt x="63500" y="380999"/>
                </a:lnTo>
                <a:lnTo>
                  <a:pt x="1451355" y="380999"/>
                </a:lnTo>
                <a:lnTo>
                  <a:pt x="1476065" y="376007"/>
                </a:lnTo>
                <a:lnTo>
                  <a:pt x="1496250" y="362394"/>
                </a:lnTo>
                <a:lnTo>
                  <a:pt x="1509863" y="342209"/>
                </a:lnTo>
                <a:lnTo>
                  <a:pt x="1514855" y="317499"/>
                </a:lnTo>
                <a:lnTo>
                  <a:pt x="1514855" y="63499"/>
                </a:lnTo>
                <a:lnTo>
                  <a:pt x="1509863" y="38790"/>
                </a:lnTo>
                <a:lnTo>
                  <a:pt x="1496250" y="18605"/>
                </a:lnTo>
                <a:lnTo>
                  <a:pt x="1476065" y="4992"/>
                </a:lnTo>
                <a:lnTo>
                  <a:pt x="145135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814571" y="4280915"/>
            <a:ext cx="1515110" cy="381000"/>
          </a:xfrm>
          <a:custGeom>
            <a:avLst/>
            <a:gdLst/>
            <a:ahLst/>
            <a:cxnLst/>
            <a:rect l="l" t="t" r="r" b="b"/>
            <a:pathLst>
              <a:path w="1515110" h="381000">
                <a:moveTo>
                  <a:pt x="0" y="63499"/>
                </a:moveTo>
                <a:lnTo>
                  <a:pt x="4992" y="38790"/>
                </a:lnTo>
                <a:lnTo>
                  <a:pt x="18605" y="18605"/>
                </a:lnTo>
                <a:lnTo>
                  <a:pt x="38790" y="4992"/>
                </a:lnTo>
                <a:lnTo>
                  <a:pt x="63500" y="0"/>
                </a:lnTo>
                <a:lnTo>
                  <a:pt x="1451355" y="0"/>
                </a:lnTo>
                <a:lnTo>
                  <a:pt x="1476065" y="4992"/>
                </a:lnTo>
                <a:lnTo>
                  <a:pt x="1496250" y="18605"/>
                </a:lnTo>
                <a:lnTo>
                  <a:pt x="1509863" y="38790"/>
                </a:lnTo>
                <a:lnTo>
                  <a:pt x="1514855" y="63499"/>
                </a:lnTo>
                <a:lnTo>
                  <a:pt x="1514855" y="317499"/>
                </a:lnTo>
                <a:lnTo>
                  <a:pt x="1509863" y="342209"/>
                </a:lnTo>
                <a:lnTo>
                  <a:pt x="1496250" y="362394"/>
                </a:lnTo>
                <a:lnTo>
                  <a:pt x="1476065" y="376007"/>
                </a:lnTo>
                <a:lnTo>
                  <a:pt x="1451355" y="380999"/>
                </a:lnTo>
                <a:lnTo>
                  <a:pt x="63500" y="380999"/>
                </a:lnTo>
                <a:lnTo>
                  <a:pt x="38790" y="376007"/>
                </a:lnTo>
                <a:lnTo>
                  <a:pt x="18605" y="362394"/>
                </a:lnTo>
                <a:lnTo>
                  <a:pt x="4992" y="342209"/>
                </a:lnTo>
                <a:lnTo>
                  <a:pt x="0" y="317499"/>
                </a:lnTo>
                <a:lnTo>
                  <a:pt x="0" y="6349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77817" y="4376928"/>
            <a:ext cx="135445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Isporuči</a:t>
            </a:r>
            <a:r>
              <a:rPr sz="12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narudžbinu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529454" y="3909059"/>
            <a:ext cx="103505" cy="381000"/>
          </a:xfrm>
          <a:custGeom>
            <a:avLst/>
            <a:gdLst/>
            <a:ahLst/>
            <a:cxnLst/>
            <a:rect l="l" t="t" r="r" b="b"/>
            <a:pathLst>
              <a:path w="103504" h="381000">
                <a:moveTo>
                  <a:pt x="7112" y="284988"/>
                </a:moveTo>
                <a:lnTo>
                  <a:pt x="1016" y="288544"/>
                </a:lnTo>
                <a:lnTo>
                  <a:pt x="0" y="292353"/>
                </a:lnTo>
                <a:lnTo>
                  <a:pt x="51689" y="381000"/>
                </a:lnTo>
                <a:lnTo>
                  <a:pt x="59020" y="368426"/>
                </a:lnTo>
                <a:lnTo>
                  <a:pt x="45339" y="368426"/>
                </a:lnTo>
                <a:lnTo>
                  <a:pt x="45339" y="345004"/>
                </a:lnTo>
                <a:lnTo>
                  <a:pt x="10922" y="286003"/>
                </a:lnTo>
                <a:lnTo>
                  <a:pt x="7112" y="284988"/>
                </a:lnTo>
                <a:close/>
              </a:path>
              <a:path w="103504" h="381000">
                <a:moveTo>
                  <a:pt x="45339" y="345004"/>
                </a:moveTo>
                <a:lnTo>
                  <a:pt x="45339" y="368426"/>
                </a:lnTo>
                <a:lnTo>
                  <a:pt x="58039" y="368426"/>
                </a:lnTo>
                <a:lnTo>
                  <a:pt x="58039" y="365251"/>
                </a:lnTo>
                <a:lnTo>
                  <a:pt x="46228" y="365251"/>
                </a:lnTo>
                <a:lnTo>
                  <a:pt x="51688" y="355890"/>
                </a:lnTo>
                <a:lnTo>
                  <a:pt x="45339" y="345004"/>
                </a:lnTo>
                <a:close/>
              </a:path>
              <a:path w="103504" h="381000">
                <a:moveTo>
                  <a:pt x="96266" y="284988"/>
                </a:moveTo>
                <a:lnTo>
                  <a:pt x="92456" y="286003"/>
                </a:lnTo>
                <a:lnTo>
                  <a:pt x="58039" y="345004"/>
                </a:lnTo>
                <a:lnTo>
                  <a:pt x="58039" y="368426"/>
                </a:lnTo>
                <a:lnTo>
                  <a:pt x="59020" y="368426"/>
                </a:lnTo>
                <a:lnTo>
                  <a:pt x="103378" y="292353"/>
                </a:lnTo>
                <a:lnTo>
                  <a:pt x="102362" y="288544"/>
                </a:lnTo>
                <a:lnTo>
                  <a:pt x="96266" y="284988"/>
                </a:lnTo>
                <a:close/>
              </a:path>
              <a:path w="103504" h="381000">
                <a:moveTo>
                  <a:pt x="51689" y="355890"/>
                </a:moveTo>
                <a:lnTo>
                  <a:pt x="46228" y="365251"/>
                </a:lnTo>
                <a:lnTo>
                  <a:pt x="57150" y="365251"/>
                </a:lnTo>
                <a:lnTo>
                  <a:pt x="51689" y="355890"/>
                </a:lnTo>
                <a:close/>
              </a:path>
              <a:path w="103504" h="381000">
                <a:moveTo>
                  <a:pt x="58039" y="345004"/>
                </a:moveTo>
                <a:lnTo>
                  <a:pt x="51689" y="355890"/>
                </a:lnTo>
                <a:lnTo>
                  <a:pt x="57150" y="365251"/>
                </a:lnTo>
                <a:lnTo>
                  <a:pt x="58039" y="365251"/>
                </a:lnTo>
                <a:lnTo>
                  <a:pt x="58039" y="345004"/>
                </a:lnTo>
                <a:close/>
              </a:path>
              <a:path w="103504" h="381000">
                <a:moveTo>
                  <a:pt x="58039" y="0"/>
                </a:moveTo>
                <a:lnTo>
                  <a:pt x="45339" y="0"/>
                </a:lnTo>
                <a:lnTo>
                  <a:pt x="45339" y="345004"/>
                </a:lnTo>
                <a:lnTo>
                  <a:pt x="51689" y="355890"/>
                </a:lnTo>
                <a:lnTo>
                  <a:pt x="58039" y="345004"/>
                </a:lnTo>
                <a:lnTo>
                  <a:pt x="58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8051927" y="4126991"/>
            <a:ext cx="103505" cy="251460"/>
          </a:xfrm>
          <a:custGeom>
            <a:avLst/>
            <a:gdLst/>
            <a:ahLst/>
            <a:cxnLst/>
            <a:rect l="l" t="t" r="r" b="b"/>
            <a:pathLst>
              <a:path w="103504" h="251460">
                <a:moveTo>
                  <a:pt x="7112" y="155193"/>
                </a:moveTo>
                <a:lnTo>
                  <a:pt x="4064" y="156971"/>
                </a:lnTo>
                <a:lnTo>
                  <a:pt x="1016" y="158622"/>
                </a:lnTo>
                <a:lnTo>
                  <a:pt x="0" y="162559"/>
                </a:lnTo>
                <a:lnTo>
                  <a:pt x="1777" y="165607"/>
                </a:lnTo>
                <a:lnTo>
                  <a:pt x="51180" y="251459"/>
                </a:lnTo>
                <a:lnTo>
                  <a:pt x="58619" y="238886"/>
                </a:lnTo>
                <a:lnTo>
                  <a:pt x="44957" y="238886"/>
                </a:lnTo>
                <a:lnTo>
                  <a:pt x="45095" y="215401"/>
                </a:lnTo>
                <a:lnTo>
                  <a:pt x="12826" y="159257"/>
                </a:lnTo>
                <a:lnTo>
                  <a:pt x="11049" y="156209"/>
                </a:lnTo>
                <a:lnTo>
                  <a:pt x="7112" y="155193"/>
                </a:lnTo>
                <a:close/>
              </a:path>
              <a:path w="103504" h="251460">
                <a:moveTo>
                  <a:pt x="45095" y="215401"/>
                </a:moveTo>
                <a:lnTo>
                  <a:pt x="44957" y="238886"/>
                </a:lnTo>
                <a:lnTo>
                  <a:pt x="57657" y="238886"/>
                </a:lnTo>
                <a:lnTo>
                  <a:pt x="57676" y="235711"/>
                </a:lnTo>
                <a:lnTo>
                  <a:pt x="45847" y="235711"/>
                </a:lnTo>
                <a:lnTo>
                  <a:pt x="51380" y="226337"/>
                </a:lnTo>
                <a:lnTo>
                  <a:pt x="45095" y="215401"/>
                </a:lnTo>
                <a:close/>
              </a:path>
              <a:path w="103504" h="251460">
                <a:moveTo>
                  <a:pt x="96393" y="155701"/>
                </a:moveTo>
                <a:lnTo>
                  <a:pt x="92455" y="156717"/>
                </a:lnTo>
                <a:lnTo>
                  <a:pt x="90677" y="159765"/>
                </a:lnTo>
                <a:lnTo>
                  <a:pt x="57836" y="215401"/>
                </a:lnTo>
                <a:lnTo>
                  <a:pt x="57731" y="226337"/>
                </a:lnTo>
                <a:lnTo>
                  <a:pt x="57657" y="238886"/>
                </a:lnTo>
                <a:lnTo>
                  <a:pt x="58619" y="238886"/>
                </a:lnTo>
                <a:lnTo>
                  <a:pt x="101600" y="166242"/>
                </a:lnTo>
                <a:lnTo>
                  <a:pt x="103377" y="163194"/>
                </a:lnTo>
                <a:lnTo>
                  <a:pt x="102362" y="159257"/>
                </a:lnTo>
                <a:lnTo>
                  <a:pt x="99441" y="157479"/>
                </a:lnTo>
                <a:lnTo>
                  <a:pt x="96393" y="155701"/>
                </a:lnTo>
                <a:close/>
              </a:path>
              <a:path w="103504" h="251460">
                <a:moveTo>
                  <a:pt x="51380" y="226337"/>
                </a:moveTo>
                <a:lnTo>
                  <a:pt x="45847" y="235711"/>
                </a:lnTo>
                <a:lnTo>
                  <a:pt x="56769" y="235711"/>
                </a:lnTo>
                <a:lnTo>
                  <a:pt x="51380" y="226337"/>
                </a:lnTo>
                <a:close/>
              </a:path>
              <a:path w="103504" h="251460">
                <a:moveTo>
                  <a:pt x="57794" y="215471"/>
                </a:moveTo>
                <a:lnTo>
                  <a:pt x="51380" y="226337"/>
                </a:lnTo>
                <a:lnTo>
                  <a:pt x="56769" y="235711"/>
                </a:lnTo>
                <a:lnTo>
                  <a:pt x="57676" y="235711"/>
                </a:lnTo>
                <a:lnTo>
                  <a:pt x="57794" y="215471"/>
                </a:lnTo>
                <a:close/>
              </a:path>
              <a:path w="103504" h="251460">
                <a:moveTo>
                  <a:pt x="59054" y="0"/>
                </a:moveTo>
                <a:lnTo>
                  <a:pt x="46354" y="0"/>
                </a:lnTo>
                <a:lnTo>
                  <a:pt x="45095" y="215401"/>
                </a:lnTo>
                <a:lnTo>
                  <a:pt x="51380" y="226337"/>
                </a:lnTo>
                <a:lnTo>
                  <a:pt x="57794" y="215471"/>
                </a:lnTo>
                <a:lnTo>
                  <a:pt x="59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101583" y="4744211"/>
            <a:ext cx="0" cy="160020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457444" y="1876044"/>
            <a:ext cx="0" cy="4486910"/>
          </a:xfrm>
          <a:custGeom>
            <a:avLst/>
            <a:gdLst/>
            <a:ahLst/>
            <a:cxnLst/>
            <a:rect l="l" t="t" r="r" b="b"/>
            <a:pathLst>
              <a:path h="4486910">
                <a:moveTo>
                  <a:pt x="0" y="0"/>
                </a:moveTo>
                <a:lnTo>
                  <a:pt x="0" y="4486656"/>
                </a:lnTo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69707" y="1876044"/>
            <a:ext cx="0" cy="4486910"/>
          </a:xfrm>
          <a:custGeom>
            <a:avLst/>
            <a:gdLst/>
            <a:ahLst/>
            <a:cxnLst/>
            <a:rect l="l" t="t" r="r" b="b"/>
            <a:pathLst>
              <a:path h="4486910">
                <a:moveTo>
                  <a:pt x="0" y="0"/>
                </a:moveTo>
                <a:lnTo>
                  <a:pt x="0" y="4486656"/>
                </a:lnTo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062216" y="3986784"/>
            <a:ext cx="0" cy="140335"/>
          </a:xfrm>
          <a:custGeom>
            <a:avLst/>
            <a:gdLst/>
            <a:ahLst/>
            <a:cxnLst/>
            <a:rect l="l" t="t" r="r" b="b"/>
            <a:pathLst>
              <a:path h="140335">
                <a:moveTo>
                  <a:pt x="0" y="0"/>
                </a:moveTo>
                <a:lnTo>
                  <a:pt x="0" y="14020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069835" y="4126991"/>
            <a:ext cx="1033780" cy="0"/>
          </a:xfrm>
          <a:custGeom>
            <a:avLst/>
            <a:gdLst/>
            <a:ahLst/>
            <a:cxnLst/>
            <a:rect l="l" t="t" r="r" b="b"/>
            <a:pathLst>
              <a:path w="1033779">
                <a:moveTo>
                  <a:pt x="0" y="0"/>
                </a:moveTo>
                <a:lnTo>
                  <a:pt x="103327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87800" y="1909190"/>
            <a:ext cx="69913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agacin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546852" y="1909190"/>
            <a:ext cx="141033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Korisnička</a:t>
            </a:r>
            <a:r>
              <a:rPr sz="14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služba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652384" y="1909190"/>
            <a:ext cx="125031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Računovodstvo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69747" y="5289803"/>
            <a:ext cx="4630420" cy="775853"/>
          </a:xfrm>
          <a:prstGeom prst="rect">
            <a:avLst/>
          </a:prstGeom>
          <a:ln w="9144">
            <a:solidFill>
              <a:srgbClr val="0099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86995" marR="44323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Postoje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jednodimenzionalna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(često se zove  plivačka staza) i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dvodimenzionalna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podela na  particije.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91038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SIGNALI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891" y="1647444"/>
            <a:ext cx="8636635" cy="2178050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1520190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Signali omogućavaju interakciju sa spoljnim</a:t>
            </a:r>
            <a:r>
              <a:rPr sz="180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procesima.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6995" marR="253365" algn="just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Ukoliko aktivnost prima događaj iz spoljnog procesa, ona neprekidno osluškuje signale, a na  dijagramu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opisano kako aktivnost reaguje nakon prijema signala. Oznake za prijem mogu  imati i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ulazni tok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čime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označava da osluškivanje započinje tek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kada tok aktivira</a:t>
            </a:r>
            <a:r>
              <a:rPr sz="1600" u="heavy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u="heavy" dirty="0">
                <a:solidFill>
                  <a:schemeClr val="tx1"/>
                </a:solidFill>
                <a:latin typeface="Arial"/>
                <a:cs typeface="Arial"/>
              </a:rPr>
              <a:t>prijem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86995" algn="just">
              <a:lnSpc>
                <a:spcPct val="100000"/>
              </a:lnSpc>
              <a:spcBef>
                <a:spcPts val="1200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Aktivnost može i da pošalje poruku, pa da sačeka odgovor pre nego što nastavi sa</a:t>
            </a:r>
            <a:r>
              <a:rPr sz="1600" spc="2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radom.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86995" algn="just">
              <a:lnSpc>
                <a:spcPct val="100000"/>
              </a:lnSpc>
              <a:spcBef>
                <a:spcPts val="1200"/>
              </a:spcBef>
            </a:pPr>
            <a:r>
              <a:rPr sz="1600" spc="-10" dirty="0">
                <a:solidFill>
                  <a:schemeClr val="tx1"/>
                </a:solidFill>
                <a:latin typeface="Arial"/>
                <a:cs typeface="Arial"/>
              </a:rPr>
              <a:t>Vremenski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signal nastaje zbog protoka</a:t>
            </a:r>
            <a:r>
              <a:rPr sz="16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vremena.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91000" y="4058411"/>
            <a:ext cx="4680585" cy="2463165"/>
          </a:xfrm>
          <a:custGeom>
            <a:avLst/>
            <a:gdLst/>
            <a:ahLst/>
            <a:cxnLst/>
            <a:rect l="l" t="t" r="r" b="b"/>
            <a:pathLst>
              <a:path w="4680584" h="2463165">
                <a:moveTo>
                  <a:pt x="0" y="2462784"/>
                </a:moveTo>
                <a:lnTo>
                  <a:pt x="4680204" y="2462784"/>
                </a:lnTo>
                <a:lnTo>
                  <a:pt x="4680204" y="0"/>
                </a:lnTo>
                <a:lnTo>
                  <a:pt x="0" y="0"/>
                </a:lnTo>
                <a:lnTo>
                  <a:pt x="0" y="246278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55591" y="5201411"/>
            <a:ext cx="1210310" cy="390525"/>
          </a:xfrm>
          <a:custGeom>
            <a:avLst/>
            <a:gdLst/>
            <a:ahLst/>
            <a:cxnLst/>
            <a:rect l="l" t="t" r="r" b="b"/>
            <a:pathLst>
              <a:path w="1210310" h="390525">
                <a:moveTo>
                  <a:pt x="907923" y="0"/>
                </a:moveTo>
                <a:lnTo>
                  <a:pt x="0" y="0"/>
                </a:lnTo>
                <a:lnTo>
                  <a:pt x="0" y="390144"/>
                </a:lnTo>
                <a:lnTo>
                  <a:pt x="907923" y="390144"/>
                </a:lnTo>
                <a:lnTo>
                  <a:pt x="1210056" y="195072"/>
                </a:lnTo>
                <a:lnTo>
                  <a:pt x="907923" y="0"/>
                </a:lnTo>
                <a:close/>
              </a:path>
            </a:pathLst>
          </a:custGeom>
          <a:solidFill>
            <a:srgbClr val="FF99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55591" y="5201411"/>
            <a:ext cx="1210310" cy="390525"/>
          </a:xfrm>
          <a:custGeom>
            <a:avLst/>
            <a:gdLst/>
            <a:ahLst/>
            <a:cxnLst/>
            <a:rect l="l" t="t" r="r" b="b"/>
            <a:pathLst>
              <a:path w="1210310" h="390525">
                <a:moveTo>
                  <a:pt x="0" y="0"/>
                </a:moveTo>
                <a:lnTo>
                  <a:pt x="907923" y="0"/>
                </a:lnTo>
                <a:lnTo>
                  <a:pt x="1210056" y="195072"/>
                </a:lnTo>
                <a:lnTo>
                  <a:pt x="907923" y="390144"/>
                </a:lnTo>
                <a:lnTo>
                  <a:pt x="0" y="39014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31791" y="5284851"/>
            <a:ext cx="909955" cy="21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4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Pošalji</a:t>
            </a:r>
            <a:r>
              <a:rPr sz="14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plan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02323" y="5096255"/>
            <a:ext cx="929640" cy="0"/>
          </a:xfrm>
          <a:custGeom>
            <a:avLst/>
            <a:gdLst/>
            <a:ahLst/>
            <a:cxnLst/>
            <a:rect l="l" t="t" r="r" b="b"/>
            <a:pathLst>
              <a:path w="929640">
                <a:moveTo>
                  <a:pt x="0" y="0"/>
                </a:moveTo>
                <a:lnTo>
                  <a:pt x="929640" y="0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99276" y="5065648"/>
            <a:ext cx="929640" cy="8558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435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Potvrđen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ts val="1664"/>
              </a:lnSpc>
              <a:tabLst>
                <a:tab pos="365760" algn="l"/>
                <a:tab pos="929005" algn="l"/>
              </a:tabLst>
            </a:pPr>
            <a:r>
              <a:rPr sz="1400" u="sng" dirty="0">
                <a:solidFill>
                  <a:schemeClr val="tx1"/>
                </a:solidFill>
                <a:latin typeface="Arial"/>
                <a:cs typeface="Arial"/>
              </a:rPr>
              <a:t> 	</a:t>
            </a:r>
            <a:r>
              <a:rPr sz="1400" u="sng" spc="-5" dirty="0">
                <a:solidFill>
                  <a:schemeClr val="tx1"/>
                </a:solidFill>
                <a:latin typeface="Arial"/>
                <a:cs typeface="Arial"/>
              </a:rPr>
              <a:t>plan	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336535" y="5096255"/>
            <a:ext cx="0" cy="390525"/>
          </a:xfrm>
          <a:custGeom>
            <a:avLst/>
            <a:gdLst/>
            <a:ahLst/>
            <a:cxnLst/>
            <a:rect l="l" t="t" r="r" b="b"/>
            <a:pathLst>
              <a:path h="390525">
                <a:moveTo>
                  <a:pt x="0" y="0"/>
                </a:moveTo>
                <a:lnTo>
                  <a:pt x="0" y="390144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97752" y="5276088"/>
            <a:ext cx="135890" cy="205740"/>
          </a:xfrm>
          <a:custGeom>
            <a:avLst/>
            <a:gdLst/>
            <a:ahLst/>
            <a:cxnLst/>
            <a:rect l="l" t="t" r="r" b="b"/>
            <a:pathLst>
              <a:path w="135890" h="205739">
                <a:moveTo>
                  <a:pt x="135636" y="0"/>
                </a:moveTo>
                <a:lnTo>
                  <a:pt x="0" y="205740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397752" y="5096255"/>
            <a:ext cx="135890" cy="180340"/>
          </a:xfrm>
          <a:custGeom>
            <a:avLst/>
            <a:gdLst/>
            <a:ahLst/>
            <a:cxnLst/>
            <a:rect l="l" t="t" r="r" b="b"/>
            <a:pathLst>
              <a:path w="135890" h="180339">
                <a:moveTo>
                  <a:pt x="135636" y="179832"/>
                </a:moveTo>
                <a:lnTo>
                  <a:pt x="0" y="0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655052" y="5065776"/>
            <a:ext cx="890269" cy="410209"/>
          </a:xfrm>
          <a:custGeom>
            <a:avLst/>
            <a:gdLst/>
            <a:ahLst/>
            <a:cxnLst/>
            <a:rect l="l" t="t" r="r" b="b"/>
            <a:pathLst>
              <a:path w="890270" h="410210">
                <a:moveTo>
                  <a:pt x="821690" y="0"/>
                </a:moveTo>
                <a:lnTo>
                  <a:pt x="68325" y="0"/>
                </a:lnTo>
                <a:lnTo>
                  <a:pt x="41737" y="5371"/>
                </a:lnTo>
                <a:lnTo>
                  <a:pt x="20018" y="20018"/>
                </a:lnTo>
                <a:lnTo>
                  <a:pt x="5371" y="41737"/>
                </a:lnTo>
                <a:lnTo>
                  <a:pt x="0" y="68325"/>
                </a:lnTo>
                <a:lnTo>
                  <a:pt x="0" y="341630"/>
                </a:lnTo>
                <a:lnTo>
                  <a:pt x="5371" y="368218"/>
                </a:lnTo>
                <a:lnTo>
                  <a:pt x="20018" y="389937"/>
                </a:lnTo>
                <a:lnTo>
                  <a:pt x="41737" y="404584"/>
                </a:lnTo>
                <a:lnTo>
                  <a:pt x="68325" y="409956"/>
                </a:lnTo>
                <a:lnTo>
                  <a:pt x="821690" y="409956"/>
                </a:lnTo>
                <a:lnTo>
                  <a:pt x="848278" y="404584"/>
                </a:lnTo>
                <a:lnTo>
                  <a:pt x="869997" y="389937"/>
                </a:lnTo>
                <a:lnTo>
                  <a:pt x="884644" y="368218"/>
                </a:lnTo>
                <a:lnTo>
                  <a:pt x="890016" y="341630"/>
                </a:lnTo>
                <a:lnTo>
                  <a:pt x="890016" y="68325"/>
                </a:lnTo>
                <a:lnTo>
                  <a:pt x="884644" y="41737"/>
                </a:lnTo>
                <a:lnTo>
                  <a:pt x="869997" y="20018"/>
                </a:lnTo>
                <a:lnTo>
                  <a:pt x="848278" y="5371"/>
                </a:lnTo>
                <a:lnTo>
                  <a:pt x="82169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655052" y="5065776"/>
            <a:ext cx="890269" cy="410209"/>
          </a:xfrm>
          <a:custGeom>
            <a:avLst/>
            <a:gdLst/>
            <a:ahLst/>
            <a:cxnLst/>
            <a:rect l="l" t="t" r="r" b="b"/>
            <a:pathLst>
              <a:path w="890270" h="410210">
                <a:moveTo>
                  <a:pt x="0" y="68325"/>
                </a:moveTo>
                <a:lnTo>
                  <a:pt x="5371" y="41737"/>
                </a:lnTo>
                <a:lnTo>
                  <a:pt x="20018" y="20018"/>
                </a:lnTo>
                <a:lnTo>
                  <a:pt x="41737" y="5371"/>
                </a:lnTo>
                <a:lnTo>
                  <a:pt x="68325" y="0"/>
                </a:lnTo>
                <a:lnTo>
                  <a:pt x="821690" y="0"/>
                </a:lnTo>
                <a:lnTo>
                  <a:pt x="848278" y="5371"/>
                </a:lnTo>
                <a:lnTo>
                  <a:pt x="869997" y="20018"/>
                </a:lnTo>
                <a:lnTo>
                  <a:pt x="884644" y="41737"/>
                </a:lnTo>
                <a:lnTo>
                  <a:pt x="890016" y="68325"/>
                </a:lnTo>
                <a:lnTo>
                  <a:pt x="890016" y="341630"/>
                </a:lnTo>
                <a:lnTo>
                  <a:pt x="884644" y="368218"/>
                </a:lnTo>
                <a:lnTo>
                  <a:pt x="869997" y="389937"/>
                </a:lnTo>
                <a:lnTo>
                  <a:pt x="848278" y="404584"/>
                </a:lnTo>
                <a:lnTo>
                  <a:pt x="821690" y="409956"/>
                </a:lnTo>
                <a:lnTo>
                  <a:pt x="68325" y="409956"/>
                </a:lnTo>
                <a:lnTo>
                  <a:pt x="41737" y="404584"/>
                </a:lnTo>
                <a:lnTo>
                  <a:pt x="20018" y="389937"/>
                </a:lnTo>
                <a:lnTo>
                  <a:pt x="5371" y="368218"/>
                </a:lnTo>
                <a:lnTo>
                  <a:pt x="0" y="341630"/>
                </a:lnTo>
                <a:lnTo>
                  <a:pt x="0" y="68325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16266" y="5052567"/>
            <a:ext cx="77152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10795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Potvrdi 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puto</a:t>
            </a:r>
            <a:r>
              <a:rPr sz="1400" spc="-2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anje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630668" y="5820155"/>
            <a:ext cx="1015365" cy="428625"/>
          </a:xfrm>
          <a:custGeom>
            <a:avLst/>
            <a:gdLst/>
            <a:ahLst/>
            <a:cxnLst/>
            <a:rect l="l" t="t" r="r" b="b"/>
            <a:pathLst>
              <a:path w="1015365" h="428625">
                <a:moveTo>
                  <a:pt x="943609" y="0"/>
                </a:moveTo>
                <a:lnTo>
                  <a:pt x="71374" y="0"/>
                </a:lnTo>
                <a:lnTo>
                  <a:pt x="43612" y="5608"/>
                </a:lnTo>
                <a:lnTo>
                  <a:pt x="20923" y="20904"/>
                </a:lnTo>
                <a:lnTo>
                  <a:pt x="5615" y="43591"/>
                </a:lnTo>
                <a:lnTo>
                  <a:pt x="0" y="71374"/>
                </a:lnTo>
                <a:lnTo>
                  <a:pt x="0" y="356870"/>
                </a:lnTo>
                <a:lnTo>
                  <a:pt x="5615" y="384652"/>
                </a:lnTo>
                <a:lnTo>
                  <a:pt x="20923" y="407339"/>
                </a:lnTo>
                <a:lnTo>
                  <a:pt x="43612" y="422635"/>
                </a:lnTo>
                <a:lnTo>
                  <a:pt x="71374" y="428244"/>
                </a:lnTo>
                <a:lnTo>
                  <a:pt x="943609" y="428244"/>
                </a:lnTo>
                <a:lnTo>
                  <a:pt x="971371" y="422635"/>
                </a:lnTo>
                <a:lnTo>
                  <a:pt x="994060" y="407339"/>
                </a:lnTo>
                <a:lnTo>
                  <a:pt x="1009368" y="384652"/>
                </a:lnTo>
                <a:lnTo>
                  <a:pt x="1014983" y="356870"/>
                </a:lnTo>
                <a:lnTo>
                  <a:pt x="1014983" y="71374"/>
                </a:lnTo>
                <a:lnTo>
                  <a:pt x="1009368" y="43591"/>
                </a:lnTo>
                <a:lnTo>
                  <a:pt x="994060" y="20904"/>
                </a:lnTo>
                <a:lnTo>
                  <a:pt x="971371" y="5608"/>
                </a:lnTo>
                <a:lnTo>
                  <a:pt x="94360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630668" y="5820155"/>
            <a:ext cx="1015365" cy="428625"/>
          </a:xfrm>
          <a:custGeom>
            <a:avLst/>
            <a:gdLst/>
            <a:ahLst/>
            <a:cxnLst/>
            <a:rect l="l" t="t" r="r" b="b"/>
            <a:pathLst>
              <a:path w="1015365" h="428625">
                <a:moveTo>
                  <a:pt x="0" y="71374"/>
                </a:moveTo>
                <a:lnTo>
                  <a:pt x="5615" y="43591"/>
                </a:lnTo>
                <a:lnTo>
                  <a:pt x="20923" y="20904"/>
                </a:lnTo>
                <a:lnTo>
                  <a:pt x="43612" y="5608"/>
                </a:lnTo>
                <a:lnTo>
                  <a:pt x="71374" y="0"/>
                </a:lnTo>
                <a:lnTo>
                  <a:pt x="943609" y="0"/>
                </a:lnTo>
                <a:lnTo>
                  <a:pt x="971371" y="5608"/>
                </a:lnTo>
                <a:lnTo>
                  <a:pt x="994060" y="20904"/>
                </a:lnTo>
                <a:lnTo>
                  <a:pt x="1009368" y="43591"/>
                </a:lnTo>
                <a:lnTo>
                  <a:pt x="1014983" y="71374"/>
                </a:lnTo>
                <a:lnTo>
                  <a:pt x="1014983" y="356870"/>
                </a:lnTo>
                <a:lnTo>
                  <a:pt x="1009368" y="384652"/>
                </a:lnTo>
                <a:lnTo>
                  <a:pt x="994060" y="407339"/>
                </a:lnTo>
                <a:lnTo>
                  <a:pt x="971371" y="422635"/>
                </a:lnTo>
                <a:lnTo>
                  <a:pt x="943609" y="428244"/>
                </a:lnTo>
                <a:lnTo>
                  <a:pt x="71374" y="428244"/>
                </a:lnTo>
                <a:lnTo>
                  <a:pt x="43612" y="422635"/>
                </a:lnTo>
                <a:lnTo>
                  <a:pt x="20923" y="407339"/>
                </a:lnTo>
                <a:lnTo>
                  <a:pt x="5615" y="384652"/>
                </a:lnTo>
                <a:lnTo>
                  <a:pt x="0" y="356870"/>
                </a:lnTo>
                <a:lnTo>
                  <a:pt x="0" y="7137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17792" y="6029756"/>
            <a:ext cx="252095" cy="42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4"/>
              </a:lnSpc>
              <a:tabLst>
                <a:tab pos="251460" algn="l"/>
              </a:tabLst>
            </a:pPr>
            <a:r>
              <a:rPr sz="1400" u="sng" dirty="0">
                <a:solidFill>
                  <a:schemeClr val="tx1"/>
                </a:solidFill>
                <a:latin typeface="Arial"/>
                <a:cs typeface="Arial"/>
              </a:rPr>
              <a:t> 	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38288" y="5816396"/>
            <a:ext cx="95694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 indent="-116205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Odustani</a:t>
            </a:r>
            <a:r>
              <a:rPr sz="1400" spc="-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od 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putovanja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720840" y="5952744"/>
            <a:ext cx="205740" cy="253365"/>
          </a:xfrm>
          <a:custGeom>
            <a:avLst/>
            <a:gdLst/>
            <a:ahLst/>
            <a:cxnLst/>
            <a:rect l="l" t="t" r="r" b="b"/>
            <a:pathLst>
              <a:path w="205740" h="253364">
                <a:moveTo>
                  <a:pt x="0" y="0"/>
                </a:moveTo>
                <a:lnTo>
                  <a:pt x="205739" y="252983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717792" y="5954267"/>
            <a:ext cx="201295" cy="248920"/>
          </a:xfrm>
          <a:custGeom>
            <a:avLst/>
            <a:gdLst/>
            <a:ahLst/>
            <a:cxnLst/>
            <a:rect l="l" t="t" r="r" b="b"/>
            <a:pathLst>
              <a:path w="201295" h="248920">
                <a:moveTo>
                  <a:pt x="201167" y="0"/>
                </a:moveTo>
                <a:lnTo>
                  <a:pt x="0" y="248411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726935" y="5952744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4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579364" y="5344795"/>
            <a:ext cx="271780" cy="103505"/>
          </a:xfrm>
          <a:custGeom>
            <a:avLst/>
            <a:gdLst/>
            <a:ahLst/>
            <a:cxnLst/>
            <a:rect l="l" t="t" r="r" b="b"/>
            <a:pathLst>
              <a:path w="271779" h="103504">
                <a:moveTo>
                  <a:pt x="246162" y="51688"/>
                </a:moveTo>
                <a:lnTo>
                  <a:pt x="176275" y="92455"/>
                </a:lnTo>
                <a:lnTo>
                  <a:pt x="175260" y="96265"/>
                </a:lnTo>
                <a:lnTo>
                  <a:pt x="178815" y="102361"/>
                </a:lnTo>
                <a:lnTo>
                  <a:pt x="182625" y="103377"/>
                </a:lnTo>
                <a:lnTo>
                  <a:pt x="260381" y="58038"/>
                </a:lnTo>
                <a:lnTo>
                  <a:pt x="258699" y="58038"/>
                </a:lnTo>
                <a:lnTo>
                  <a:pt x="258699" y="57149"/>
                </a:lnTo>
                <a:lnTo>
                  <a:pt x="255524" y="57149"/>
                </a:lnTo>
                <a:lnTo>
                  <a:pt x="246162" y="51688"/>
                </a:lnTo>
                <a:close/>
              </a:path>
              <a:path w="271779" h="103504">
                <a:moveTo>
                  <a:pt x="235276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35276" y="58038"/>
                </a:lnTo>
                <a:lnTo>
                  <a:pt x="246162" y="51688"/>
                </a:lnTo>
                <a:lnTo>
                  <a:pt x="235276" y="45338"/>
                </a:lnTo>
                <a:close/>
              </a:path>
              <a:path w="271779" h="103504">
                <a:moveTo>
                  <a:pt x="260381" y="45338"/>
                </a:moveTo>
                <a:lnTo>
                  <a:pt x="258699" y="45338"/>
                </a:lnTo>
                <a:lnTo>
                  <a:pt x="258699" y="58038"/>
                </a:lnTo>
                <a:lnTo>
                  <a:pt x="260381" y="58038"/>
                </a:lnTo>
                <a:lnTo>
                  <a:pt x="271272" y="51688"/>
                </a:lnTo>
                <a:lnTo>
                  <a:pt x="260381" y="45338"/>
                </a:lnTo>
                <a:close/>
              </a:path>
              <a:path w="271779" h="103504">
                <a:moveTo>
                  <a:pt x="255524" y="46227"/>
                </a:moveTo>
                <a:lnTo>
                  <a:pt x="246162" y="51688"/>
                </a:lnTo>
                <a:lnTo>
                  <a:pt x="255524" y="57149"/>
                </a:lnTo>
                <a:lnTo>
                  <a:pt x="255524" y="46227"/>
                </a:lnTo>
                <a:close/>
              </a:path>
              <a:path w="271779" h="103504">
                <a:moveTo>
                  <a:pt x="258699" y="46227"/>
                </a:moveTo>
                <a:lnTo>
                  <a:pt x="255524" y="46227"/>
                </a:lnTo>
                <a:lnTo>
                  <a:pt x="255524" y="57149"/>
                </a:lnTo>
                <a:lnTo>
                  <a:pt x="258699" y="57149"/>
                </a:lnTo>
                <a:lnTo>
                  <a:pt x="258699" y="46227"/>
                </a:lnTo>
                <a:close/>
              </a:path>
              <a:path w="271779" h="103504">
                <a:moveTo>
                  <a:pt x="182625" y="0"/>
                </a:moveTo>
                <a:lnTo>
                  <a:pt x="178815" y="1015"/>
                </a:lnTo>
                <a:lnTo>
                  <a:pt x="175260" y="7111"/>
                </a:lnTo>
                <a:lnTo>
                  <a:pt x="176275" y="10921"/>
                </a:lnTo>
                <a:lnTo>
                  <a:pt x="246162" y="51688"/>
                </a:lnTo>
                <a:lnTo>
                  <a:pt x="255524" y="46227"/>
                </a:lnTo>
                <a:lnTo>
                  <a:pt x="258699" y="46227"/>
                </a:lnTo>
                <a:lnTo>
                  <a:pt x="258699" y="45338"/>
                </a:lnTo>
                <a:lnTo>
                  <a:pt x="260381" y="45338"/>
                </a:lnTo>
                <a:lnTo>
                  <a:pt x="1826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855970" y="5211317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099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327392" y="5241163"/>
            <a:ext cx="334010" cy="103505"/>
          </a:xfrm>
          <a:custGeom>
            <a:avLst/>
            <a:gdLst/>
            <a:ahLst/>
            <a:cxnLst/>
            <a:rect l="l" t="t" r="r" b="b"/>
            <a:pathLst>
              <a:path w="334009" h="103504">
                <a:moveTo>
                  <a:pt x="308646" y="51689"/>
                </a:moveTo>
                <a:lnTo>
                  <a:pt x="238759" y="92456"/>
                </a:lnTo>
                <a:lnTo>
                  <a:pt x="237743" y="96265"/>
                </a:lnTo>
                <a:lnTo>
                  <a:pt x="241300" y="102362"/>
                </a:lnTo>
                <a:lnTo>
                  <a:pt x="245109" y="103378"/>
                </a:lnTo>
                <a:lnTo>
                  <a:pt x="322865" y="58039"/>
                </a:lnTo>
                <a:lnTo>
                  <a:pt x="321182" y="58039"/>
                </a:lnTo>
                <a:lnTo>
                  <a:pt x="321182" y="57150"/>
                </a:lnTo>
                <a:lnTo>
                  <a:pt x="318007" y="57150"/>
                </a:lnTo>
                <a:lnTo>
                  <a:pt x="308646" y="51689"/>
                </a:lnTo>
                <a:close/>
              </a:path>
              <a:path w="334009" h="103504">
                <a:moveTo>
                  <a:pt x="297760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297760" y="58039"/>
                </a:lnTo>
                <a:lnTo>
                  <a:pt x="308646" y="51688"/>
                </a:lnTo>
                <a:lnTo>
                  <a:pt x="297760" y="45339"/>
                </a:lnTo>
                <a:close/>
              </a:path>
              <a:path w="334009" h="103504">
                <a:moveTo>
                  <a:pt x="322865" y="45339"/>
                </a:moveTo>
                <a:lnTo>
                  <a:pt x="321182" y="45339"/>
                </a:lnTo>
                <a:lnTo>
                  <a:pt x="321182" y="58039"/>
                </a:lnTo>
                <a:lnTo>
                  <a:pt x="322865" y="58039"/>
                </a:lnTo>
                <a:lnTo>
                  <a:pt x="333755" y="51689"/>
                </a:lnTo>
                <a:lnTo>
                  <a:pt x="322865" y="45339"/>
                </a:lnTo>
                <a:close/>
              </a:path>
              <a:path w="334009" h="103504">
                <a:moveTo>
                  <a:pt x="318007" y="46228"/>
                </a:moveTo>
                <a:lnTo>
                  <a:pt x="308646" y="51689"/>
                </a:lnTo>
                <a:lnTo>
                  <a:pt x="318007" y="57150"/>
                </a:lnTo>
                <a:lnTo>
                  <a:pt x="318007" y="46228"/>
                </a:lnTo>
                <a:close/>
              </a:path>
              <a:path w="334009" h="103504">
                <a:moveTo>
                  <a:pt x="321182" y="46228"/>
                </a:moveTo>
                <a:lnTo>
                  <a:pt x="318007" y="46228"/>
                </a:lnTo>
                <a:lnTo>
                  <a:pt x="318007" y="57150"/>
                </a:lnTo>
                <a:lnTo>
                  <a:pt x="321182" y="57150"/>
                </a:lnTo>
                <a:lnTo>
                  <a:pt x="321182" y="46228"/>
                </a:lnTo>
                <a:close/>
              </a:path>
              <a:path w="334009" h="103504">
                <a:moveTo>
                  <a:pt x="245109" y="0"/>
                </a:moveTo>
                <a:lnTo>
                  <a:pt x="241300" y="1015"/>
                </a:lnTo>
                <a:lnTo>
                  <a:pt x="237743" y="7112"/>
                </a:lnTo>
                <a:lnTo>
                  <a:pt x="238759" y="10921"/>
                </a:lnTo>
                <a:lnTo>
                  <a:pt x="308646" y="51689"/>
                </a:lnTo>
                <a:lnTo>
                  <a:pt x="318007" y="46228"/>
                </a:lnTo>
                <a:lnTo>
                  <a:pt x="321182" y="46228"/>
                </a:lnTo>
                <a:lnTo>
                  <a:pt x="321182" y="45339"/>
                </a:lnTo>
                <a:lnTo>
                  <a:pt x="322865" y="45339"/>
                </a:lnTo>
                <a:lnTo>
                  <a:pt x="245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192011" y="6018390"/>
            <a:ext cx="628015" cy="103505"/>
          </a:xfrm>
          <a:custGeom>
            <a:avLst/>
            <a:gdLst/>
            <a:ahLst/>
            <a:cxnLst/>
            <a:rect l="l" t="t" r="r" b="b"/>
            <a:pathLst>
              <a:path w="628015" h="103504">
                <a:moveTo>
                  <a:pt x="602732" y="51701"/>
                </a:moveTo>
                <a:lnTo>
                  <a:pt x="532891" y="92430"/>
                </a:lnTo>
                <a:lnTo>
                  <a:pt x="531876" y="96316"/>
                </a:lnTo>
                <a:lnTo>
                  <a:pt x="535432" y="102374"/>
                </a:lnTo>
                <a:lnTo>
                  <a:pt x="539241" y="103403"/>
                </a:lnTo>
                <a:lnTo>
                  <a:pt x="617000" y="58051"/>
                </a:lnTo>
                <a:lnTo>
                  <a:pt x="615314" y="58051"/>
                </a:lnTo>
                <a:lnTo>
                  <a:pt x="615314" y="57188"/>
                </a:lnTo>
                <a:lnTo>
                  <a:pt x="612139" y="57188"/>
                </a:lnTo>
                <a:lnTo>
                  <a:pt x="602732" y="51701"/>
                </a:lnTo>
                <a:close/>
              </a:path>
              <a:path w="628015" h="103504">
                <a:moveTo>
                  <a:pt x="591843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591843" y="58051"/>
                </a:lnTo>
                <a:lnTo>
                  <a:pt x="602732" y="51701"/>
                </a:lnTo>
                <a:lnTo>
                  <a:pt x="591843" y="45351"/>
                </a:lnTo>
                <a:close/>
              </a:path>
              <a:path w="628015" h="103504">
                <a:moveTo>
                  <a:pt x="617003" y="45351"/>
                </a:moveTo>
                <a:lnTo>
                  <a:pt x="615314" y="45351"/>
                </a:lnTo>
                <a:lnTo>
                  <a:pt x="615314" y="58051"/>
                </a:lnTo>
                <a:lnTo>
                  <a:pt x="617000" y="58051"/>
                </a:lnTo>
                <a:lnTo>
                  <a:pt x="627888" y="51701"/>
                </a:lnTo>
                <a:lnTo>
                  <a:pt x="617003" y="45351"/>
                </a:lnTo>
                <a:close/>
              </a:path>
              <a:path w="628015" h="103504">
                <a:moveTo>
                  <a:pt x="612139" y="46215"/>
                </a:moveTo>
                <a:lnTo>
                  <a:pt x="602732" y="51701"/>
                </a:lnTo>
                <a:lnTo>
                  <a:pt x="612139" y="57188"/>
                </a:lnTo>
                <a:lnTo>
                  <a:pt x="612139" y="46215"/>
                </a:lnTo>
                <a:close/>
              </a:path>
              <a:path w="628015" h="103504">
                <a:moveTo>
                  <a:pt x="615314" y="46215"/>
                </a:moveTo>
                <a:lnTo>
                  <a:pt x="612139" y="46215"/>
                </a:lnTo>
                <a:lnTo>
                  <a:pt x="612139" y="57188"/>
                </a:lnTo>
                <a:lnTo>
                  <a:pt x="615314" y="57188"/>
                </a:lnTo>
                <a:lnTo>
                  <a:pt x="615314" y="46215"/>
                </a:lnTo>
                <a:close/>
              </a:path>
              <a:path w="628015" h="103504">
                <a:moveTo>
                  <a:pt x="539241" y="0"/>
                </a:moveTo>
                <a:lnTo>
                  <a:pt x="535432" y="1015"/>
                </a:lnTo>
                <a:lnTo>
                  <a:pt x="531876" y="7086"/>
                </a:lnTo>
                <a:lnTo>
                  <a:pt x="532891" y="10972"/>
                </a:lnTo>
                <a:lnTo>
                  <a:pt x="602732" y="51701"/>
                </a:lnTo>
                <a:lnTo>
                  <a:pt x="612139" y="46215"/>
                </a:lnTo>
                <a:lnTo>
                  <a:pt x="615314" y="46215"/>
                </a:lnTo>
                <a:lnTo>
                  <a:pt x="615314" y="45351"/>
                </a:lnTo>
                <a:lnTo>
                  <a:pt x="617003" y="45351"/>
                </a:lnTo>
                <a:lnTo>
                  <a:pt x="5392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864352" y="5235066"/>
            <a:ext cx="666115" cy="103505"/>
          </a:xfrm>
          <a:custGeom>
            <a:avLst/>
            <a:gdLst/>
            <a:ahLst/>
            <a:cxnLst/>
            <a:rect l="l" t="t" r="r" b="b"/>
            <a:pathLst>
              <a:path w="666115" h="103504">
                <a:moveTo>
                  <a:pt x="640878" y="51689"/>
                </a:moveTo>
                <a:lnTo>
                  <a:pt x="570992" y="92456"/>
                </a:lnTo>
                <a:lnTo>
                  <a:pt x="569976" y="96266"/>
                </a:lnTo>
                <a:lnTo>
                  <a:pt x="573532" y="102362"/>
                </a:lnTo>
                <a:lnTo>
                  <a:pt x="577342" y="103378"/>
                </a:lnTo>
                <a:lnTo>
                  <a:pt x="655097" y="58039"/>
                </a:lnTo>
                <a:lnTo>
                  <a:pt x="653415" y="58039"/>
                </a:lnTo>
                <a:lnTo>
                  <a:pt x="653415" y="57150"/>
                </a:lnTo>
                <a:lnTo>
                  <a:pt x="650240" y="57150"/>
                </a:lnTo>
                <a:lnTo>
                  <a:pt x="640878" y="51689"/>
                </a:lnTo>
                <a:close/>
              </a:path>
              <a:path w="666115" h="103504">
                <a:moveTo>
                  <a:pt x="629992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629992" y="58039"/>
                </a:lnTo>
                <a:lnTo>
                  <a:pt x="640878" y="51689"/>
                </a:lnTo>
                <a:lnTo>
                  <a:pt x="629992" y="45339"/>
                </a:lnTo>
                <a:close/>
              </a:path>
              <a:path w="666115" h="103504">
                <a:moveTo>
                  <a:pt x="655097" y="45339"/>
                </a:moveTo>
                <a:lnTo>
                  <a:pt x="653415" y="45339"/>
                </a:lnTo>
                <a:lnTo>
                  <a:pt x="653415" y="58039"/>
                </a:lnTo>
                <a:lnTo>
                  <a:pt x="655097" y="58039"/>
                </a:lnTo>
                <a:lnTo>
                  <a:pt x="665988" y="51689"/>
                </a:lnTo>
                <a:lnTo>
                  <a:pt x="655097" y="45339"/>
                </a:lnTo>
                <a:close/>
              </a:path>
              <a:path w="666115" h="103504">
                <a:moveTo>
                  <a:pt x="650240" y="46228"/>
                </a:moveTo>
                <a:lnTo>
                  <a:pt x="640878" y="51689"/>
                </a:lnTo>
                <a:lnTo>
                  <a:pt x="650240" y="57150"/>
                </a:lnTo>
                <a:lnTo>
                  <a:pt x="650240" y="46228"/>
                </a:lnTo>
                <a:close/>
              </a:path>
              <a:path w="666115" h="103504">
                <a:moveTo>
                  <a:pt x="653415" y="46228"/>
                </a:moveTo>
                <a:lnTo>
                  <a:pt x="650240" y="46228"/>
                </a:lnTo>
                <a:lnTo>
                  <a:pt x="650240" y="57150"/>
                </a:lnTo>
                <a:lnTo>
                  <a:pt x="653415" y="57150"/>
                </a:lnTo>
                <a:lnTo>
                  <a:pt x="653415" y="46228"/>
                </a:lnTo>
                <a:close/>
              </a:path>
              <a:path w="666115" h="103504">
                <a:moveTo>
                  <a:pt x="577342" y="0"/>
                </a:moveTo>
                <a:lnTo>
                  <a:pt x="573532" y="1016"/>
                </a:lnTo>
                <a:lnTo>
                  <a:pt x="569976" y="7112"/>
                </a:lnTo>
                <a:lnTo>
                  <a:pt x="570992" y="10922"/>
                </a:lnTo>
                <a:lnTo>
                  <a:pt x="640878" y="51689"/>
                </a:lnTo>
                <a:lnTo>
                  <a:pt x="650240" y="46228"/>
                </a:lnTo>
                <a:lnTo>
                  <a:pt x="653415" y="46228"/>
                </a:lnTo>
                <a:lnTo>
                  <a:pt x="653415" y="45339"/>
                </a:lnTo>
                <a:lnTo>
                  <a:pt x="655097" y="45339"/>
                </a:lnTo>
                <a:lnTo>
                  <a:pt x="5773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76415" y="6170574"/>
            <a:ext cx="1028700" cy="21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4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Čekaj 48</a:t>
            </a:r>
            <a:r>
              <a:rPr sz="14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sati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11396" y="4462271"/>
            <a:ext cx="1381125" cy="410209"/>
          </a:xfrm>
          <a:custGeom>
            <a:avLst/>
            <a:gdLst/>
            <a:ahLst/>
            <a:cxnLst/>
            <a:rect l="l" t="t" r="r" b="b"/>
            <a:pathLst>
              <a:path w="1381125" h="410210">
                <a:moveTo>
                  <a:pt x="1312417" y="0"/>
                </a:moveTo>
                <a:lnTo>
                  <a:pt x="68325" y="0"/>
                </a:lnTo>
                <a:lnTo>
                  <a:pt x="41737" y="5371"/>
                </a:lnTo>
                <a:lnTo>
                  <a:pt x="20018" y="20018"/>
                </a:lnTo>
                <a:lnTo>
                  <a:pt x="5371" y="41737"/>
                </a:lnTo>
                <a:lnTo>
                  <a:pt x="0" y="68325"/>
                </a:lnTo>
                <a:lnTo>
                  <a:pt x="0" y="341629"/>
                </a:lnTo>
                <a:lnTo>
                  <a:pt x="5371" y="368218"/>
                </a:lnTo>
                <a:lnTo>
                  <a:pt x="20018" y="389937"/>
                </a:lnTo>
                <a:lnTo>
                  <a:pt x="41737" y="404584"/>
                </a:lnTo>
                <a:lnTo>
                  <a:pt x="68325" y="409955"/>
                </a:lnTo>
                <a:lnTo>
                  <a:pt x="1312417" y="409955"/>
                </a:lnTo>
                <a:lnTo>
                  <a:pt x="1339006" y="404584"/>
                </a:lnTo>
                <a:lnTo>
                  <a:pt x="1360725" y="389937"/>
                </a:lnTo>
                <a:lnTo>
                  <a:pt x="1375372" y="368218"/>
                </a:lnTo>
                <a:lnTo>
                  <a:pt x="1380743" y="341629"/>
                </a:lnTo>
                <a:lnTo>
                  <a:pt x="1380743" y="68325"/>
                </a:lnTo>
                <a:lnTo>
                  <a:pt x="1375372" y="41737"/>
                </a:lnTo>
                <a:lnTo>
                  <a:pt x="1360725" y="20018"/>
                </a:lnTo>
                <a:lnTo>
                  <a:pt x="1339006" y="5371"/>
                </a:lnTo>
                <a:lnTo>
                  <a:pt x="1312417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311396" y="4462271"/>
            <a:ext cx="1381125" cy="410209"/>
          </a:xfrm>
          <a:custGeom>
            <a:avLst/>
            <a:gdLst/>
            <a:ahLst/>
            <a:cxnLst/>
            <a:rect l="l" t="t" r="r" b="b"/>
            <a:pathLst>
              <a:path w="1381125" h="410210">
                <a:moveTo>
                  <a:pt x="0" y="68325"/>
                </a:moveTo>
                <a:lnTo>
                  <a:pt x="5371" y="41737"/>
                </a:lnTo>
                <a:lnTo>
                  <a:pt x="20018" y="20018"/>
                </a:lnTo>
                <a:lnTo>
                  <a:pt x="41737" y="5371"/>
                </a:lnTo>
                <a:lnTo>
                  <a:pt x="68325" y="0"/>
                </a:lnTo>
                <a:lnTo>
                  <a:pt x="1312417" y="0"/>
                </a:lnTo>
                <a:lnTo>
                  <a:pt x="1339006" y="5371"/>
                </a:lnTo>
                <a:lnTo>
                  <a:pt x="1360725" y="20018"/>
                </a:lnTo>
                <a:lnTo>
                  <a:pt x="1375372" y="41737"/>
                </a:lnTo>
                <a:lnTo>
                  <a:pt x="1380743" y="68325"/>
                </a:lnTo>
                <a:lnTo>
                  <a:pt x="1380743" y="341629"/>
                </a:lnTo>
                <a:lnTo>
                  <a:pt x="1375372" y="368218"/>
                </a:lnTo>
                <a:lnTo>
                  <a:pt x="1360725" y="389937"/>
                </a:lnTo>
                <a:lnTo>
                  <a:pt x="1339006" y="404584"/>
                </a:lnTo>
                <a:lnTo>
                  <a:pt x="1312417" y="409955"/>
                </a:lnTo>
                <a:lnTo>
                  <a:pt x="68325" y="409955"/>
                </a:lnTo>
                <a:lnTo>
                  <a:pt x="41737" y="404584"/>
                </a:lnTo>
                <a:lnTo>
                  <a:pt x="20018" y="389937"/>
                </a:lnTo>
                <a:lnTo>
                  <a:pt x="5371" y="368218"/>
                </a:lnTo>
                <a:lnTo>
                  <a:pt x="0" y="341629"/>
                </a:lnTo>
                <a:lnTo>
                  <a:pt x="0" y="683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70832" y="4555997"/>
            <a:ext cx="1264285" cy="21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4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Rezerviši</a:t>
            </a:r>
            <a:r>
              <a:rPr sz="14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mesto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196584" y="5561076"/>
            <a:ext cx="0" cy="513715"/>
          </a:xfrm>
          <a:custGeom>
            <a:avLst/>
            <a:gdLst/>
            <a:ahLst/>
            <a:cxnLst/>
            <a:rect l="l" t="t" r="r" b="b"/>
            <a:pathLst>
              <a:path h="513714">
                <a:moveTo>
                  <a:pt x="0" y="513588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853684" y="5556503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845807" y="6026010"/>
            <a:ext cx="771525" cy="103505"/>
          </a:xfrm>
          <a:custGeom>
            <a:avLst/>
            <a:gdLst/>
            <a:ahLst/>
            <a:cxnLst/>
            <a:rect l="l" t="t" r="r" b="b"/>
            <a:pathLst>
              <a:path w="771525" h="103504">
                <a:moveTo>
                  <a:pt x="745988" y="51701"/>
                </a:moveTo>
                <a:lnTo>
                  <a:pt x="676148" y="92430"/>
                </a:lnTo>
                <a:lnTo>
                  <a:pt x="675132" y="96316"/>
                </a:lnTo>
                <a:lnTo>
                  <a:pt x="678688" y="102374"/>
                </a:lnTo>
                <a:lnTo>
                  <a:pt x="682498" y="103403"/>
                </a:lnTo>
                <a:lnTo>
                  <a:pt x="760256" y="58051"/>
                </a:lnTo>
                <a:lnTo>
                  <a:pt x="758571" y="58051"/>
                </a:lnTo>
                <a:lnTo>
                  <a:pt x="758571" y="57188"/>
                </a:lnTo>
                <a:lnTo>
                  <a:pt x="755396" y="57188"/>
                </a:lnTo>
                <a:lnTo>
                  <a:pt x="745988" y="51701"/>
                </a:lnTo>
                <a:close/>
              </a:path>
              <a:path w="771525" h="103504">
                <a:moveTo>
                  <a:pt x="735099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735099" y="58051"/>
                </a:lnTo>
                <a:lnTo>
                  <a:pt x="745988" y="51701"/>
                </a:lnTo>
                <a:lnTo>
                  <a:pt x="735099" y="45351"/>
                </a:lnTo>
                <a:close/>
              </a:path>
              <a:path w="771525" h="103504">
                <a:moveTo>
                  <a:pt x="760259" y="45351"/>
                </a:moveTo>
                <a:lnTo>
                  <a:pt x="758571" y="45351"/>
                </a:lnTo>
                <a:lnTo>
                  <a:pt x="758571" y="58051"/>
                </a:lnTo>
                <a:lnTo>
                  <a:pt x="760256" y="58051"/>
                </a:lnTo>
                <a:lnTo>
                  <a:pt x="771144" y="51701"/>
                </a:lnTo>
                <a:lnTo>
                  <a:pt x="760259" y="45351"/>
                </a:lnTo>
                <a:close/>
              </a:path>
              <a:path w="771525" h="103504">
                <a:moveTo>
                  <a:pt x="755396" y="46215"/>
                </a:moveTo>
                <a:lnTo>
                  <a:pt x="745988" y="51701"/>
                </a:lnTo>
                <a:lnTo>
                  <a:pt x="755396" y="57188"/>
                </a:lnTo>
                <a:lnTo>
                  <a:pt x="755396" y="46215"/>
                </a:lnTo>
                <a:close/>
              </a:path>
              <a:path w="771525" h="103504">
                <a:moveTo>
                  <a:pt x="758571" y="46215"/>
                </a:moveTo>
                <a:lnTo>
                  <a:pt x="755396" y="46215"/>
                </a:lnTo>
                <a:lnTo>
                  <a:pt x="755396" y="57188"/>
                </a:lnTo>
                <a:lnTo>
                  <a:pt x="758571" y="57188"/>
                </a:lnTo>
                <a:lnTo>
                  <a:pt x="758571" y="46215"/>
                </a:lnTo>
                <a:close/>
              </a:path>
              <a:path w="771525" h="103504">
                <a:moveTo>
                  <a:pt x="682498" y="0"/>
                </a:moveTo>
                <a:lnTo>
                  <a:pt x="678688" y="1015"/>
                </a:lnTo>
                <a:lnTo>
                  <a:pt x="675132" y="7086"/>
                </a:lnTo>
                <a:lnTo>
                  <a:pt x="676148" y="10972"/>
                </a:lnTo>
                <a:lnTo>
                  <a:pt x="745988" y="51701"/>
                </a:lnTo>
                <a:lnTo>
                  <a:pt x="755396" y="46215"/>
                </a:lnTo>
                <a:lnTo>
                  <a:pt x="758571" y="46215"/>
                </a:lnTo>
                <a:lnTo>
                  <a:pt x="758571" y="45351"/>
                </a:lnTo>
                <a:lnTo>
                  <a:pt x="760259" y="45351"/>
                </a:lnTo>
                <a:lnTo>
                  <a:pt x="6824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645652" y="6053328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0" y="0"/>
                </a:moveTo>
                <a:lnTo>
                  <a:pt x="8991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676131" y="5611367"/>
            <a:ext cx="114300" cy="102235"/>
          </a:xfrm>
          <a:custGeom>
            <a:avLst/>
            <a:gdLst/>
            <a:ahLst/>
            <a:cxnLst/>
            <a:rect l="l" t="t" r="r" b="b"/>
            <a:pathLst>
              <a:path w="114300" h="102235">
                <a:moveTo>
                  <a:pt x="0" y="51053"/>
                </a:moveTo>
                <a:lnTo>
                  <a:pt x="4482" y="31182"/>
                </a:lnTo>
                <a:lnTo>
                  <a:pt x="16716" y="14954"/>
                </a:lnTo>
                <a:lnTo>
                  <a:pt x="34879" y="4012"/>
                </a:lnTo>
                <a:lnTo>
                  <a:pt x="57150" y="0"/>
                </a:lnTo>
                <a:lnTo>
                  <a:pt x="79420" y="4012"/>
                </a:lnTo>
                <a:lnTo>
                  <a:pt x="97583" y="14954"/>
                </a:lnTo>
                <a:lnTo>
                  <a:pt x="109817" y="31182"/>
                </a:lnTo>
                <a:lnTo>
                  <a:pt x="114300" y="51053"/>
                </a:lnTo>
                <a:lnTo>
                  <a:pt x="109817" y="70925"/>
                </a:lnTo>
                <a:lnTo>
                  <a:pt x="97583" y="87153"/>
                </a:lnTo>
                <a:lnTo>
                  <a:pt x="79420" y="98095"/>
                </a:lnTo>
                <a:lnTo>
                  <a:pt x="57150" y="102107"/>
                </a:lnTo>
                <a:lnTo>
                  <a:pt x="34879" y="98095"/>
                </a:lnTo>
                <a:lnTo>
                  <a:pt x="16716" y="87153"/>
                </a:lnTo>
                <a:lnTo>
                  <a:pt x="4482" y="70925"/>
                </a:lnTo>
                <a:lnTo>
                  <a:pt x="0" y="5105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704706" y="5636895"/>
            <a:ext cx="57150" cy="51435"/>
          </a:xfrm>
          <a:custGeom>
            <a:avLst/>
            <a:gdLst/>
            <a:ahLst/>
            <a:cxnLst/>
            <a:rect l="l" t="t" r="r" b="b"/>
            <a:pathLst>
              <a:path w="57150" h="51435">
                <a:moveTo>
                  <a:pt x="0" y="25526"/>
                </a:moveTo>
                <a:lnTo>
                  <a:pt x="2250" y="35462"/>
                </a:lnTo>
                <a:lnTo>
                  <a:pt x="8381" y="43576"/>
                </a:lnTo>
                <a:lnTo>
                  <a:pt x="17466" y="49047"/>
                </a:lnTo>
                <a:lnTo>
                  <a:pt x="28575" y="51053"/>
                </a:lnTo>
                <a:lnTo>
                  <a:pt x="39683" y="49047"/>
                </a:lnTo>
                <a:lnTo>
                  <a:pt x="48768" y="43576"/>
                </a:lnTo>
                <a:lnTo>
                  <a:pt x="54899" y="35462"/>
                </a:lnTo>
                <a:lnTo>
                  <a:pt x="57150" y="25526"/>
                </a:lnTo>
                <a:lnTo>
                  <a:pt x="54899" y="15591"/>
                </a:lnTo>
                <a:lnTo>
                  <a:pt x="48768" y="7477"/>
                </a:lnTo>
                <a:lnTo>
                  <a:pt x="39683" y="2006"/>
                </a:lnTo>
                <a:lnTo>
                  <a:pt x="28575" y="0"/>
                </a:lnTo>
                <a:lnTo>
                  <a:pt x="17466" y="2006"/>
                </a:lnTo>
                <a:lnTo>
                  <a:pt x="8381" y="7477"/>
                </a:lnTo>
                <a:lnTo>
                  <a:pt x="2250" y="15591"/>
                </a:lnTo>
                <a:lnTo>
                  <a:pt x="0" y="2552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700516" y="5632703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59" h="50800">
                <a:moveTo>
                  <a:pt x="30479" y="0"/>
                </a:moveTo>
                <a:lnTo>
                  <a:pt x="18591" y="1975"/>
                </a:lnTo>
                <a:lnTo>
                  <a:pt x="8905" y="7362"/>
                </a:lnTo>
                <a:lnTo>
                  <a:pt x="2387" y="15355"/>
                </a:lnTo>
                <a:lnTo>
                  <a:pt x="0" y="25146"/>
                </a:lnTo>
                <a:lnTo>
                  <a:pt x="2387" y="34936"/>
                </a:lnTo>
                <a:lnTo>
                  <a:pt x="8905" y="42929"/>
                </a:lnTo>
                <a:lnTo>
                  <a:pt x="18591" y="48316"/>
                </a:lnTo>
                <a:lnTo>
                  <a:pt x="30479" y="50292"/>
                </a:lnTo>
                <a:lnTo>
                  <a:pt x="42368" y="48316"/>
                </a:lnTo>
                <a:lnTo>
                  <a:pt x="52054" y="42929"/>
                </a:lnTo>
                <a:lnTo>
                  <a:pt x="58572" y="34936"/>
                </a:lnTo>
                <a:lnTo>
                  <a:pt x="60959" y="25146"/>
                </a:lnTo>
                <a:lnTo>
                  <a:pt x="58572" y="15355"/>
                </a:lnTo>
                <a:lnTo>
                  <a:pt x="52054" y="7362"/>
                </a:lnTo>
                <a:lnTo>
                  <a:pt x="42368" y="1975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700516" y="5632703"/>
            <a:ext cx="60960" cy="50800"/>
          </a:xfrm>
          <a:custGeom>
            <a:avLst/>
            <a:gdLst/>
            <a:ahLst/>
            <a:cxnLst/>
            <a:rect l="l" t="t" r="r" b="b"/>
            <a:pathLst>
              <a:path w="60959" h="50800">
                <a:moveTo>
                  <a:pt x="0" y="25146"/>
                </a:moveTo>
                <a:lnTo>
                  <a:pt x="2387" y="15355"/>
                </a:lnTo>
                <a:lnTo>
                  <a:pt x="8905" y="7362"/>
                </a:lnTo>
                <a:lnTo>
                  <a:pt x="18591" y="1975"/>
                </a:lnTo>
                <a:lnTo>
                  <a:pt x="30479" y="0"/>
                </a:lnTo>
                <a:lnTo>
                  <a:pt x="42368" y="1975"/>
                </a:lnTo>
                <a:lnTo>
                  <a:pt x="52054" y="7362"/>
                </a:lnTo>
                <a:lnTo>
                  <a:pt x="58572" y="15355"/>
                </a:lnTo>
                <a:lnTo>
                  <a:pt x="60959" y="25146"/>
                </a:lnTo>
                <a:lnTo>
                  <a:pt x="58572" y="34936"/>
                </a:lnTo>
                <a:lnTo>
                  <a:pt x="52054" y="42929"/>
                </a:lnTo>
                <a:lnTo>
                  <a:pt x="42368" y="48316"/>
                </a:lnTo>
                <a:lnTo>
                  <a:pt x="30479" y="50292"/>
                </a:lnTo>
                <a:lnTo>
                  <a:pt x="18591" y="48316"/>
                </a:lnTo>
                <a:lnTo>
                  <a:pt x="8905" y="42929"/>
                </a:lnTo>
                <a:lnTo>
                  <a:pt x="2387" y="34936"/>
                </a:lnTo>
                <a:lnTo>
                  <a:pt x="0" y="2514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677782" y="5269991"/>
            <a:ext cx="103505" cy="338455"/>
          </a:xfrm>
          <a:custGeom>
            <a:avLst/>
            <a:gdLst/>
            <a:ahLst/>
            <a:cxnLst/>
            <a:rect l="l" t="t" r="r" b="b"/>
            <a:pathLst>
              <a:path w="103504" h="338454">
                <a:moveTo>
                  <a:pt x="7112" y="242316"/>
                </a:moveTo>
                <a:lnTo>
                  <a:pt x="1016" y="245872"/>
                </a:lnTo>
                <a:lnTo>
                  <a:pt x="0" y="249682"/>
                </a:lnTo>
                <a:lnTo>
                  <a:pt x="51689" y="338353"/>
                </a:lnTo>
                <a:lnTo>
                  <a:pt x="59032" y="325755"/>
                </a:lnTo>
                <a:lnTo>
                  <a:pt x="45339" y="325755"/>
                </a:lnTo>
                <a:lnTo>
                  <a:pt x="45339" y="302313"/>
                </a:lnTo>
                <a:lnTo>
                  <a:pt x="10922" y="243332"/>
                </a:lnTo>
                <a:lnTo>
                  <a:pt x="7112" y="242316"/>
                </a:lnTo>
                <a:close/>
              </a:path>
              <a:path w="103504" h="338454">
                <a:moveTo>
                  <a:pt x="45339" y="302313"/>
                </a:moveTo>
                <a:lnTo>
                  <a:pt x="45339" y="325755"/>
                </a:lnTo>
                <a:lnTo>
                  <a:pt x="58039" y="325755"/>
                </a:lnTo>
                <a:lnTo>
                  <a:pt x="58039" y="322554"/>
                </a:lnTo>
                <a:lnTo>
                  <a:pt x="46227" y="322554"/>
                </a:lnTo>
                <a:lnTo>
                  <a:pt x="51689" y="313195"/>
                </a:lnTo>
                <a:lnTo>
                  <a:pt x="45339" y="302313"/>
                </a:lnTo>
                <a:close/>
              </a:path>
              <a:path w="103504" h="338454">
                <a:moveTo>
                  <a:pt x="96266" y="242316"/>
                </a:moveTo>
                <a:lnTo>
                  <a:pt x="92456" y="243332"/>
                </a:lnTo>
                <a:lnTo>
                  <a:pt x="58039" y="302313"/>
                </a:lnTo>
                <a:lnTo>
                  <a:pt x="58039" y="325755"/>
                </a:lnTo>
                <a:lnTo>
                  <a:pt x="59032" y="325755"/>
                </a:lnTo>
                <a:lnTo>
                  <a:pt x="103377" y="249682"/>
                </a:lnTo>
                <a:lnTo>
                  <a:pt x="102362" y="245872"/>
                </a:lnTo>
                <a:lnTo>
                  <a:pt x="96266" y="242316"/>
                </a:lnTo>
                <a:close/>
              </a:path>
              <a:path w="103504" h="338454">
                <a:moveTo>
                  <a:pt x="51689" y="313195"/>
                </a:moveTo>
                <a:lnTo>
                  <a:pt x="46227" y="322554"/>
                </a:lnTo>
                <a:lnTo>
                  <a:pt x="57150" y="322554"/>
                </a:lnTo>
                <a:lnTo>
                  <a:pt x="51689" y="313195"/>
                </a:lnTo>
                <a:close/>
              </a:path>
              <a:path w="103504" h="338454">
                <a:moveTo>
                  <a:pt x="58039" y="302313"/>
                </a:moveTo>
                <a:lnTo>
                  <a:pt x="51689" y="313195"/>
                </a:lnTo>
                <a:lnTo>
                  <a:pt x="57150" y="322554"/>
                </a:lnTo>
                <a:lnTo>
                  <a:pt x="58039" y="322554"/>
                </a:lnTo>
                <a:lnTo>
                  <a:pt x="58039" y="302313"/>
                </a:lnTo>
                <a:close/>
              </a:path>
              <a:path w="103504" h="338454">
                <a:moveTo>
                  <a:pt x="58039" y="0"/>
                </a:moveTo>
                <a:lnTo>
                  <a:pt x="45339" y="0"/>
                </a:lnTo>
                <a:lnTo>
                  <a:pt x="45339" y="302313"/>
                </a:lnTo>
                <a:lnTo>
                  <a:pt x="51689" y="313195"/>
                </a:lnTo>
                <a:lnTo>
                  <a:pt x="58039" y="302313"/>
                </a:lnTo>
                <a:lnTo>
                  <a:pt x="58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679306" y="5705830"/>
            <a:ext cx="103505" cy="361315"/>
          </a:xfrm>
          <a:custGeom>
            <a:avLst/>
            <a:gdLst/>
            <a:ahLst/>
            <a:cxnLst/>
            <a:rect l="l" t="t" r="r" b="b"/>
            <a:pathLst>
              <a:path w="103504" h="361314">
                <a:moveTo>
                  <a:pt x="51689" y="25157"/>
                </a:moveTo>
                <a:lnTo>
                  <a:pt x="45339" y="36039"/>
                </a:lnTo>
                <a:lnTo>
                  <a:pt x="45339" y="361213"/>
                </a:lnTo>
                <a:lnTo>
                  <a:pt x="58039" y="361213"/>
                </a:lnTo>
                <a:lnTo>
                  <a:pt x="58039" y="36039"/>
                </a:lnTo>
                <a:lnTo>
                  <a:pt x="51689" y="25157"/>
                </a:lnTo>
                <a:close/>
              </a:path>
              <a:path w="103504" h="361314">
                <a:moveTo>
                  <a:pt x="51689" y="0"/>
                </a:moveTo>
                <a:lnTo>
                  <a:pt x="1777" y="85597"/>
                </a:lnTo>
                <a:lnTo>
                  <a:pt x="0" y="88620"/>
                </a:lnTo>
                <a:lnTo>
                  <a:pt x="1016" y="92519"/>
                </a:lnTo>
                <a:lnTo>
                  <a:pt x="7112" y="96050"/>
                </a:lnTo>
                <a:lnTo>
                  <a:pt x="10922" y="95021"/>
                </a:lnTo>
                <a:lnTo>
                  <a:pt x="45338" y="36039"/>
                </a:lnTo>
                <a:lnTo>
                  <a:pt x="45339" y="12598"/>
                </a:lnTo>
                <a:lnTo>
                  <a:pt x="59034" y="12598"/>
                </a:lnTo>
                <a:lnTo>
                  <a:pt x="51689" y="0"/>
                </a:lnTo>
                <a:close/>
              </a:path>
              <a:path w="103504" h="361314">
                <a:moveTo>
                  <a:pt x="59034" y="12598"/>
                </a:moveTo>
                <a:lnTo>
                  <a:pt x="58039" y="12598"/>
                </a:lnTo>
                <a:lnTo>
                  <a:pt x="58039" y="36039"/>
                </a:lnTo>
                <a:lnTo>
                  <a:pt x="92456" y="95021"/>
                </a:lnTo>
                <a:lnTo>
                  <a:pt x="96266" y="96050"/>
                </a:lnTo>
                <a:lnTo>
                  <a:pt x="102362" y="92519"/>
                </a:lnTo>
                <a:lnTo>
                  <a:pt x="103377" y="88620"/>
                </a:lnTo>
                <a:lnTo>
                  <a:pt x="101600" y="85597"/>
                </a:lnTo>
                <a:lnTo>
                  <a:pt x="59034" y="12598"/>
                </a:lnTo>
                <a:close/>
              </a:path>
              <a:path w="103504" h="361314">
                <a:moveTo>
                  <a:pt x="58039" y="12598"/>
                </a:moveTo>
                <a:lnTo>
                  <a:pt x="45339" y="12598"/>
                </a:lnTo>
                <a:lnTo>
                  <a:pt x="45339" y="36039"/>
                </a:lnTo>
                <a:lnTo>
                  <a:pt x="51689" y="25157"/>
                </a:lnTo>
                <a:lnTo>
                  <a:pt x="46227" y="15798"/>
                </a:lnTo>
                <a:lnTo>
                  <a:pt x="58039" y="15798"/>
                </a:lnTo>
                <a:lnTo>
                  <a:pt x="58039" y="12598"/>
                </a:lnTo>
                <a:close/>
              </a:path>
              <a:path w="103504" h="361314">
                <a:moveTo>
                  <a:pt x="58039" y="15798"/>
                </a:moveTo>
                <a:lnTo>
                  <a:pt x="57150" y="15798"/>
                </a:lnTo>
                <a:lnTo>
                  <a:pt x="51689" y="25157"/>
                </a:lnTo>
                <a:lnTo>
                  <a:pt x="58039" y="36039"/>
                </a:lnTo>
                <a:lnTo>
                  <a:pt x="58039" y="15798"/>
                </a:lnTo>
                <a:close/>
              </a:path>
              <a:path w="103504" h="361314">
                <a:moveTo>
                  <a:pt x="57150" y="15798"/>
                </a:moveTo>
                <a:lnTo>
                  <a:pt x="46227" y="15798"/>
                </a:lnTo>
                <a:lnTo>
                  <a:pt x="51689" y="25157"/>
                </a:lnTo>
                <a:lnTo>
                  <a:pt x="57150" y="157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820539" y="4873752"/>
            <a:ext cx="103505" cy="338455"/>
          </a:xfrm>
          <a:custGeom>
            <a:avLst/>
            <a:gdLst/>
            <a:ahLst/>
            <a:cxnLst/>
            <a:rect l="l" t="t" r="r" b="b"/>
            <a:pathLst>
              <a:path w="103504" h="338454">
                <a:moveTo>
                  <a:pt x="7112" y="242316"/>
                </a:moveTo>
                <a:lnTo>
                  <a:pt x="1015" y="245872"/>
                </a:lnTo>
                <a:lnTo>
                  <a:pt x="0" y="249681"/>
                </a:lnTo>
                <a:lnTo>
                  <a:pt x="51688" y="338328"/>
                </a:lnTo>
                <a:lnTo>
                  <a:pt x="59020" y="325755"/>
                </a:lnTo>
                <a:lnTo>
                  <a:pt x="45338" y="325755"/>
                </a:lnTo>
                <a:lnTo>
                  <a:pt x="45338" y="302332"/>
                </a:lnTo>
                <a:lnTo>
                  <a:pt x="10922" y="243331"/>
                </a:lnTo>
                <a:lnTo>
                  <a:pt x="7112" y="242316"/>
                </a:lnTo>
                <a:close/>
              </a:path>
              <a:path w="103504" h="338454">
                <a:moveTo>
                  <a:pt x="45338" y="302332"/>
                </a:moveTo>
                <a:lnTo>
                  <a:pt x="45338" y="325755"/>
                </a:lnTo>
                <a:lnTo>
                  <a:pt x="58038" y="325755"/>
                </a:lnTo>
                <a:lnTo>
                  <a:pt x="58038" y="322580"/>
                </a:lnTo>
                <a:lnTo>
                  <a:pt x="46227" y="322580"/>
                </a:lnTo>
                <a:lnTo>
                  <a:pt x="51688" y="313218"/>
                </a:lnTo>
                <a:lnTo>
                  <a:pt x="45338" y="302332"/>
                </a:lnTo>
                <a:close/>
              </a:path>
              <a:path w="103504" h="338454">
                <a:moveTo>
                  <a:pt x="96265" y="242316"/>
                </a:moveTo>
                <a:lnTo>
                  <a:pt x="92456" y="243331"/>
                </a:lnTo>
                <a:lnTo>
                  <a:pt x="58038" y="302332"/>
                </a:lnTo>
                <a:lnTo>
                  <a:pt x="58038" y="325755"/>
                </a:lnTo>
                <a:lnTo>
                  <a:pt x="59020" y="325755"/>
                </a:lnTo>
                <a:lnTo>
                  <a:pt x="103377" y="249681"/>
                </a:lnTo>
                <a:lnTo>
                  <a:pt x="102362" y="245872"/>
                </a:lnTo>
                <a:lnTo>
                  <a:pt x="96265" y="242316"/>
                </a:lnTo>
                <a:close/>
              </a:path>
              <a:path w="103504" h="338454">
                <a:moveTo>
                  <a:pt x="51688" y="313218"/>
                </a:moveTo>
                <a:lnTo>
                  <a:pt x="46227" y="322580"/>
                </a:lnTo>
                <a:lnTo>
                  <a:pt x="57150" y="322580"/>
                </a:lnTo>
                <a:lnTo>
                  <a:pt x="51688" y="313218"/>
                </a:lnTo>
                <a:close/>
              </a:path>
              <a:path w="103504" h="338454">
                <a:moveTo>
                  <a:pt x="58038" y="302332"/>
                </a:moveTo>
                <a:lnTo>
                  <a:pt x="51688" y="313218"/>
                </a:lnTo>
                <a:lnTo>
                  <a:pt x="57150" y="322580"/>
                </a:lnTo>
                <a:lnTo>
                  <a:pt x="58038" y="322580"/>
                </a:lnTo>
                <a:lnTo>
                  <a:pt x="58038" y="302332"/>
                </a:lnTo>
                <a:close/>
              </a:path>
              <a:path w="103504" h="338454">
                <a:moveTo>
                  <a:pt x="58038" y="0"/>
                </a:moveTo>
                <a:lnTo>
                  <a:pt x="45338" y="0"/>
                </a:lnTo>
                <a:lnTo>
                  <a:pt x="45338" y="302332"/>
                </a:lnTo>
                <a:lnTo>
                  <a:pt x="51688" y="313218"/>
                </a:lnTo>
                <a:lnTo>
                  <a:pt x="58038" y="302332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816475" y="5052567"/>
            <a:ext cx="3959225" cy="12721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31260">
              <a:lnSpc>
                <a:spcPct val="100000"/>
              </a:lnSpc>
              <a:tabLst>
                <a:tab pos="3958590" algn="l"/>
              </a:tabLst>
            </a:pPr>
            <a:r>
              <a:rPr sz="1400" u="sng" dirty="0">
                <a:solidFill>
                  <a:schemeClr val="tx1"/>
                </a:solidFill>
                <a:latin typeface="Arial"/>
                <a:cs typeface="Arial"/>
              </a:rPr>
              <a:t> 	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5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ts val="1430"/>
              </a:lnSpc>
            </a:pPr>
            <a:r>
              <a:rPr sz="1200" i="1" dirty="0">
                <a:solidFill>
                  <a:schemeClr val="tx1"/>
                </a:solidFill>
                <a:latin typeface="Arial"/>
                <a:cs typeface="Arial"/>
              </a:rPr>
              <a:t>slanje</a:t>
            </a:r>
            <a:r>
              <a:rPr sz="1200" i="1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chemeClr val="tx1"/>
                </a:solidFill>
                <a:latin typeface="Arial"/>
                <a:cs typeface="Arial"/>
              </a:rPr>
              <a:t>signala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929632" y="5609844"/>
            <a:ext cx="248920" cy="495300"/>
          </a:xfrm>
          <a:custGeom>
            <a:avLst/>
            <a:gdLst/>
            <a:ahLst/>
            <a:cxnLst/>
            <a:rect l="l" t="t" r="r" b="b"/>
            <a:pathLst>
              <a:path w="248920" h="495300">
                <a:moveTo>
                  <a:pt x="242950" y="478053"/>
                </a:moveTo>
                <a:lnTo>
                  <a:pt x="231520" y="483666"/>
                </a:lnTo>
                <a:lnTo>
                  <a:pt x="237108" y="495058"/>
                </a:lnTo>
                <a:lnTo>
                  <a:pt x="248538" y="489445"/>
                </a:lnTo>
                <a:lnTo>
                  <a:pt x="242950" y="478053"/>
                </a:lnTo>
                <a:close/>
              </a:path>
              <a:path w="248920" h="495300">
                <a:moveTo>
                  <a:pt x="231647" y="455269"/>
                </a:moveTo>
                <a:lnTo>
                  <a:pt x="220344" y="460870"/>
                </a:lnTo>
                <a:lnTo>
                  <a:pt x="225932" y="472262"/>
                </a:lnTo>
                <a:lnTo>
                  <a:pt x="237362" y="466661"/>
                </a:lnTo>
                <a:lnTo>
                  <a:pt x="231647" y="455269"/>
                </a:lnTo>
                <a:close/>
              </a:path>
              <a:path w="248920" h="495300">
                <a:moveTo>
                  <a:pt x="220471" y="432473"/>
                </a:moveTo>
                <a:lnTo>
                  <a:pt x="209041" y="438086"/>
                </a:lnTo>
                <a:lnTo>
                  <a:pt x="214629" y="449478"/>
                </a:lnTo>
                <a:lnTo>
                  <a:pt x="226059" y="443864"/>
                </a:lnTo>
                <a:lnTo>
                  <a:pt x="220471" y="432473"/>
                </a:lnTo>
                <a:close/>
              </a:path>
              <a:path w="248920" h="495300">
                <a:moveTo>
                  <a:pt x="209295" y="409689"/>
                </a:moveTo>
                <a:lnTo>
                  <a:pt x="197865" y="415289"/>
                </a:lnTo>
                <a:lnTo>
                  <a:pt x="203453" y="426694"/>
                </a:lnTo>
                <a:lnTo>
                  <a:pt x="214883" y="421081"/>
                </a:lnTo>
                <a:lnTo>
                  <a:pt x="209295" y="409689"/>
                </a:lnTo>
                <a:close/>
              </a:path>
              <a:path w="248920" h="495300">
                <a:moveTo>
                  <a:pt x="197992" y="386892"/>
                </a:moveTo>
                <a:lnTo>
                  <a:pt x="186689" y="392506"/>
                </a:lnTo>
                <a:lnTo>
                  <a:pt x="192277" y="403898"/>
                </a:lnTo>
                <a:lnTo>
                  <a:pt x="203707" y="398297"/>
                </a:lnTo>
                <a:lnTo>
                  <a:pt x="197992" y="386892"/>
                </a:lnTo>
                <a:close/>
              </a:path>
              <a:path w="248920" h="495300">
                <a:moveTo>
                  <a:pt x="186816" y="364108"/>
                </a:moveTo>
                <a:lnTo>
                  <a:pt x="175387" y="369722"/>
                </a:lnTo>
                <a:lnTo>
                  <a:pt x="180975" y="381114"/>
                </a:lnTo>
                <a:lnTo>
                  <a:pt x="192404" y="375500"/>
                </a:lnTo>
                <a:lnTo>
                  <a:pt x="186816" y="364108"/>
                </a:lnTo>
                <a:close/>
              </a:path>
              <a:path w="248920" h="495300">
                <a:moveTo>
                  <a:pt x="175640" y="341325"/>
                </a:moveTo>
                <a:lnTo>
                  <a:pt x="164210" y="346925"/>
                </a:lnTo>
                <a:lnTo>
                  <a:pt x="169798" y="358330"/>
                </a:lnTo>
                <a:lnTo>
                  <a:pt x="181228" y="352717"/>
                </a:lnTo>
                <a:lnTo>
                  <a:pt x="175640" y="341325"/>
                </a:lnTo>
                <a:close/>
              </a:path>
              <a:path w="248920" h="495300">
                <a:moveTo>
                  <a:pt x="164337" y="318528"/>
                </a:moveTo>
                <a:lnTo>
                  <a:pt x="153034" y="324142"/>
                </a:lnTo>
                <a:lnTo>
                  <a:pt x="158622" y="335533"/>
                </a:lnTo>
                <a:lnTo>
                  <a:pt x="170052" y="329920"/>
                </a:lnTo>
                <a:lnTo>
                  <a:pt x="164337" y="318528"/>
                </a:lnTo>
                <a:close/>
              </a:path>
              <a:path w="248920" h="495300">
                <a:moveTo>
                  <a:pt x="153162" y="295744"/>
                </a:moveTo>
                <a:lnTo>
                  <a:pt x="141731" y="301358"/>
                </a:lnTo>
                <a:lnTo>
                  <a:pt x="147446" y="312750"/>
                </a:lnTo>
                <a:lnTo>
                  <a:pt x="158750" y="307136"/>
                </a:lnTo>
                <a:lnTo>
                  <a:pt x="153162" y="295744"/>
                </a:lnTo>
                <a:close/>
              </a:path>
              <a:path w="248920" h="495300">
                <a:moveTo>
                  <a:pt x="141985" y="272961"/>
                </a:moveTo>
                <a:lnTo>
                  <a:pt x="130555" y="278561"/>
                </a:lnTo>
                <a:lnTo>
                  <a:pt x="136143" y="289953"/>
                </a:lnTo>
                <a:lnTo>
                  <a:pt x="147573" y="284352"/>
                </a:lnTo>
                <a:lnTo>
                  <a:pt x="141985" y="272961"/>
                </a:lnTo>
                <a:close/>
              </a:path>
              <a:path w="248920" h="495300">
                <a:moveTo>
                  <a:pt x="130682" y="250164"/>
                </a:moveTo>
                <a:lnTo>
                  <a:pt x="119379" y="255777"/>
                </a:lnTo>
                <a:lnTo>
                  <a:pt x="124967" y="267169"/>
                </a:lnTo>
                <a:lnTo>
                  <a:pt x="136397" y="261556"/>
                </a:lnTo>
                <a:lnTo>
                  <a:pt x="130682" y="250164"/>
                </a:lnTo>
                <a:close/>
              </a:path>
              <a:path w="248920" h="495300">
                <a:moveTo>
                  <a:pt x="119506" y="227380"/>
                </a:moveTo>
                <a:lnTo>
                  <a:pt x="108076" y="232981"/>
                </a:lnTo>
                <a:lnTo>
                  <a:pt x="113791" y="244386"/>
                </a:lnTo>
                <a:lnTo>
                  <a:pt x="125094" y="238772"/>
                </a:lnTo>
                <a:lnTo>
                  <a:pt x="119506" y="227380"/>
                </a:lnTo>
                <a:close/>
              </a:path>
              <a:path w="248920" h="495300">
                <a:moveTo>
                  <a:pt x="108330" y="204584"/>
                </a:moveTo>
                <a:lnTo>
                  <a:pt x="96900" y="210197"/>
                </a:lnTo>
                <a:lnTo>
                  <a:pt x="102488" y="221589"/>
                </a:lnTo>
                <a:lnTo>
                  <a:pt x="113918" y="215988"/>
                </a:lnTo>
                <a:lnTo>
                  <a:pt x="108330" y="204584"/>
                </a:lnTo>
                <a:close/>
              </a:path>
              <a:path w="248920" h="495300">
                <a:moveTo>
                  <a:pt x="97027" y="181800"/>
                </a:moveTo>
                <a:lnTo>
                  <a:pt x="85725" y="187413"/>
                </a:lnTo>
                <a:lnTo>
                  <a:pt x="91312" y="198805"/>
                </a:lnTo>
                <a:lnTo>
                  <a:pt x="102742" y="193192"/>
                </a:lnTo>
                <a:lnTo>
                  <a:pt x="97027" y="181800"/>
                </a:lnTo>
                <a:close/>
              </a:path>
              <a:path w="248920" h="495300">
                <a:moveTo>
                  <a:pt x="85851" y="159016"/>
                </a:moveTo>
                <a:lnTo>
                  <a:pt x="74421" y="164617"/>
                </a:lnTo>
                <a:lnTo>
                  <a:pt x="80137" y="176021"/>
                </a:lnTo>
                <a:lnTo>
                  <a:pt x="91439" y="170408"/>
                </a:lnTo>
                <a:lnTo>
                  <a:pt x="85851" y="159016"/>
                </a:lnTo>
                <a:close/>
              </a:path>
              <a:path w="248920" h="495300">
                <a:moveTo>
                  <a:pt x="74675" y="136220"/>
                </a:moveTo>
                <a:lnTo>
                  <a:pt x="63245" y="141833"/>
                </a:lnTo>
                <a:lnTo>
                  <a:pt x="68833" y="153225"/>
                </a:lnTo>
                <a:lnTo>
                  <a:pt x="80263" y="147624"/>
                </a:lnTo>
                <a:lnTo>
                  <a:pt x="74675" y="136220"/>
                </a:lnTo>
                <a:close/>
              </a:path>
              <a:path w="248920" h="495300">
                <a:moveTo>
                  <a:pt x="63372" y="113436"/>
                </a:moveTo>
                <a:lnTo>
                  <a:pt x="52069" y="119049"/>
                </a:lnTo>
                <a:lnTo>
                  <a:pt x="57657" y="130441"/>
                </a:lnTo>
                <a:lnTo>
                  <a:pt x="69087" y="124828"/>
                </a:lnTo>
                <a:lnTo>
                  <a:pt x="63372" y="113436"/>
                </a:lnTo>
                <a:close/>
              </a:path>
              <a:path w="248920" h="495300">
                <a:moveTo>
                  <a:pt x="52196" y="90652"/>
                </a:moveTo>
                <a:lnTo>
                  <a:pt x="40766" y="96253"/>
                </a:lnTo>
                <a:lnTo>
                  <a:pt x="46481" y="107645"/>
                </a:lnTo>
                <a:lnTo>
                  <a:pt x="57784" y="102044"/>
                </a:lnTo>
                <a:lnTo>
                  <a:pt x="52196" y="90652"/>
                </a:lnTo>
                <a:close/>
              </a:path>
              <a:path w="248920" h="495300">
                <a:moveTo>
                  <a:pt x="507" y="0"/>
                </a:moveTo>
                <a:lnTo>
                  <a:pt x="0" y="85191"/>
                </a:lnTo>
                <a:lnTo>
                  <a:pt x="46925" y="62077"/>
                </a:lnTo>
                <a:lnTo>
                  <a:pt x="24002" y="62077"/>
                </a:lnTo>
                <a:lnTo>
                  <a:pt x="22859" y="59778"/>
                </a:lnTo>
                <a:lnTo>
                  <a:pt x="34289" y="54165"/>
                </a:lnTo>
                <a:lnTo>
                  <a:pt x="62988" y="54165"/>
                </a:lnTo>
                <a:lnTo>
                  <a:pt x="68325" y="51536"/>
                </a:lnTo>
                <a:lnTo>
                  <a:pt x="507" y="0"/>
                </a:lnTo>
                <a:close/>
              </a:path>
              <a:path w="248920" h="495300">
                <a:moveTo>
                  <a:pt x="41020" y="67856"/>
                </a:moveTo>
                <a:lnTo>
                  <a:pt x="29590" y="73469"/>
                </a:lnTo>
                <a:lnTo>
                  <a:pt x="35178" y="84861"/>
                </a:lnTo>
                <a:lnTo>
                  <a:pt x="46608" y="79247"/>
                </a:lnTo>
                <a:lnTo>
                  <a:pt x="41020" y="67856"/>
                </a:lnTo>
                <a:close/>
              </a:path>
              <a:path w="248920" h="495300">
                <a:moveTo>
                  <a:pt x="34289" y="54165"/>
                </a:moveTo>
                <a:lnTo>
                  <a:pt x="22859" y="59778"/>
                </a:lnTo>
                <a:lnTo>
                  <a:pt x="24002" y="62077"/>
                </a:lnTo>
                <a:lnTo>
                  <a:pt x="35432" y="56464"/>
                </a:lnTo>
                <a:lnTo>
                  <a:pt x="34289" y="54165"/>
                </a:lnTo>
                <a:close/>
              </a:path>
              <a:path w="248920" h="495300">
                <a:moveTo>
                  <a:pt x="62988" y="54165"/>
                </a:moveTo>
                <a:lnTo>
                  <a:pt x="34289" y="54165"/>
                </a:lnTo>
                <a:lnTo>
                  <a:pt x="35432" y="56464"/>
                </a:lnTo>
                <a:lnTo>
                  <a:pt x="24002" y="62077"/>
                </a:lnTo>
                <a:lnTo>
                  <a:pt x="46925" y="62077"/>
                </a:lnTo>
                <a:lnTo>
                  <a:pt x="62988" y="54165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874129" y="4558538"/>
            <a:ext cx="93980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prijem</a:t>
            </a:r>
            <a:r>
              <a:rPr sz="1200" i="1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signala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854952" y="4740655"/>
            <a:ext cx="213995" cy="308610"/>
          </a:xfrm>
          <a:custGeom>
            <a:avLst/>
            <a:gdLst/>
            <a:ahLst/>
            <a:cxnLst/>
            <a:rect l="l" t="t" r="r" b="b"/>
            <a:pathLst>
              <a:path w="213995" h="308610">
                <a:moveTo>
                  <a:pt x="203580" y="0"/>
                </a:moveTo>
                <a:lnTo>
                  <a:pt x="196342" y="10414"/>
                </a:lnTo>
                <a:lnTo>
                  <a:pt x="206882" y="17653"/>
                </a:lnTo>
                <a:lnTo>
                  <a:pt x="213995" y="7112"/>
                </a:lnTo>
                <a:lnTo>
                  <a:pt x="203580" y="0"/>
                </a:lnTo>
                <a:close/>
              </a:path>
              <a:path w="213995" h="308610">
                <a:moveTo>
                  <a:pt x="189229" y="20955"/>
                </a:moveTo>
                <a:lnTo>
                  <a:pt x="181991" y="31369"/>
                </a:lnTo>
                <a:lnTo>
                  <a:pt x="192531" y="38608"/>
                </a:lnTo>
                <a:lnTo>
                  <a:pt x="199644" y="28067"/>
                </a:lnTo>
                <a:lnTo>
                  <a:pt x="189229" y="20955"/>
                </a:lnTo>
                <a:close/>
              </a:path>
              <a:path w="213995" h="308610">
                <a:moveTo>
                  <a:pt x="174878" y="41910"/>
                </a:moveTo>
                <a:lnTo>
                  <a:pt x="167640" y="52324"/>
                </a:lnTo>
                <a:lnTo>
                  <a:pt x="178180" y="59563"/>
                </a:lnTo>
                <a:lnTo>
                  <a:pt x="185293" y="49022"/>
                </a:lnTo>
                <a:lnTo>
                  <a:pt x="174878" y="41910"/>
                </a:lnTo>
                <a:close/>
              </a:path>
              <a:path w="213995" h="308610">
                <a:moveTo>
                  <a:pt x="160527" y="62865"/>
                </a:moveTo>
                <a:lnTo>
                  <a:pt x="153289" y="73279"/>
                </a:lnTo>
                <a:lnTo>
                  <a:pt x="163829" y="80518"/>
                </a:lnTo>
                <a:lnTo>
                  <a:pt x="170942" y="69977"/>
                </a:lnTo>
                <a:lnTo>
                  <a:pt x="160527" y="62865"/>
                </a:lnTo>
                <a:close/>
              </a:path>
              <a:path w="213995" h="308610">
                <a:moveTo>
                  <a:pt x="146176" y="83820"/>
                </a:moveTo>
                <a:lnTo>
                  <a:pt x="138938" y="94234"/>
                </a:lnTo>
                <a:lnTo>
                  <a:pt x="149478" y="101473"/>
                </a:lnTo>
                <a:lnTo>
                  <a:pt x="156591" y="90932"/>
                </a:lnTo>
                <a:lnTo>
                  <a:pt x="146176" y="83820"/>
                </a:lnTo>
                <a:close/>
              </a:path>
              <a:path w="213995" h="308610">
                <a:moveTo>
                  <a:pt x="131825" y="104775"/>
                </a:moveTo>
                <a:lnTo>
                  <a:pt x="124587" y="115189"/>
                </a:lnTo>
                <a:lnTo>
                  <a:pt x="135127" y="122428"/>
                </a:lnTo>
                <a:lnTo>
                  <a:pt x="142240" y="111887"/>
                </a:lnTo>
                <a:lnTo>
                  <a:pt x="131825" y="104775"/>
                </a:lnTo>
                <a:close/>
              </a:path>
              <a:path w="213995" h="308610">
                <a:moveTo>
                  <a:pt x="117475" y="125730"/>
                </a:moveTo>
                <a:lnTo>
                  <a:pt x="110236" y="136144"/>
                </a:lnTo>
                <a:lnTo>
                  <a:pt x="120776" y="143383"/>
                </a:lnTo>
                <a:lnTo>
                  <a:pt x="127889" y="132842"/>
                </a:lnTo>
                <a:lnTo>
                  <a:pt x="117475" y="125730"/>
                </a:lnTo>
                <a:close/>
              </a:path>
              <a:path w="213995" h="308610">
                <a:moveTo>
                  <a:pt x="103124" y="146685"/>
                </a:moveTo>
                <a:lnTo>
                  <a:pt x="95884" y="157099"/>
                </a:lnTo>
                <a:lnTo>
                  <a:pt x="106425" y="164338"/>
                </a:lnTo>
                <a:lnTo>
                  <a:pt x="113538" y="153797"/>
                </a:lnTo>
                <a:lnTo>
                  <a:pt x="103124" y="146685"/>
                </a:lnTo>
                <a:close/>
              </a:path>
              <a:path w="213995" h="308610">
                <a:moveTo>
                  <a:pt x="88773" y="167640"/>
                </a:moveTo>
                <a:lnTo>
                  <a:pt x="81533" y="178054"/>
                </a:lnTo>
                <a:lnTo>
                  <a:pt x="92075" y="185293"/>
                </a:lnTo>
                <a:lnTo>
                  <a:pt x="99187" y="174752"/>
                </a:lnTo>
                <a:lnTo>
                  <a:pt x="88773" y="167640"/>
                </a:lnTo>
                <a:close/>
              </a:path>
              <a:path w="213995" h="308610">
                <a:moveTo>
                  <a:pt x="74422" y="188595"/>
                </a:moveTo>
                <a:lnTo>
                  <a:pt x="67182" y="199009"/>
                </a:lnTo>
                <a:lnTo>
                  <a:pt x="77724" y="206248"/>
                </a:lnTo>
                <a:lnTo>
                  <a:pt x="84836" y="195707"/>
                </a:lnTo>
                <a:lnTo>
                  <a:pt x="74422" y="188595"/>
                </a:lnTo>
                <a:close/>
              </a:path>
              <a:path w="213995" h="308610">
                <a:moveTo>
                  <a:pt x="11683" y="223901"/>
                </a:moveTo>
                <a:lnTo>
                  <a:pt x="0" y="308356"/>
                </a:lnTo>
                <a:lnTo>
                  <a:pt x="74549" y="267081"/>
                </a:lnTo>
                <a:lnTo>
                  <a:pt x="63640" y="259588"/>
                </a:lnTo>
                <a:lnTo>
                  <a:pt x="41148" y="259588"/>
                </a:lnTo>
                <a:lnTo>
                  <a:pt x="30606" y="252349"/>
                </a:lnTo>
                <a:lnTo>
                  <a:pt x="31242" y="251460"/>
                </a:lnTo>
                <a:lnTo>
                  <a:pt x="51806" y="251460"/>
                </a:lnTo>
                <a:lnTo>
                  <a:pt x="11683" y="223901"/>
                </a:lnTo>
                <a:close/>
              </a:path>
              <a:path w="213995" h="308610">
                <a:moveTo>
                  <a:pt x="31242" y="251460"/>
                </a:moveTo>
                <a:lnTo>
                  <a:pt x="30606" y="252349"/>
                </a:lnTo>
                <a:lnTo>
                  <a:pt x="41148" y="259588"/>
                </a:lnTo>
                <a:lnTo>
                  <a:pt x="41782" y="258572"/>
                </a:lnTo>
                <a:lnTo>
                  <a:pt x="31242" y="251460"/>
                </a:lnTo>
                <a:close/>
              </a:path>
              <a:path w="213995" h="308610">
                <a:moveTo>
                  <a:pt x="51806" y="251460"/>
                </a:moveTo>
                <a:lnTo>
                  <a:pt x="31242" y="251460"/>
                </a:lnTo>
                <a:lnTo>
                  <a:pt x="41782" y="258572"/>
                </a:lnTo>
                <a:lnTo>
                  <a:pt x="41148" y="259588"/>
                </a:lnTo>
                <a:lnTo>
                  <a:pt x="63640" y="259588"/>
                </a:lnTo>
                <a:lnTo>
                  <a:pt x="51806" y="251460"/>
                </a:lnTo>
                <a:close/>
              </a:path>
              <a:path w="213995" h="308610">
                <a:moveTo>
                  <a:pt x="45593" y="230505"/>
                </a:moveTo>
                <a:lnTo>
                  <a:pt x="38480" y="240919"/>
                </a:lnTo>
                <a:lnTo>
                  <a:pt x="48895" y="248158"/>
                </a:lnTo>
                <a:lnTo>
                  <a:pt x="56133" y="237617"/>
                </a:lnTo>
                <a:lnTo>
                  <a:pt x="45593" y="230505"/>
                </a:lnTo>
                <a:close/>
              </a:path>
              <a:path w="213995" h="308610">
                <a:moveTo>
                  <a:pt x="60071" y="209550"/>
                </a:moveTo>
                <a:lnTo>
                  <a:pt x="52831" y="219964"/>
                </a:lnTo>
                <a:lnTo>
                  <a:pt x="63246" y="227203"/>
                </a:lnTo>
                <a:lnTo>
                  <a:pt x="70484" y="216662"/>
                </a:lnTo>
                <a:lnTo>
                  <a:pt x="60071" y="20955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92608" y="4050791"/>
            <a:ext cx="3771900" cy="2464435"/>
          </a:xfrm>
          <a:custGeom>
            <a:avLst/>
            <a:gdLst/>
            <a:ahLst/>
            <a:cxnLst/>
            <a:rect l="l" t="t" r="r" b="b"/>
            <a:pathLst>
              <a:path w="3771900" h="2464434">
                <a:moveTo>
                  <a:pt x="0" y="2464307"/>
                </a:moveTo>
                <a:lnTo>
                  <a:pt x="3771900" y="2464307"/>
                </a:lnTo>
                <a:lnTo>
                  <a:pt x="3771900" y="0"/>
                </a:lnTo>
                <a:lnTo>
                  <a:pt x="0" y="0"/>
                </a:lnTo>
                <a:lnTo>
                  <a:pt x="0" y="246430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476755" y="4728971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10" h="410210">
                <a:moveTo>
                  <a:pt x="722630" y="0"/>
                </a:moveTo>
                <a:lnTo>
                  <a:pt x="68325" y="0"/>
                </a:lnTo>
                <a:lnTo>
                  <a:pt x="41737" y="5371"/>
                </a:lnTo>
                <a:lnTo>
                  <a:pt x="20018" y="20018"/>
                </a:lnTo>
                <a:lnTo>
                  <a:pt x="5371" y="41737"/>
                </a:lnTo>
                <a:lnTo>
                  <a:pt x="0" y="68325"/>
                </a:lnTo>
                <a:lnTo>
                  <a:pt x="0" y="341629"/>
                </a:lnTo>
                <a:lnTo>
                  <a:pt x="5371" y="368218"/>
                </a:lnTo>
                <a:lnTo>
                  <a:pt x="20018" y="389937"/>
                </a:lnTo>
                <a:lnTo>
                  <a:pt x="41737" y="404584"/>
                </a:lnTo>
                <a:lnTo>
                  <a:pt x="68325" y="409955"/>
                </a:lnTo>
                <a:lnTo>
                  <a:pt x="722630" y="409955"/>
                </a:lnTo>
                <a:lnTo>
                  <a:pt x="749218" y="404584"/>
                </a:lnTo>
                <a:lnTo>
                  <a:pt x="770937" y="389937"/>
                </a:lnTo>
                <a:lnTo>
                  <a:pt x="785584" y="368218"/>
                </a:lnTo>
                <a:lnTo>
                  <a:pt x="790956" y="341629"/>
                </a:lnTo>
                <a:lnTo>
                  <a:pt x="790956" y="68325"/>
                </a:lnTo>
                <a:lnTo>
                  <a:pt x="785584" y="41737"/>
                </a:lnTo>
                <a:lnTo>
                  <a:pt x="770937" y="20018"/>
                </a:lnTo>
                <a:lnTo>
                  <a:pt x="749218" y="5371"/>
                </a:lnTo>
                <a:lnTo>
                  <a:pt x="72263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476755" y="4728971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10" h="410210">
                <a:moveTo>
                  <a:pt x="0" y="68325"/>
                </a:moveTo>
                <a:lnTo>
                  <a:pt x="5371" y="41737"/>
                </a:lnTo>
                <a:lnTo>
                  <a:pt x="20018" y="20018"/>
                </a:lnTo>
                <a:lnTo>
                  <a:pt x="41737" y="5371"/>
                </a:lnTo>
                <a:lnTo>
                  <a:pt x="68325" y="0"/>
                </a:lnTo>
                <a:lnTo>
                  <a:pt x="722630" y="0"/>
                </a:lnTo>
                <a:lnTo>
                  <a:pt x="749218" y="5371"/>
                </a:lnTo>
                <a:lnTo>
                  <a:pt x="770937" y="20018"/>
                </a:lnTo>
                <a:lnTo>
                  <a:pt x="785584" y="41737"/>
                </a:lnTo>
                <a:lnTo>
                  <a:pt x="790956" y="68325"/>
                </a:lnTo>
                <a:lnTo>
                  <a:pt x="790956" y="341629"/>
                </a:lnTo>
                <a:lnTo>
                  <a:pt x="785584" y="368218"/>
                </a:lnTo>
                <a:lnTo>
                  <a:pt x="770937" y="389937"/>
                </a:lnTo>
                <a:lnTo>
                  <a:pt x="749218" y="404584"/>
                </a:lnTo>
                <a:lnTo>
                  <a:pt x="722630" y="409955"/>
                </a:lnTo>
                <a:lnTo>
                  <a:pt x="68325" y="409955"/>
                </a:lnTo>
                <a:lnTo>
                  <a:pt x="41737" y="404584"/>
                </a:lnTo>
                <a:lnTo>
                  <a:pt x="20018" y="389937"/>
                </a:lnTo>
                <a:lnTo>
                  <a:pt x="5371" y="368218"/>
                </a:lnTo>
                <a:lnTo>
                  <a:pt x="0" y="341629"/>
                </a:lnTo>
                <a:lnTo>
                  <a:pt x="0" y="683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48079" y="4716017"/>
            <a:ext cx="44640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 indent="-10795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Pakuj  st</a:t>
            </a:r>
            <a:r>
              <a:rPr sz="1400" spc="-2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ari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10483" y="5187696"/>
            <a:ext cx="885825" cy="410209"/>
          </a:xfrm>
          <a:custGeom>
            <a:avLst/>
            <a:gdLst/>
            <a:ahLst/>
            <a:cxnLst/>
            <a:rect l="l" t="t" r="r" b="b"/>
            <a:pathLst>
              <a:path w="885825" h="410210">
                <a:moveTo>
                  <a:pt x="817118" y="0"/>
                </a:moveTo>
                <a:lnTo>
                  <a:pt x="68326" y="0"/>
                </a:lnTo>
                <a:lnTo>
                  <a:pt x="41737" y="5371"/>
                </a:lnTo>
                <a:lnTo>
                  <a:pt x="20018" y="20018"/>
                </a:lnTo>
                <a:lnTo>
                  <a:pt x="5371" y="41737"/>
                </a:lnTo>
                <a:lnTo>
                  <a:pt x="0" y="68325"/>
                </a:lnTo>
                <a:lnTo>
                  <a:pt x="0" y="341629"/>
                </a:lnTo>
                <a:lnTo>
                  <a:pt x="5371" y="368218"/>
                </a:lnTo>
                <a:lnTo>
                  <a:pt x="20018" y="389937"/>
                </a:lnTo>
                <a:lnTo>
                  <a:pt x="41737" y="404584"/>
                </a:lnTo>
                <a:lnTo>
                  <a:pt x="68326" y="409955"/>
                </a:lnTo>
                <a:lnTo>
                  <a:pt x="817118" y="409955"/>
                </a:lnTo>
                <a:lnTo>
                  <a:pt x="843706" y="404584"/>
                </a:lnTo>
                <a:lnTo>
                  <a:pt x="865425" y="389937"/>
                </a:lnTo>
                <a:lnTo>
                  <a:pt x="880072" y="368218"/>
                </a:lnTo>
                <a:lnTo>
                  <a:pt x="885444" y="341629"/>
                </a:lnTo>
                <a:lnTo>
                  <a:pt x="885444" y="68325"/>
                </a:lnTo>
                <a:lnTo>
                  <a:pt x="880072" y="41737"/>
                </a:lnTo>
                <a:lnTo>
                  <a:pt x="865425" y="20018"/>
                </a:lnTo>
                <a:lnTo>
                  <a:pt x="843706" y="5371"/>
                </a:lnTo>
                <a:lnTo>
                  <a:pt x="817118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110483" y="5187696"/>
            <a:ext cx="885825" cy="410209"/>
          </a:xfrm>
          <a:custGeom>
            <a:avLst/>
            <a:gdLst/>
            <a:ahLst/>
            <a:cxnLst/>
            <a:rect l="l" t="t" r="r" b="b"/>
            <a:pathLst>
              <a:path w="885825" h="410210">
                <a:moveTo>
                  <a:pt x="0" y="68325"/>
                </a:moveTo>
                <a:lnTo>
                  <a:pt x="5371" y="41737"/>
                </a:lnTo>
                <a:lnTo>
                  <a:pt x="20018" y="20018"/>
                </a:lnTo>
                <a:lnTo>
                  <a:pt x="41737" y="5371"/>
                </a:lnTo>
                <a:lnTo>
                  <a:pt x="68326" y="0"/>
                </a:lnTo>
                <a:lnTo>
                  <a:pt x="817118" y="0"/>
                </a:lnTo>
                <a:lnTo>
                  <a:pt x="843706" y="5371"/>
                </a:lnTo>
                <a:lnTo>
                  <a:pt x="865425" y="20018"/>
                </a:lnTo>
                <a:lnTo>
                  <a:pt x="880072" y="41737"/>
                </a:lnTo>
                <a:lnTo>
                  <a:pt x="885444" y="68325"/>
                </a:lnTo>
                <a:lnTo>
                  <a:pt x="885444" y="341629"/>
                </a:lnTo>
                <a:lnTo>
                  <a:pt x="880072" y="368218"/>
                </a:lnTo>
                <a:lnTo>
                  <a:pt x="865425" y="389937"/>
                </a:lnTo>
                <a:lnTo>
                  <a:pt x="843706" y="404584"/>
                </a:lnTo>
                <a:lnTo>
                  <a:pt x="817118" y="409955"/>
                </a:lnTo>
                <a:lnTo>
                  <a:pt x="68326" y="409955"/>
                </a:lnTo>
                <a:lnTo>
                  <a:pt x="41737" y="404584"/>
                </a:lnTo>
                <a:lnTo>
                  <a:pt x="20018" y="389937"/>
                </a:lnTo>
                <a:lnTo>
                  <a:pt x="5371" y="368218"/>
                </a:lnTo>
                <a:lnTo>
                  <a:pt x="0" y="341629"/>
                </a:lnTo>
                <a:lnTo>
                  <a:pt x="0" y="68325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172079" y="5174741"/>
            <a:ext cx="76327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50165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Kreni na  aerodrom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00455" y="4806696"/>
            <a:ext cx="204470" cy="253365"/>
          </a:xfrm>
          <a:custGeom>
            <a:avLst/>
            <a:gdLst/>
            <a:ahLst/>
            <a:cxnLst/>
            <a:rect l="l" t="t" r="r" b="b"/>
            <a:pathLst>
              <a:path w="204470" h="253364">
                <a:moveTo>
                  <a:pt x="0" y="0"/>
                </a:moveTo>
                <a:lnTo>
                  <a:pt x="204215" y="252983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97408" y="4808220"/>
            <a:ext cx="200025" cy="248920"/>
          </a:xfrm>
          <a:custGeom>
            <a:avLst/>
            <a:gdLst/>
            <a:ahLst/>
            <a:cxnLst/>
            <a:rect l="l" t="t" r="r" b="b"/>
            <a:pathLst>
              <a:path w="200025" h="248920">
                <a:moveTo>
                  <a:pt x="199644" y="0"/>
                </a:moveTo>
                <a:lnTo>
                  <a:pt x="0" y="248411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05027" y="4806696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928" y="0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97408" y="5061203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359408" y="5784088"/>
            <a:ext cx="813435" cy="21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4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Stiže</a:t>
            </a:r>
            <a:r>
              <a:rPr sz="14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taksi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205483" y="5740908"/>
            <a:ext cx="981710" cy="0"/>
          </a:xfrm>
          <a:custGeom>
            <a:avLst/>
            <a:gdLst/>
            <a:ahLst/>
            <a:cxnLst/>
            <a:rect l="l" t="t" r="r" b="b"/>
            <a:pathLst>
              <a:path w="981710">
                <a:moveTo>
                  <a:pt x="0" y="0"/>
                </a:moveTo>
                <a:lnTo>
                  <a:pt x="981455" y="0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211580" y="6065520"/>
            <a:ext cx="984885" cy="0"/>
          </a:xfrm>
          <a:custGeom>
            <a:avLst/>
            <a:gdLst/>
            <a:ahLst/>
            <a:cxnLst/>
            <a:rect l="l" t="t" r="r" b="b"/>
            <a:pathLst>
              <a:path w="984885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194560" y="5740908"/>
            <a:ext cx="0" cy="323215"/>
          </a:xfrm>
          <a:custGeom>
            <a:avLst/>
            <a:gdLst/>
            <a:ahLst/>
            <a:cxnLst/>
            <a:rect l="l" t="t" r="r" b="b"/>
            <a:pathLst>
              <a:path h="323214">
                <a:moveTo>
                  <a:pt x="0" y="0"/>
                </a:moveTo>
                <a:lnTo>
                  <a:pt x="0" y="323087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210055" y="5888735"/>
            <a:ext cx="134620" cy="180340"/>
          </a:xfrm>
          <a:custGeom>
            <a:avLst/>
            <a:gdLst/>
            <a:ahLst/>
            <a:cxnLst/>
            <a:rect l="l" t="t" r="r" b="b"/>
            <a:pathLst>
              <a:path w="134619" h="180339">
                <a:moveTo>
                  <a:pt x="134112" y="0"/>
                </a:moveTo>
                <a:lnTo>
                  <a:pt x="0" y="179831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05483" y="5745479"/>
            <a:ext cx="139065" cy="143510"/>
          </a:xfrm>
          <a:custGeom>
            <a:avLst/>
            <a:gdLst/>
            <a:ahLst/>
            <a:cxnLst/>
            <a:rect l="l" t="t" r="r" b="b"/>
            <a:pathLst>
              <a:path w="139065" h="143510">
                <a:moveTo>
                  <a:pt x="138684" y="143256"/>
                </a:moveTo>
                <a:lnTo>
                  <a:pt x="0" y="0"/>
                </a:lnTo>
              </a:path>
            </a:pathLst>
          </a:custGeom>
          <a:ln w="9144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05612" y="4878451"/>
            <a:ext cx="762000" cy="103505"/>
          </a:xfrm>
          <a:custGeom>
            <a:avLst/>
            <a:gdLst/>
            <a:ahLst/>
            <a:cxnLst/>
            <a:rect l="l" t="t" r="r" b="b"/>
            <a:pathLst>
              <a:path w="762000" h="103504">
                <a:moveTo>
                  <a:pt x="736890" y="51689"/>
                </a:moveTo>
                <a:lnTo>
                  <a:pt x="667004" y="92456"/>
                </a:lnTo>
                <a:lnTo>
                  <a:pt x="665988" y="96266"/>
                </a:lnTo>
                <a:lnTo>
                  <a:pt x="669544" y="102362"/>
                </a:lnTo>
                <a:lnTo>
                  <a:pt x="673354" y="103378"/>
                </a:lnTo>
                <a:lnTo>
                  <a:pt x="751109" y="58038"/>
                </a:lnTo>
                <a:lnTo>
                  <a:pt x="749426" y="58038"/>
                </a:lnTo>
                <a:lnTo>
                  <a:pt x="749426" y="57150"/>
                </a:lnTo>
                <a:lnTo>
                  <a:pt x="746251" y="57150"/>
                </a:lnTo>
                <a:lnTo>
                  <a:pt x="736890" y="51689"/>
                </a:lnTo>
                <a:close/>
              </a:path>
              <a:path w="762000" h="103504">
                <a:moveTo>
                  <a:pt x="7260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726004" y="58038"/>
                </a:lnTo>
                <a:lnTo>
                  <a:pt x="736890" y="51688"/>
                </a:lnTo>
                <a:lnTo>
                  <a:pt x="726004" y="45338"/>
                </a:lnTo>
                <a:close/>
              </a:path>
              <a:path w="762000" h="103504">
                <a:moveTo>
                  <a:pt x="751109" y="45338"/>
                </a:moveTo>
                <a:lnTo>
                  <a:pt x="749426" y="45338"/>
                </a:lnTo>
                <a:lnTo>
                  <a:pt x="749426" y="58038"/>
                </a:lnTo>
                <a:lnTo>
                  <a:pt x="751109" y="58038"/>
                </a:lnTo>
                <a:lnTo>
                  <a:pt x="762000" y="51688"/>
                </a:lnTo>
                <a:lnTo>
                  <a:pt x="751109" y="45338"/>
                </a:lnTo>
                <a:close/>
              </a:path>
              <a:path w="762000" h="103504">
                <a:moveTo>
                  <a:pt x="746251" y="46228"/>
                </a:moveTo>
                <a:lnTo>
                  <a:pt x="736890" y="51689"/>
                </a:lnTo>
                <a:lnTo>
                  <a:pt x="746251" y="57150"/>
                </a:lnTo>
                <a:lnTo>
                  <a:pt x="746251" y="46228"/>
                </a:lnTo>
                <a:close/>
              </a:path>
              <a:path w="762000" h="103504">
                <a:moveTo>
                  <a:pt x="749426" y="46228"/>
                </a:moveTo>
                <a:lnTo>
                  <a:pt x="746251" y="46228"/>
                </a:lnTo>
                <a:lnTo>
                  <a:pt x="746251" y="57150"/>
                </a:lnTo>
                <a:lnTo>
                  <a:pt x="749426" y="57150"/>
                </a:lnTo>
                <a:lnTo>
                  <a:pt x="749426" y="46228"/>
                </a:lnTo>
                <a:close/>
              </a:path>
              <a:path w="762000" h="103504">
                <a:moveTo>
                  <a:pt x="673354" y="0"/>
                </a:moveTo>
                <a:lnTo>
                  <a:pt x="669544" y="1016"/>
                </a:lnTo>
                <a:lnTo>
                  <a:pt x="665988" y="7112"/>
                </a:lnTo>
                <a:lnTo>
                  <a:pt x="667004" y="10922"/>
                </a:lnTo>
                <a:lnTo>
                  <a:pt x="736890" y="51689"/>
                </a:lnTo>
                <a:lnTo>
                  <a:pt x="746251" y="46228"/>
                </a:lnTo>
                <a:lnTo>
                  <a:pt x="749426" y="46228"/>
                </a:lnTo>
                <a:lnTo>
                  <a:pt x="749426" y="45338"/>
                </a:lnTo>
                <a:lnTo>
                  <a:pt x="751109" y="45338"/>
                </a:lnTo>
                <a:lnTo>
                  <a:pt x="6733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209800" y="5882640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2263139" y="4956047"/>
            <a:ext cx="172720" cy="0"/>
          </a:xfrm>
          <a:custGeom>
            <a:avLst/>
            <a:gdLst/>
            <a:ahLst/>
            <a:cxnLst/>
            <a:rect l="l" t="t" r="r" b="b"/>
            <a:pathLst>
              <a:path w="172719">
                <a:moveTo>
                  <a:pt x="0" y="0"/>
                </a:moveTo>
                <a:lnTo>
                  <a:pt x="1722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801873" y="5188458"/>
            <a:ext cx="0" cy="419100"/>
          </a:xfrm>
          <a:custGeom>
            <a:avLst/>
            <a:gdLst/>
            <a:ahLst/>
            <a:cxnLst/>
            <a:rect l="l" t="t" r="r" b="b"/>
            <a:pathLst>
              <a:path h="419100">
                <a:moveTo>
                  <a:pt x="0" y="0"/>
                </a:moveTo>
                <a:lnTo>
                  <a:pt x="0" y="4191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807207" y="5343271"/>
            <a:ext cx="285115" cy="103505"/>
          </a:xfrm>
          <a:custGeom>
            <a:avLst/>
            <a:gdLst/>
            <a:ahLst/>
            <a:cxnLst/>
            <a:rect l="l" t="t" r="r" b="b"/>
            <a:pathLst>
              <a:path w="285114" h="103504">
                <a:moveTo>
                  <a:pt x="259878" y="51688"/>
                </a:moveTo>
                <a:lnTo>
                  <a:pt x="189992" y="92455"/>
                </a:lnTo>
                <a:lnTo>
                  <a:pt x="188975" y="96265"/>
                </a:lnTo>
                <a:lnTo>
                  <a:pt x="192531" y="102361"/>
                </a:lnTo>
                <a:lnTo>
                  <a:pt x="196342" y="103377"/>
                </a:lnTo>
                <a:lnTo>
                  <a:pt x="274097" y="58038"/>
                </a:lnTo>
                <a:lnTo>
                  <a:pt x="272415" y="58038"/>
                </a:lnTo>
                <a:lnTo>
                  <a:pt x="272415" y="57149"/>
                </a:lnTo>
                <a:lnTo>
                  <a:pt x="269240" y="57149"/>
                </a:lnTo>
                <a:lnTo>
                  <a:pt x="259878" y="51688"/>
                </a:lnTo>
                <a:close/>
              </a:path>
              <a:path w="285114" h="103504">
                <a:moveTo>
                  <a:pt x="248992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48992" y="58038"/>
                </a:lnTo>
                <a:lnTo>
                  <a:pt x="259878" y="51688"/>
                </a:lnTo>
                <a:lnTo>
                  <a:pt x="248992" y="45338"/>
                </a:lnTo>
                <a:close/>
              </a:path>
              <a:path w="285114" h="103504">
                <a:moveTo>
                  <a:pt x="274097" y="45338"/>
                </a:moveTo>
                <a:lnTo>
                  <a:pt x="272415" y="45338"/>
                </a:lnTo>
                <a:lnTo>
                  <a:pt x="272415" y="58038"/>
                </a:lnTo>
                <a:lnTo>
                  <a:pt x="274097" y="58038"/>
                </a:lnTo>
                <a:lnTo>
                  <a:pt x="284988" y="51688"/>
                </a:lnTo>
                <a:lnTo>
                  <a:pt x="274097" y="45338"/>
                </a:lnTo>
                <a:close/>
              </a:path>
              <a:path w="285114" h="103504">
                <a:moveTo>
                  <a:pt x="269240" y="46227"/>
                </a:moveTo>
                <a:lnTo>
                  <a:pt x="259878" y="51688"/>
                </a:lnTo>
                <a:lnTo>
                  <a:pt x="269240" y="57149"/>
                </a:lnTo>
                <a:lnTo>
                  <a:pt x="269240" y="46227"/>
                </a:lnTo>
                <a:close/>
              </a:path>
              <a:path w="285114" h="103504">
                <a:moveTo>
                  <a:pt x="272415" y="46227"/>
                </a:moveTo>
                <a:lnTo>
                  <a:pt x="269240" y="46227"/>
                </a:lnTo>
                <a:lnTo>
                  <a:pt x="269240" y="57149"/>
                </a:lnTo>
                <a:lnTo>
                  <a:pt x="272415" y="57149"/>
                </a:lnTo>
                <a:lnTo>
                  <a:pt x="272415" y="46227"/>
                </a:lnTo>
                <a:close/>
              </a:path>
              <a:path w="285114" h="103504">
                <a:moveTo>
                  <a:pt x="196342" y="0"/>
                </a:moveTo>
                <a:lnTo>
                  <a:pt x="192531" y="1015"/>
                </a:lnTo>
                <a:lnTo>
                  <a:pt x="188975" y="7111"/>
                </a:lnTo>
                <a:lnTo>
                  <a:pt x="189992" y="10921"/>
                </a:lnTo>
                <a:lnTo>
                  <a:pt x="259878" y="51688"/>
                </a:lnTo>
                <a:lnTo>
                  <a:pt x="269240" y="46227"/>
                </a:lnTo>
                <a:lnTo>
                  <a:pt x="272415" y="46227"/>
                </a:lnTo>
                <a:lnTo>
                  <a:pt x="272415" y="45338"/>
                </a:lnTo>
                <a:lnTo>
                  <a:pt x="274097" y="45338"/>
                </a:lnTo>
                <a:lnTo>
                  <a:pt x="1963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423160" y="5472810"/>
            <a:ext cx="381000" cy="103505"/>
          </a:xfrm>
          <a:custGeom>
            <a:avLst/>
            <a:gdLst/>
            <a:ahLst/>
            <a:cxnLst/>
            <a:rect l="l" t="t" r="r" b="b"/>
            <a:pathLst>
              <a:path w="381000" h="103504">
                <a:moveTo>
                  <a:pt x="355890" y="51688"/>
                </a:moveTo>
                <a:lnTo>
                  <a:pt x="286003" y="92455"/>
                </a:lnTo>
                <a:lnTo>
                  <a:pt x="284988" y="96265"/>
                </a:lnTo>
                <a:lnTo>
                  <a:pt x="288544" y="102361"/>
                </a:lnTo>
                <a:lnTo>
                  <a:pt x="292353" y="103377"/>
                </a:lnTo>
                <a:lnTo>
                  <a:pt x="370109" y="58038"/>
                </a:lnTo>
                <a:lnTo>
                  <a:pt x="368426" y="58038"/>
                </a:lnTo>
                <a:lnTo>
                  <a:pt x="368426" y="57150"/>
                </a:lnTo>
                <a:lnTo>
                  <a:pt x="365251" y="57150"/>
                </a:lnTo>
                <a:lnTo>
                  <a:pt x="355890" y="51688"/>
                </a:lnTo>
                <a:close/>
              </a:path>
              <a:path w="381000" h="103504">
                <a:moveTo>
                  <a:pt x="34500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345004" y="58038"/>
                </a:lnTo>
                <a:lnTo>
                  <a:pt x="355890" y="51688"/>
                </a:lnTo>
                <a:lnTo>
                  <a:pt x="345004" y="45338"/>
                </a:lnTo>
                <a:close/>
              </a:path>
              <a:path w="381000" h="103504">
                <a:moveTo>
                  <a:pt x="370109" y="45338"/>
                </a:moveTo>
                <a:lnTo>
                  <a:pt x="368426" y="45338"/>
                </a:lnTo>
                <a:lnTo>
                  <a:pt x="368426" y="58038"/>
                </a:lnTo>
                <a:lnTo>
                  <a:pt x="370109" y="58038"/>
                </a:lnTo>
                <a:lnTo>
                  <a:pt x="381000" y="51688"/>
                </a:lnTo>
                <a:lnTo>
                  <a:pt x="370109" y="45338"/>
                </a:lnTo>
                <a:close/>
              </a:path>
              <a:path w="381000" h="103504">
                <a:moveTo>
                  <a:pt x="365251" y="46227"/>
                </a:moveTo>
                <a:lnTo>
                  <a:pt x="355890" y="51688"/>
                </a:lnTo>
                <a:lnTo>
                  <a:pt x="365251" y="57150"/>
                </a:lnTo>
                <a:lnTo>
                  <a:pt x="365251" y="46227"/>
                </a:lnTo>
                <a:close/>
              </a:path>
              <a:path w="381000" h="103504">
                <a:moveTo>
                  <a:pt x="368426" y="46227"/>
                </a:moveTo>
                <a:lnTo>
                  <a:pt x="365251" y="46227"/>
                </a:lnTo>
                <a:lnTo>
                  <a:pt x="365251" y="57150"/>
                </a:lnTo>
                <a:lnTo>
                  <a:pt x="368426" y="57150"/>
                </a:lnTo>
                <a:lnTo>
                  <a:pt x="368426" y="46227"/>
                </a:lnTo>
                <a:close/>
              </a:path>
              <a:path w="381000" h="103504">
                <a:moveTo>
                  <a:pt x="292353" y="0"/>
                </a:moveTo>
                <a:lnTo>
                  <a:pt x="288544" y="1015"/>
                </a:lnTo>
                <a:lnTo>
                  <a:pt x="284988" y="7111"/>
                </a:lnTo>
                <a:lnTo>
                  <a:pt x="286003" y="10921"/>
                </a:lnTo>
                <a:lnTo>
                  <a:pt x="355890" y="51688"/>
                </a:lnTo>
                <a:lnTo>
                  <a:pt x="365251" y="46227"/>
                </a:lnTo>
                <a:lnTo>
                  <a:pt x="368426" y="46227"/>
                </a:lnTo>
                <a:lnTo>
                  <a:pt x="368426" y="45338"/>
                </a:lnTo>
                <a:lnTo>
                  <a:pt x="370109" y="45338"/>
                </a:lnTo>
                <a:lnTo>
                  <a:pt x="2923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429255" y="5203063"/>
            <a:ext cx="342900" cy="103505"/>
          </a:xfrm>
          <a:custGeom>
            <a:avLst/>
            <a:gdLst/>
            <a:ahLst/>
            <a:cxnLst/>
            <a:rect l="l" t="t" r="r" b="b"/>
            <a:pathLst>
              <a:path w="342900" h="103504">
                <a:moveTo>
                  <a:pt x="317790" y="51689"/>
                </a:moveTo>
                <a:lnTo>
                  <a:pt x="247904" y="92456"/>
                </a:lnTo>
                <a:lnTo>
                  <a:pt x="246887" y="96265"/>
                </a:lnTo>
                <a:lnTo>
                  <a:pt x="250444" y="102362"/>
                </a:lnTo>
                <a:lnTo>
                  <a:pt x="254254" y="103378"/>
                </a:lnTo>
                <a:lnTo>
                  <a:pt x="332009" y="58039"/>
                </a:lnTo>
                <a:lnTo>
                  <a:pt x="330326" y="58039"/>
                </a:lnTo>
                <a:lnTo>
                  <a:pt x="330326" y="57150"/>
                </a:lnTo>
                <a:lnTo>
                  <a:pt x="327151" y="57150"/>
                </a:lnTo>
                <a:lnTo>
                  <a:pt x="317790" y="51689"/>
                </a:lnTo>
                <a:close/>
              </a:path>
              <a:path w="342900" h="103504">
                <a:moveTo>
                  <a:pt x="306904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306904" y="58039"/>
                </a:lnTo>
                <a:lnTo>
                  <a:pt x="317790" y="51688"/>
                </a:lnTo>
                <a:lnTo>
                  <a:pt x="306904" y="45339"/>
                </a:lnTo>
                <a:close/>
              </a:path>
              <a:path w="342900" h="103504">
                <a:moveTo>
                  <a:pt x="332009" y="45339"/>
                </a:moveTo>
                <a:lnTo>
                  <a:pt x="330326" y="45339"/>
                </a:lnTo>
                <a:lnTo>
                  <a:pt x="330326" y="58039"/>
                </a:lnTo>
                <a:lnTo>
                  <a:pt x="332009" y="58039"/>
                </a:lnTo>
                <a:lnTo>
                  <a:pt x="342900" y="51689"/>
                </a:lnTo>
                <a:lnTo>
                  <a:pt x="332009" y="45339"/>
                </a:lnTo>
                <a:close/>
              </a:path>
              <a:path w="342900" h="103504">
                <a:moveTo>
                  <a:pt x="327151" y="46228"/>
                </a:moveTo>
                <a:lnTo>
                  <a:pt x="317790" y="51689"/>
                </a:lnTo>
                <a:lnTo>
                  <a:pt x="327151" y="57150"/>
                </a:lnTo>
                <a:lnTo>
                  <a:pt x="327151" y="46228"/>
                </a:lnTo>
                <a:close/>
              </a:path>
              <a:path w="342900" h="103504">
                <a:moveTo>
                  <a:pt x="330326" y="46228"/>
                </a:moveTo>
                <a:lnTo>
                  <a:pt x="327151" y="46228"/>
                </a:lnTo>
                <a:lnTo>
                  <a:pt x="327151" y="57150"/>
                </a:lnTo>
                <a:lnTo>
                  <a:pt x="330326" y="57150"/>
                </a:lnTo>
                <a:lnTo>
                  <a:pt x="330326" y="46228"/>
                </a:lnTo>
                <a:close/>
              </a:path>
              <a:path w="342900" h="103504">
                <a:moveTo>
                  <a:pt x="254254" y="0"/>
                </a:moveTo>
                <a:lnTo>
                  <a:pt x="250444" y="1016"/>
                </a:lnTo>
                <a:lnTo>
                  <a:pt x="246887" y="7112"/>
                </a:lnTo>
                <a:lnTo>
                  <a:pt x="247904" y="10922"/>
                </a:lnTo>
                <a:lnTo>
                  <a:pt x="317790" y="51689"/>
                </a:lnTo>
                <a:lnTo>
                  <a:pt x="327151" y="46228"/>
                </a:lnTo>
                <a:lnTo>
                  <a:pt x="330326" y="46228"/>
                </a:lnTo>
                <a:lnTo>
                  <a:pt x="330326" y="45339"/>
                </a:lnTo>
                <a:lnTo>
                  <a:pt x="332009" y="45339"/>
                </a:lnTo>
                <a:lnTo>
                  <a:pt x="2542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414016" y="5521452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0"/>
                </a:moveTo>
                <a:lnTo>
                  <a:pt x="0" y="361188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2429255" y="4954523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304800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65150" y="5052821"/>
            <a:ext cx="100711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1605" indent="-142240">
              <a:lnSpc>
                <a:spcPct val="100000"/>
              </a:lnSpc>
            </a:pP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Dva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sata</a:t>
            </a:r>
            <a:r>
              <a:rPr sz="14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pre  poletanja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82358" y="4510532"/>
            <a:ext cx="76200" cy="248920"/>
          </a:xfrm>
          <a:custGeom>
            <a:avLst/>
            <a:gdLst/>
            <a:ahLst/>
            <a:cxnLst/>
            <a:rect l="l" t="t" r="r" b="b"/>
            <a:pathLst>
              <a:path w="76200" h="248920">
                <a:moveTo>
                  <a:pt x="44348" y="0"/>
                </a:moveTo>
                <a:lnTo>
                  <a:pt x="43421" y="12700"/>
                </a:lnTo>
                <a:lnTo>
                  <a:pt x="56083" y="13589"/>
                </a:lnTo>
                <a:lnTo>
                  <a:pt x="57023" y="1016"/>
                </a:lnTo>
                <a:lnTo>
                  <a:pt x="44348" y="0"/>
                </a:lnTo>
                <a:close/>
              </a:path>
              <a:path w="76200" h="248920">
                <a:moveTo>
                  <a:pt x="42494" y="25400"/>
                </a:moveTo>
                <a:lnTo>
                  <a:pt x="41554" y="37973"/>
                </a:lnTo>
                <a:lnTo>
                  <a:pt x="54216" y="38989"/>
                </a:lnTo>
                <a:lnTo>
                  <a:pt x="55156" y="26289"/>
                </a:lnTo>
                <a:lnTo>
                  <a:pt x="42494" y="25400"/>
                </a:lnTo>
                <a:close/>
              </a:path>
              <a:path w="76200" h="248920">
                <a:moveTo>
                  <a:pt x="40627" y="50673"/>
                </a:moveTo>
                <a:lnTo>
                  <a:pt x="39687" y="63373"/>
                </a:lnTo>
                <a:lnTo>
                  <a:pt x="52362" y="64262"/>
                </a:lnTo>
                <a:lnTo>
                  <a:pt x="53289" y="51689"/>
                </a:lnTo>
                <a:lnTo>
                  <a:pt x="40627" y="50673"/>
                </a:lnTo>
                <a:close/>
              </a:path>
              <a:path w="76200" h="248920">
                <a:moveTo>
                  <a:pt x="38760" y="76073"/>
                </a:moveTo>
                <a:lnTo>
                  <a:pt x="37820" y="88646"/>
                </a:lnTo>
                <a:lnTo>
                  <a:pt x="50495" y="89662"/>
                </a:lnTo>
                <a:lnTo>
                  <a:pt x="51422" y="76962"/>
                </a:lnTo>
                <a:lnTo>
                  <a:pt x="38760" y="76073"/>
                </a:lnTo>
                <a:close/>
              </a:path>
              <a:path w="76200" h="248920">
                <a:moveTo>
                  <a:pt x="36893" y="101346"/>
                </a:moveTo>
                <a:lnTo>
                  <a:pt x="35966" y="114046"/>
                </a:lnTo>
                <a:lnTo>
                  <a:pt x="48628" y="114935"/>
                </a:lnTo>
                <a:lnTo>
                  <a:pt x="49555" y="102235"/>
                </a:lnTo>
                <a:lnTo>
                  <a:pt x="36893" y="101346"/>
                </a:lnTo>
                <a:close/>
              </a:path>
              <a:path w="76200" h="248920">
                <a:moveTo>
                  <a:pt x="35026" y="126746"/>
                </a:moveTo>
                <a:lnTo>
                  <a:pt x="34099" y="139319"/>
                </a:lnTo>
                <a:lnTo>
                  <a:pt x="46761" y="140335"/>
                </a:lnTo>
                <a:lnTo>
                  <a:pt x="47688" y="127635"/>
                </a:lnTo>
                <a:lnTo>
                  <a:pt x="35026" y="126746"/>
                </a:lnTo>
                <a:close/>
              </a:path>
              <a:path w="76200" h="248920">
                <a:moveTo>
                  <a:pt x="33159" y="152019"/>
                </a:moveTo>
                <a:lnTo>
                  <a:pt x="32232" y="164719"/>
                </a:lnTo>
                <a:lnTo>
                  <a:pt x="44894" y="165608"/>
                </a:lnTo>
                <a:lnTo>
                  <a:pt x="45834" y="152908"/>
                </a:lnTo>
                <a:lnTo>
                  <a:pt x="33159" y="152019"/>
                </a:lnTo>
                <a:close/>
              </a:path>
              <a:path w="76200" h="248920">
                <a:moveTo>
                  <a:pt x="0" y="170180"/>
                </a:moveTo>
                <a:lnTo>
                  <a:pt x="32397" y="248920"/>
                </a:lnTo>
                <a:lnTo>
                  <a:pt x="69854" y="186055"/>
                </a:lnTo>
                <a:lnTo>
                  <a:pt x="43395" y="186055"/>
                </a:lnTo>
                <a:lnTo>
                  <a:pt x="30721" y="185166"/>
                </a:lnTo>
                <a:lnTo>
                  <a:pt x="31292" y="177419"/>
                </a:lnTo>
                <a:lnTo>
                  <a:pt x="75000" y="177419"/>
                </a:lnTo>
                <a:lnTo>
                  <a:pt x="75984" y="175768"/>
                </a:lnTo>
                <a:lnTo>
                  <a:pt x="0" y="170180"/>
                </a:lnTo>
                <a:close/>
              </a:path>
              <a:path w="76200" h="248920">
                <a:moveTo>
                  <a:pt x="31292" y="177419"/>
                </a:moveTo>
                <a:lnTo>
                  <a:pt x="30721" y="185166"/>
                </a:lnTo>
                <a:lnTo>
                  <a:pt x="43395" y="186055"/>
                </a:lnTo>
                <a:lnTo>
                  <a:pt x="43967" y="178308"/>
                </a:lnTo>
                <a:lnTo>
                  <a:pt x="31292" y="177419"/>
                </a:lnTo>
                <a:close/>
              </a:path>
              <a:path w="76200" h="248920">
                <a:moveTo>
                  <a:pt x="75000" y="177419"/>
                </a:moveTo>
                <a:lnTo>
                  <a:pt x="31292" y="177419"/>
                </a:lnTo>
                <a:lnTo>
                  <a:pt x="43967" y="178308"/>
                </a:lnTo>
                <a:lnTo>
                  <a:pt x="43395" y="186055"/>
                </a:lnTo>
                <a:lnTo>
                  <a:pt x="69854" y="186055"/>
                </a:lnTo>
                <a:lnTo>
                  <a:pt x="75000" y="177419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276855" y="5958230"/>
            <a:ext cx="678180" cy="179070"/>
          </a:xfrm>
          <a:custGeom>
            <a:avLst/>
            <a:gdLst/>
            <a:ahLst/>
            <a:cxnLst/>
            <a:rect l="l" t="t" r="r" b="b"/>
            <a:pathLst>
              <a:path w="678180" h="179070">
                <a:moveTo>
                  <a:pt x="665607" y="163830"/>
                </a:moveTo>
                <a:lnTo>
                  <a:pt x="662813" y="176225"/>
                </a:lnTo>
                <a:lnTo>
                  <a:pt x="675258" y="179019"/>
                </a:lnTo>
                <a:lnTo>
                  <a:pt x="678052" y="166624"/>
                </a:lnTo>
                <a:lnTo>
                  <a:pt x="665607" y="163830"/>
                </a:lnTo>
                <a:close/>
              </a:path>
              <a:path w="678180" h="179070">
                <a:moveTo>
                  <a:pt x="640842" y="158254"/>
                </a:moveTo>
                <a:lnTo>
                  <a:pt x="638048" y="170649"/>
                </a:lnTo>
                <a:lnTo>
                  <a:pt x="650494" y="173431"/>
                </a:lnTo>
                <a:lnTo>
                  <a:pt x="653288" y="161048"/>
                </a:lnTo>
                <a:lnTo>
                  <a:pt x="640842" y="158254"/>
                </a:lnTo>
                <a:close/>
              </a:path>
              <a:path w="678180" h="179070">
                <a:moveTo>
                  <a:pt x="616076" y="152679"/>
                </a:moveTo>
                <a:lnTo>
                  <a:pt x="613282" y="165061"/>
                </a:lnTo>
                <a:lnTo>
                  <a:pt x="625729" y="167855"/>
                </a:lnTo>
                <a:lnTo>
                  <a:pt x="628523" y="155460"/>
                </a:lnTo>
                <a:lnTo>
                  <a:pt x="616076" y="152679"/>
                </a:lnTo>
                <a:close/>
              </a:path>
              <a:path w="678180" h="179070">
                <a:moveTo>
                  <a:pt x="591312" y="147091"/>
                </a:moveTo>
                <a:lnTo>
                  <a:pt x="588518" y="159486"/>
                </a:lnTo>
                <a:lnTo>
                  <a:pt x="600963" y="162267"/>
                </a:lnTo>
                <a:lnTo>
                  <a:pt x="603757" y="149885"/>
                </a:lnTo>
                <a:lnTo>
                  <a:pt x="591312" y="147091"/>
                </a:lnTo>
                <a:close/>
              </a:path>
              <a:path w="678180" h="179070">
                <a:moveTo>
                  <a:pt x="566546" y="141516"/>
                </a:moveTo>
                <a:lnTo>
                  <a:pt x="563752" y="153898"/>
                </a:lnTo>
                <a:lnTo>
                  <a:pt x="576199" y="156692"/>
                </a:lnTo>
                <a:lnTo>
                  <a:pt x="578993" y="144297"/>
                </a:lnTo>
                <a:lnTo>
                  <a:pt x="566546" y="141516"/>
                </a:lnTo>
                <a:close/>
              </a:path>
              <a:path w="678180" h="179070">
                <a:moveTo>
                  <a:pt x="541782" y="135928"/>
                </a:moveTo>
                <a:lnTo>
                  <a:pt x="538988" y="148323"/>
                </a:lnTo>
                <a:lnTo>
                  <a:pt x="551307" y="151117"/>
                </a:lnTo>
                <a:lnTo>
                  <a:pt x="554101" y="138722"/>
                </a:lnTo>
                <a:lnTo>
                  <a:pt x="541782" y="135928"/>
                </a:lnTo>
                <a:close/>
              </a:path>
              <a:path w="678180" h="179070">
                <a:moveTo>
                  <a:pt x="517017" y="130352"/>
                </a:moveTo>
                <a:lnTo>
                  <a:pt x="514223" y="142735"/>
                </a:lnTo>
                <a:lnTo>
                  <a:pt x="526542" y="145529"/>
                </a:lnTo>
                <a:lnTo>
                  <a:pt x="529336" y="133134"/>
                </a:lnTo>
                <a:lnTo>
                  <a:pt x="517017" y="130352"/>
                </a:lnTo>
                <a:close/>
              </a:path>
              <a:path w="678180" h="179070">
                <a:moveTo>
                  <a:pt x="492251" y="124764"/>
                </a:moveTo>
                <a:lnTo>
                  <a:pt x="489457" y="137160"/>
                </a:lnTo>
                <a:lnTo>
                  <a:pt x="501776" y="139954"/>
                </a:lnTo>
                <a:lnTo>
                  <a:pt x="504570" y="127558"/>
                </a:lnTo>
                <a:lnTo>
                  <a:pt x="492251" y="124764"/>
                </a:lnTo>
                <a:close/>
              </a:path>
              <a:path w="678180" h="179070">
                <a:moveTo>
                  <a:pt x="467487" y="119189"/>
                </a:moveTo>
                <a:lnTo>
                  <a:pt x="464693" y="131572"/>
                </a:lnTo>
                <a:lnTo>
                  <a:pt x="477012" y="134366"/>
                </a:lnTo>
                <a:lnTo>
                  <a:pt x="479806" y="121983"/>
                </a:lnTo>
                <a:lnTo>
                  <a:pt x="467487" y="119189"/>
                </a:lnTo>
                <a:close/>
              </a:path>
              <a:path w="678180" h="179070">
                <a:moveTo>
                  <a:pt x="442594" y="113601"/>
                </a:moveTo>
                <a:lnTo>
                  <a:pt x="439800" y="125996"/>
                </a:lnTo>
                <a:lnTo>
                  <a:pt x="452246" y="128790"/>
                </a:lnTo>
                <a:lnTo>
                  <a:pt x="455041" y="116395"/>
                </a:lnTo>
                <a:lnTo>
                  <a:pt x="442594" y="113601"/>
                </a:lnTo>
                <a:close/>
              </a:path>
              <a:path w="678180" h="179070">
                <a:moveTo>
                  <a:pt x="417830" y="108026"/>
                </a:moveTo>
                <a:lnTo>
                  <a:pt x="415036" y="120421"/>
                </a:lnTo>
                <a:lnTo>
                  <a:pt x="427481" y="123202"/>
                </a:lnTo>
                <a:lnTo>
                  <a:pt x="430275" y="110820"/>
                </a:lnTo>
                <a:lnTo>
                  <a:pt x="417830" y="108026"/>
                </a:lnTo>
                <a:close/>
              </a:path>
              <a:path w="678180" h="179070">
                <a:moveTo>
                  <a:pt x="393064" y="102450"/>
                </a:moveTo>
                <a:lnTo>
                  <a:pt x="390270" y="114833"/>
                </a:lnTo>
                <a:lnTo>
                  <a:pt x="402717" y="117627"/>
                </a:lnTo>
                <a:lnTo>
                  <a:pt x="405511" y="105232"/>
                </a:lnTo>
                <a:lnTo>
                  <a:pt x="393064" y="102450"/>
                </a:lnTo>
                <a:close/>
              </a:path>
              <a:path w="678180" h="179070">
                <a:moveTo>
                  <a:pt x="368300" y="96862"/>
                </a:moveTo>
                <a:lnTo>
                  <a:pt x="365506" y="109258"/>
                </a:lnTo>
                <a:lnTo>
                  <a:pt x="377951" y="112039"/>
                </a:lnTo>
                <a:lnTo>
                  <a:pt x="380745" y="99656"/>
                </a:lnTo>
                <a:lnTo>
                  <a:pt x="368300" y="96862"/>
                </a:lnTo>
                <a:close/>
              </a:path>
              <a:path w="678180" h="179070">
                <a:moveTo>
                  <a:pt x="343535" y="91287"/>
                </a:moveTo>
                <a:lnTo>
                  <a:pt x="340741" y="103670"/>
                </a:lnTo>
                <a:lnTo>
                  <a:pt x="353187" y="106464"/>
                </a:lnTo>
                <a:lnTo>
                  <a:pt x="355981" y="94068"/>
                </a:lnTo>
                <a:lnTo>
                  <a:pt x="343535" y="91287"/>
                </a:lnTo>
                <a:close/>
              </a:path>
              <a:path w="678180" h="179070">
                <a:moveTo>
                  <a:pt x="318769" y="85699"/>
                </a:moveTo>
                <a:lnTo>
                  <a:pt x="315975" y="98094"/>
                </a:lnTo>
                <a:lnTo>
                  <a:pt x="328294" y="100888"/>
                </a:lnTo>
                <a:lnTo>
                  <a:pt x="331088" y="88493"/>
                </a:lnTo>
                <a:lnTo>
                  <a:pt x="318769" y="85699"/>
                </a:lnTo>
                <a:close/>
              </a:path>
              <a:path w="678180" h="179070">
                <a:moveTo>
                  <a:pt x="294005" y="80124"/>
                </a:moveTo>
                <a:lnTo>
                  <a:pt x="291211" y="92506"/>
                </a:lnTo>
                <a:lnTo>
                  <a:pt x="303530" y="95300"/>
                </a:lnTo>
                <a:lnTo>
                  <a:pt x="306324" y="82918"/>
                </a:lnTo>
                <a:lnTo>
                  <a:pt x="294005" y="80124"/>
                </a:lnTo>
                <a:close/>
              </a:path>
              <a:path w="678180" h="179070">
                <a:moveTo>
                  <a:pt x="269239" y="74536"/>
                </a:moveTo>
                <a:lnTo>
                  <a:pt x="266445" y="86931"/>
                </a:lnTo>
                <a:lnTo>
                  <a:pt x="278764" y="89725"/>
                </a:lnTo>
                <a:lnTo>
                  <a:pt x="281558" y="77330"/>
                </a:lnTo>
                <a:lnTo>
                  <a:pt x="269239" y="74536"/>
                </a:lnTo>
                <a:close/>
              </a:path>
              <a:path w="678180" h="179070">
                <a:moveTo>
                  <a:pt x="244475" y="68961"/>
                </a:moveTo>
                <a:lnTo>
                  <a:pt x="241681" y="81343"/>
                </a:lnTo>
                <a:lnTo>
                  <a:pt x="254000" y="84137"/>
                </a:lnTo>
                <a:lnTo>
                  <a:pt x="256794" y="71755"/>
                </a:lnTo>
                <a:lnTo>
                  <a:pt x="244475" y="68961"/>
                </a:lnTo>
                <a:close/>
              </a:path>
              <a:path w="678180" h="179070">
                <a:moveTo>
                  <a:pt x="219582" y="63373"/>
                </a:moveTo>
                <a:lnTo>
                  <a:pt x="216788" y="75768"/>
                </a:lnTo>
                <a:lnTo>
                  <a:pt x="229235" y="78562"/>
                </a:lnTo>
                <a:lnTo>
                  <a:pt x="232029" y="66167"/>
                </a:lnTo>
                <a:lnTo>
                  <a:pt x="219582" y="63373"/>
                </a:lnTo>
                <a:close/>
              </a:path>
              <a:path w="678180" h="179070">
                <a:moveTo>
                  <a:pt x="194818" y="57797"/>
                </a:moveTo>
                <a:lnTo>
                  <a:pt x="192024" y="70192"/>
                </a:lnTo>
                <a:lnTo>
                  <a:pt x="204469" y="72974"/>
                </a:lnTo>
                <a:lnTo>
                  <a:pt x="207263" y="60591"/>
                </a:lnTo>
                <a:lnTo>
                  <a:pt x="194818" y="57797"/>
                </a:lnTo>
                <a:close/>
              </a:path>
              <a:path w="678180" h="179070">
                <a:moveTo>
                  <a:pt x="170052" y="52222"/>
                </a:moveTo>
                <a:lnTo>
                  <a:pt x="167258" y="64604"/>
                </a:lnTo>
                <a:lnTo>
                  <a:pt x="179705" y="67398"/>
                </a:lnTo>
                <a:lnTo>
                  <a:pt x="182499" y="55003"/>
                </a:lnTo>
                <a:lnTo>
                  <a:pt x="170052" y="52222"/>
                </a:lnTo>
                <a:close/>
              </a:path>
              <a:path w="678180" h="179070">
                <a:moveTo>
                  <a:pt x="145287" y="46634"/>
                </a:moveTo>
                <a:lnTo>
                  <a:pt x="142494" y="59029"/>
                </a:lnTo>
                <a:lnTo>
                  <a:pt x="154939" y="61810"/>
                </a:lnTo>
                <a:lnTo>
                  <a:pt x="157733" y="49428"/>
                </a:lnTo>
                <a:lnTo>
                  <a:pt x="145287" y="46634"/>
                </a:lnTo>
                <a:close/>
              </a:path>
              <a:path w="678180" h="179070">
                <a:moveTo>
                  <a:pt x="120523" y="41059"/>
                </a:moveTo>
                <a:lnTo>
                  <a:pt x="117729" y="53441"/>
                </a:lnTo>
                <a:lnTo>
                  <a:pt x="130175" y="56235"/>
                </a:lnTo>
                <a:lnTo>
                  <a:pt x="132969" y="43840"/>
                </a:lnTo>
                <a:lnTo>
                  <a:pt x="120523" y="41059"/>
                </a:lnTo>
                <a:close/>
              </a:path>
              <a:path w="678180" h="179070">
                <a:moveTo>
                  <a:pt x="95757" y="35471"/>
                </a:moveTo>
                <a:lnTo>
                  <a:pt x="92963" y="47866"/>
                </a:lnTo>
                <a:lnTo>
                  <a:pt x="105282" y="50660"/>
                </a:lnTo>
                <a:lnTo>
                  <a:pt x="108076" y="38265"/>
                </a:lnTo>
                <a:lnTo>
                  <a:pt x="95757" y="35471"/>
                </a:lnTo>
                <a:close/>
              </a:path>
              <a:path w="678180" h="179070">
                <a:moveTo>
                  <a:pt x="82676" y="0"/>
                </a:moveTo>
                <a:lnTo>
                  <a:pt x="0" y="20421"/>
                </a:lnTo>
                <a:lnTo>
                  <a:pt x="65912" y="74333"/>
                </a:lnTo>
                <a:lnTo>
                  <a:pt x="72901" y="43344"/>
                </a:lnTo>
                <a:lnTo>
                  <a:pt x="68199" y="42278"/>
                </a:lnTo>
                <a:lnTo>
                  <a:pt x="70993" y="29895"/>
                </a:lnTo>
                <a:lnTo>
                  <a:pt x="75934" y="29895"/>
                </a:lnTo>
                <a:lnTo>
                  <a:pt x="82676" y="0"/>
                </a:lnTo>
                <a:close/>
              </a:path>
              <a:path w="678180" h="179070">
                <a:moveTo>
                  <a:pt x="75694" y="30962"/>
                </a:moveTo>
                <a:lnTo>
                  <a:pt x="72901" y="43344"/>
                </a:lnTo>
                <a:lnTo>
                  <a:pt x="80518" y="45072"/>
                </a:lnTo>
                <a:lnTo>
                  <a:pt x="83312" y="32689"/>
                </a:lnTo>
                <a:lnTo>
                  <a:pt x="75694" y="30962"/>
                </a:lnTo>
                <a:close/>
              </a:path>
              <a:path w="678180" h="179070">
                <a:moveTo>
                  <a:pt x="70993" y="29895"/>
                </a:moveTo>
                <a:lnTo>
                  <a:pt x="68199" y="42278"/>
                </a:lnTo>
                <a:lnTo>
                  <a:pt x="72901" y="43344"/>
                </a:lnTo>
                <a:lnTo>
                  <a:pt x="75694" y="30962"/>
                </a:lnTo>
                <a:lnTo>
                  <a:pt x="70993" y="29895"/>
                </a:lnTo>
                <a:close/>
              </a:path>
              <a:path w="678180" h="179070">
                <a:moveTo>
                  <a:pt x="75934" y="29895"/>
                </a:moveTo>
                <a:lnTo>
                  <a:pt x="70993" y="29895"/>
                </a:lnTo>
                <a:lnTo>
                  <a:pt x="75694" y="30962"/>
                </a:lnTo>
                <a:lnTo>
                  <a:pt x="75934" y="29895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895345" y="6117640"/>
            <a:ext cx="93980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prijem</a:t>
            </a:r>
            <a:r>
              <a:rPr sz="1200" i="1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signala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09041" y="4076827"/>
            <a:ext cx="6480810" cy="440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1425">
              <a:lnSpc>
                <a:spcPct val="100000"/>
              </a:lnSpc>
              <a:tabLst>
                <a:tab pos="5712460" algn="l"/>
              </a:tabLst>
            </a:pPr>
            <a:r>
              <a:rPr sz="2400" u="heavy" spc="-7" baseline="3472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r>
              <a:rPr sz="2400" u="heavy" spc="44" baseline="34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400" u="heavy" spc="-7" baseline="3472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r>
              <a:rPr sz="2400" spc="-7" baseline="3472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r>
              <a:rPr sz="1600" u="heavy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ts val="1430"/>
              </a:lnSpc>
              <a:spcBef>
                <a:spcPts val="120"/>
              </a:spcBef>
            </a:pP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vremenski</a:t>
            </a:r>
            <a:r>
              <a:rPr sz="1200" i="1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chemeClr val="tx1"/>
                </a:solidFill>
                <a:latin typeface="Arial"/>
                <a:cs typeface="Arial"/>
              </a:rPr>
              <a:t>signal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48171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TOKOVI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0248" y="1629155"/>
            <a:ext cx="8235950" cy="312265"/>
          </a:xfrm>
          <a:prstGeom prst="rect">
            <a:avLst/>
          </a:prstGeom>
          <a:ln w="9143">
            <a:solidFill>
              <a:srgbClr val="CC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75"/>
              </a:spcBef>
            </a:pP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Tok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ili ivica su sinonimi za opisivanje veze između dve</a:t>
            </a:r>
            <a:r>
              <a:rPr sz="1800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akcije.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94147" y="2823972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10" h="410210">
                <a:moveTo>
                  <a:pt x="722629" y="0"/>
                </a:moveTo>
                <a:lnTo>
                  <a:pt x="68325" y="0"/>
                </a:lnTo>
                <a:lnTo>
                  <a:pt x="41737" y="5371"/>
                </a:lnTo>
                <a:lnTo>
                  <a:pt x="20018" y="20018"/>
                </a:lnTo>
                <a:lnTo>
                  <a:pt x="5371" y="41737"/>
                </a:lnTo>
                <a:lnTo>
                  <a:pt x="0" y="68325"/>
                </a:lnTo>
                <a:lnTo>
                  <a:pt x="0" y="341629"/>
                </a:lnTo>
                <a:lnTo>
                  <a:pt x="5371" y="368218"/>
                </a:lnTo>
                <a:lnTo>
                  <a:pt x="20018" y="389937"/>
                </a:lnTo>
                <a:lnTo>
                  <a:pt x="41737" y="404584"/>
                </a:lnTo>
                <a:lnTo>
                  <a:pt x="68325" y="409955"/>
                </a:lnTo>
                <a:lnTo>
                  <a:pt x="722629" y="409955"/>
                </a:lnTo>
                <a:lnTo>
                  <a:pt x="749218" y="404584"/>
                </a:lnTo>
                <a:lnTo>
                  <a:pt x="770937" y="389937"/>
                </a:lnTo>
                <a:lnTo>
                  <a:pt x="785584" y="368218"/>
                </a:lnTo>
                <a:lnTo>
                  <a:pt x="790955" y="341629"/>
                </a:lnTo>
                <a:lnTo>
                  <a:pt x="790955" y="68325"/>
                </a:lnTo>
                <a:lnTo>
                  <a:pt x="785584" y="41737"/>
                </a:lnTo>
                <a:lnTo>
                  <a:pt x="770937" y="20018"/>
                </a:lnTo>
                <a:lnTo>
                  <a:pt x="749218" y="5371"/>
                </a:lnTo>
                <a:lnTo>
                  <a:pt x="72262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994147" y="2823972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10" h="410210">
                <a:moveTo>
                  <a:pt x="0" y="68325"/>
                </a:moveTo>
                <a:lnTo>
                  <a:pt x="5371" y="41737"/>
                </a:lnTo>
                <a:lnTo>
                  <a:pt x="20018" y="20018"/>
                </a:lnTo>
                <a:lnTo>
                  <a:pt x="41737" y="5371"/>
                </a:lnTo>
                <a:lnTo>
                  <a:pt x="68325" y="0"/>
                </a:lnTo>
                <a:lnTo>
                  <a:pt x="722629" y="0"/>
                </a:lnTo>
                <a:lnTo>
                  <a:pt x="749218" y="5371"/>
                </a:lnTo>
                <a:lnTo>
                  <a:pt x="770937" y="20018"/>
                </a:lnTo>
                <a:lnTo>
                  <a:pt x="785584" y="41737"/>
                </a:lnTo>
                <a:lnTo>
                  <a:pt x="790955" y="68325"/>
                </a:lnTo>
                <a:lnTo>
                  <a:pt x="790955" y="341629"/>
                </a:lnTo>
                <a:lnTo>
                  <a:pt x="785584" y="368218"/>
                </a:lnTo>
                <a:lnTo>
                  <a:pt x="770937" y="389937"/>
                </a:lnTo>
                <a:lnTo>
                  <a:pt x="749218" y="404584"/>
                </a:lnTo>
                <a:lnTo>
                  <a:pt x="722629" y="409955"/>
                </a:lnTo>
                <a:lnTo>
                  <a:pt x="68325" y="409955"/>
                </a:lnTo>
                <a:lnTo>
                  <a:pt x="41737" y="404584"/>
                </a:lnTo>
                <a:lnTo>
                  <a:pt x="20018" y="389937"/>
                </a:lnTo>
                <a:lnTo>
                  <a:pt x="5371" y="368218"/>
                </a:lnTo>
                <a:lnTo>
                  <a:pt x="0" y="341629"/>
                </a:lnTo>
                <a:lnTo>
                  <a:pt x="0" y="683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42991" y="2842005"/>
            <a:ext cx="49466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Primi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1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kt</a:t>
            </a:r>
            <a:r>
              <a:rPr sz="1200" spc="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ru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06340" y="3846576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10" h="410210">
                <a:moveTo>
                  <a:pt x="722630" y="0"/>
                </a:moveTo>
                <a:lnTo>
                  <a:pt x="68325" y="0"/>
                </a:lnTo>
                <a:lnTo>
                  <a:pt x="41737" y="5371"/>
                </a:lnTo>
                <a:lnTo>
                  <a:pt x="20018" y="20018"/>
                </a:lnTo>
                <a:lnTo>
                  <a:pt x="5371" y="41737"/>
                </a:lnTo>
                <a:lnTo>
                  <a:pt x="0" y="68325"/>
                </a:lnTo>
                <a:lnTo>
                  <a:pt x="0" y="341630"/>
                </a:lnTo>
                <a:lnTo>
                  <a:pt x="5371" y="368218"/>
                </a:lnTo>
                <a:lnTo>
                  <a:pt x="20018" y="389937"/>
                </a:lnTo>
                <a:lnTo>
                  <a:pt x="41737" y="404584"/>
                </a:lnTo>
                <a:lnTo>
                  <a:pt x="68325" y="409956"/>
                </a:lnTo>
                <a:lnTo>
                  <a:pt x="722630" y="409956"/>
                </a:lnTo>
                <a:lnTo>
                  <a:pt x="749218" y="404584"/>
                </a:lnTo>
                <a:lnTo>
                  <a:pt x="770937" y="389937"/>
                </a:lnTo>
                <a:lnTo>
                  <a:pt x="785584" y="368218"/>
                </a:lnTo>
                <a:lnTo>
                  <a:pt x="790956" y="341630"/>
                </a:lnTo>
                <a:lnTo>
                  <a:pt x="790956" y="68325"/>
                </a:lnTo>
                <a:lnTo>
                  <a:pt x="785584" y="41737"/>
                </a:lnTo>
                <a:lnTo>
                  <a:pt x="770937" y="20018"/>
                </a:lnTo>
                <a:lnTo>
                  <a:pt x="749218" y="5371"/>
                </a:lnTo>
                <a:lnTo>
                  <a:pt x="72263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06340" y="3846576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10" h="410210">
                <a:moveTo>
                  <a:pt x="0" y="68325"/>
                </a:moveTo>
                <a:lnTo>
                  <a:pt x="5371" y="41737"/>
                </a:lnTo>
                <a:lnTo>
                  <a:pt x="20018" y="20018"/>
                </a:lnTo>
                <a:lnTo>
                  <a:pt x="41737" y="5371"/>
                </a:lnTo>
                <a:lnTo>
                  <a:pt x="68325" y="0"/>
                </a:lnTo>
                <a:lnTo>
                  <a:pt x="722630" y="0"/>
                </a:lnTo>
                <a:lnTo>
                  <a:pt x="749218" y="5371"/>
                </a:lnTo>
                <a:lnTo>
                  <a:pt x="770937" y="20018"/>
                </a:lnTo>
                <a:lnTo>
                  <a:pt x="785584" y="41737"/>
                </a:lnTo>
                <a:lnTo>
                  <a:pt x="790956" y="68325"/>
                </a:lnTo>
                <a:lnTo>
                  <a:pt x="790956" y="341630"/>
                </a:lnTo>
                <a:lnTo>
                  <a:pt x="785584" y="368218"/>
                </a:lnTo>
                <a:lnTo>
                  <a:pt x="770937" y="389937"/>
                </a:lnTo>
                <a:lnTo>
                  <a:pt x="749218" y="404584"/>
                </a:lnTo>
                <a:lnTo>
                  <a:pt x="722630" y="409956"/>
                </a:lnTo>
                <a:lnTo>
                  <a:pt x="68325" y="409956"/>
                </a:lnTo>
                <a:lnTo>
                  <a:pt x="41737" y="404584"/>
                </a:lnTo>
                <a:lnTo>
                  <a:pt x="20018" y="389937"/>
                </a:lnTo>
                <a:lnTo>
                  <a:pt x="5371" y="368218"/>
                </a:lnTo>
                <a:lnTo>
                  <a:pt x="0" y="341630"/>
                </a:lnTo>
                <a:lnTo>
                  <a:pt x="0" y="683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55819" y="3864609"/>
            <a:ext cx="49466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025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Primi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1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akturu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06340" y="5033771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10" h="410210">
                <a:moveTo>
                  <a:pt x="722630" y="0"/>
                </a:moveTo>
                <a:lnTo>
                  <a:pt x="68325" y="0"/>
                </a:lnTo>
                <a:lnTo>
                  <a:pt x="41737" y="5371"/>
                </a:lnTo>
                <a:lnTo>
                  <a:pt x="20018" y="20018"/>
                </a:lnTo>
                <a:lnTo>
                  <a:pt x="5371" y="41737"/>
                </a:lnTo>
                <a:lnTo>
                  <a:pt x="0" y="68325"/>
                </a:lnTo>
                <a:lnTo>
                  <a:pt x="0" y="341629"/>
                </a:lnTo>
                <a:lnTo>
                  <a:pt x="5371" y="368218"/>
                </a:lnTo>
                <a:lnTo>
                  <a:pt x="20018" y="389937"/>
                </a:lnTo>
                <a:lnTo>
                  <a:pt x="41737" y="404584"/>
                </a:lnTo>
                <a:lnTo>
                  <a:pt x="68325" y="409955"/>
                </a:lnTo>
                <a:lnTo>
                  <a:pt x="722630" y="409955"/>
                </a:lnTo>
                <a:lnTo>
                  <a:pt x="749218" y="404584"/>
                </a:lnTo>
                <a:lnTo>
                  <a:pt x="770937" y="389937"/>
                </a:lnTo>
                <a:lnTo>
                  <a:pt x="785584" y="368218"/>
                </a:lnTo>
                <a:lnTo>
                  <a:pt x="790956" y="341629"/>
                </a:lnTo>
                <a:lnTo>
                  <a:pt x="790956" y="68325"/>
                </a:lnTo>
                <a:lnTo>
                  <a:pt x="785584" y="41737"/>
                </a:lnTo>
                <a:lnTo>
                  <a:pt x="770937" y="20018"/>
                </a:lnTo>
                <a:lnTo>
                  <a:pt x="749218" y="5371"/>
                </a:lnTo>
                <a:lnTo>
                  <a:pt x="72263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06340" y="5033771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10" h="410210">
                <a:moveTo>
                  <a:pt x="0" y="68325"/>
                </a:moveTo>
                <a:lnTo>
                  <a:pt x="5371" y="41737"/>
                </a:lnTo>
                <a:lnTo>
                  <a:pt x="20018" y="20018"/>
                </a:lnTo>
                <a:lnTo>
                  <a:pt x="41737" y="5371"/>
                </a:lnTo>
                <a:lnTo>
                  <a:pt x="68325" y="0"/>
                </a:lnTo>
                <a:lnTo>
                  <a:pt x="722630" y="0"/>
                </a:lnTo>
                <a:lnTo>
                  <a:pt x="749218" y="5371"/>
                </a:lnTo>
                <a:lnTo>
                  <a:pt x="770937" y="20018"/>
                </a:lnTo>
                <a:lnTo>
                  <a:pt x="785584" y="41737"/>
                </a:lnTo>
                <a:lnTo>
                  <a:pt x="790956" y="68325"/>
                </a:lnTo>
                <a:lnTo>
                  <a:pt x="790956" y="341629"/>
                </a:lnTo>
                <a:lnTo>
                  <a:pt x="785584" y="368218"/>
                </a:lnTo>
                <a:lnTo>
                  <a:pt x="770937" y="389937"/>
                </a:lnTo>
                <a:lnTo>
                  <a:pt x="749218" y="404584"/>
                </a:lnTo>
                <a:lnTo>
                  <a:pt x="722630" y="409955"/>
                </a:lnTo>
                <a:lnTo>
                  <a:pt x="68325" y="409955"/>
                </a:lnTo>
                <a:lnTo>
                  <a:pt x="41737" y="404584"/>
                </a:lnTo>
                <a:lnTo>
                  <a:pt x="20018" y="389937"/>
                </a:lnTo>
                <a:lnTo>
                  <a:pt x="5371" y="368218"/>
                </a:lnTo>
                <a:lnTo>
                  <a:pt x="0" y="341629"/>
                </a:lnTo>
                <a:lnTo>
                  <a:pt x="0" y="683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55819" y="5052314"/>
            <a:ext cx="49466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096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Primi  </a:t>
            </a:r>
            <a:r>
              <a:rPr sz="1200" spc="1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kt</a:t>
            </a:r>
            <a:r>
              <a:rPr sz="1200" spc="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ru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20055" y="5833871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10" h="410210">
                <a:moveTo>
                  <a:pt x="722630" y="0"/>
                </a:moveTo>
                <a:lnTo>
                  <a:pt x="68326" y="0"/>
                </a:lnTo>
                <a:lnTo>
                  <a:pt x="41737" y="5369"/>
                </a:lnTo>
                <a:lnTo>
                  <a:pt x="20018" y="20013"/>
                </a:lnTo>
                <a:lnTo>
                  <a:pt x="5371" y="41732"/>
                </a:lnTo>
                <a:lnTo>
                  <a:pt x="0" y="68325"/>
                </a:lnTo>
                <a:lnTo>
                  <a:pt x="0" y="341629"/>
                </a:lnTo>
                <a:lnTo>
                  <a:pt x="5371" y="368223"/>
                </a:lnTo>
                <a:lnTo>
                  <a:pt x="20018" y="389942"/>
                </a:lnTo>
                <a:lnTo>
                  <a:pt x="41737" y="404586"/>
                </a:lnTo>
                <a:lnTo>
                  <a:pt x="68326" y="409955"/>
                </a:lnTo>
                <a:lnTo>
                  <a:pt x="722630" y="409955"/>
                </a:lnTo>
                <a:lnTo>
                  <a:pt x="749218" y="404586"/>
                </a:lnTo>
                <a:lnTo>
                  <a:pt x="770937" y="389942"/>
                </a:lnTo>
                <a:lnTo>
                  <a:pt x="785584" y="368223"/>
                </a:lnTo>
                <a:lnTo>
                  <a:pt x="790956" y="341629"/>
                </a:lnTo>
                <a:lnTo>
                  <a:pt x="790956" y="68325"/>
                </a:lnTo>
                <a:lnTo>
                  <a:pt x="785584" y="41732"/>
                </a:lnTo>
                <a:lnTo>
                  <a:pt x="770937" y="20013"/>
                </a:lnTo>
                <a:lnTo>
                  <a:pt x="749218" y="5369"/>
                </a:lnTo>
                <a:lnTo>
                  <a:pt x="722630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020055" y="5833871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10" h="410210">
                <a:moveTo>
                  <a:pt x="0" y="68325"/>
                </a:moveTo>
                <a:lnTo>
                  <a:pt x="5371" y="41732"/>
                </a:lnTo>
                <a:lnTo>
                  <a:pt x="20018" y="20013"/>
                </a:lnTo>
                <a:lnTo>
                  <a:pt x="41737" y="5369"/>
                </a:lnTo>
                <a:lnTo>
                  <a:pt x="68326" y="0"/>
                </a:lnTo>
                <a:lnTo>
                  <a:pt x="722630" y="0"/>
                </a:lnTo>
                <a:lnTo>
                  <a:pt x="749218" y="5369"/>
                </a:lnTo>
                <a:lnTo>
                  <a:pt x="770937" y="20013"/>
                </a:lnTo>
                <a:lnTo>
                  <a:pt x="785584" y="41732"/>
                </a:lnTo>
                <a:lnTo>
                  <a:pt x="790956" y="68325"/>
                </a:lnTo>
                <a:lnTo>
                  <a:pt x="790956" y="341629"/>
                </a:lnTo>
                <a:lnTo>
                  <a:pt x="785584" y="368223"/>
                </a:lnTo>
                <a:lnTo>
                  <a:pt x="770937" y="389942"/>
                </a:lnTo>
                <a:lnTo>
                  <a:pt x="749218" y="404586"/>
                </a:lnTo>
                <a:lnTo>
                  <a:pt x="722630" y="409955"/>
                </a:lnTo>
                <a:lnTo>
                  <a:pt x="68326" y="409955"/>
                </a:lnTo>
                <a:lnTo>
                  <a:pt x="41737" y="404586"/>
                </a:lnTo>
                <a:lnTo>
                  <a:pt x="20018" y="389942"/>
                </a:lnTo>
                <a:lnTo>
                  <a:pt x="5371" y="368223"/>
                </a:lnTo>
                <a:lnTo>
                  <a:pt x="0" y="341629"/>
                </a:lnTo>
                <a:lnTo>
                  <a:pt x="0" y="683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68265" y="5852464"/>
            <a:ext cx="49530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Primi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1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akturu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924800" y="2823972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09" h="410210">
                <a:moveTo>
                  <a:pt x="722629" y="0"/>
                </a:moveTo>
                <a:lnTo>
                  <a:pt x="68325" y="0"/>
                </a:lnTo>
                <a:lnTo>
                  <a:pt x="41737" y="5371"/>
                </a:lnTo>
                <a:lnTo>
                  <a:pt x="20018" y="20018"/>
                </a:lnTo>
                <a:lnTo>
                  <a:pt x="5371" y="41737"/>
                </a:lnTo>
                <a:lnTo>
                  <a:pt x="0" y="68325"/>
                </a:lnTo>
                <a:lnTo>
                  <a:pt x="0" y="341629"/>
                </a:lnTo>
                <a:lnTo>
                  <a:pt x="5371" y="368218"/>
                </a:lnTo>
                <a:lnTo>
                  <a:pt x="20018" y="389937"/>
                </a:lnTo>
                <a:lnTo>
                  <a:pt x="41737" y="404584"/>
                </a:lnTo>
                <a:lnTo>
                  <a:pt x="68325" y="409955"/>
                </a:lnTo>
                <a:lnTo>
                  <a:pt x="722629" y="409955"/>
                </a:lnTo>
                <a:lnTo>
                  <a:pt x="749218" y="404584"/>
                </a:lnTo>
                <a:lnTo>
                  <a:pt x="770937" y="389937"/>
                </a:lnTo>
                <a:lnTo>
                  <a:pt x="785584" y="368218"/>
                </a:lnTo>
                <a:lnTo>
                  <a:pt x="790955" y="341629"/>
                </a:lnTo>
                <a:lnTo>
                  <a:pt x="790955" y="68325"/>
                </a:lnTo>
                <a:lnTo>
                  <a:pt x="785584" y="41737"/>
                </a:lnTo>
                <a:lnTo>
                  <a:pt x="770937" y="20018"/>
                </a:lnTo>
                <a:lnTo>
                  <a:pt x="749218" y="5371"/>
                </a:lnTo>
                <a:lnTo>
                  <a:pt x="72262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924800" y="2823972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09" h="410210">
                <a:moveTo>
                  <a:pt x="0" y="68325"/>
                </a:moveTo>
                <a:lnTo>
                  <a:pt x="5371" y="41737"/>
                </a:lnTo>
                <a:lnTo>
                  <a:pt x="20018" y="20018"/>
                </a:lnTo>
                <a:lnTo>
                  <a:pt x="41737" y="5371"/>
                </a:lnTo>
                <a:lnTo>
                  <a:pt x="68325" y="0"/>
                </a:lnTo>
                <a:lnTo>
                  <a:pt x="722629" y="0"/>
                </a:lnTo>
                <a:lnTo>
                  <a:pt x="749218" y="5371"/>
                </a:lnTo>
                <a:lnTo>
                  <a:pt x="770937" y="20018"/>
                </a:lnTo>
                <a:lnTo>
                  <a:pt x="785584" y="41737"/>
                </a:lnTo>
                <a:lnTo>
                  <a:pt x="790955" y="68325"/>
                </a:lnTo>
                <a:lnTo>
                  <a:pt x="790955" y="341629"/>
                </a:lnTo>
                <a:lnTo>
                  <a:pt x="785584" y="368218"/>
                </a:lnTo>
                <a:lnTo>
                  <a:pt x="770937" y="389937"/>
                </a:lnTo>
                <a:lnTo>
                  <a:pt x="749218" y="404584"/>
                </a:lnTo>
                <a:lnTo>
                  <a:pt x="722629" y="409955"/>
                </a:lnTo>
                <a:lnTo>
                  <a:pt x="68325" y="409955"/>
                </a:lnTo>
                <a:lnTo>
                  <a:pt x="41737" y="404584"/>
                </a:lnTo>
                <a:lnTo>
                  <a:pt x="20018" y="389937"/>
                </a:lnTo>
                <a:lnTo>
                  <a:pt x="5371" y="368218"/>
                </a:lnTo>
                <a:lnTo>
                  <a:pt x="0" y="341629"/>
                </a:lnTo>
                <a:lnTo>
                  <a:pt x="0" y="683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59242" y="2933700"/>
            <a:ext cx="3225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Plat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936992" y="3846576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09" h="410210">
                <a:moveTo>
                  <a:pt x="722629" y="0"/>
                </a:moveTo>
                <a:lnTo>
                  <a:pt x="68325" y="0"/>
                </a:lnTo>
                <a:lnTo>
                  <a:pt x="41737" y="5371"/>
                </a:lnTo>
                <a:lnTo>
                  <a:pt x="20018" y="20018"/>
                </a:lnTo>
                <a:lnTo>
                  <a:pt x="5371" y="41737"/>
                </a:lnTo>
                <a:lnTo>
                  <a:pt x="0" y="68325"/>
                </a:lnTo>
                <a:lnTo>
                  <a:pt x="0" y="341630"/>
                </a:lnTo>
                <a:lnTo>
                  <a:pt x="5371" y="368218"/>
                </a:lnTo>
                <a:lnTo>
                  <a:pt x="20018" y="389937"/>
                </a:lnTo>
                <a:lnTo>
                  <a:pt x="41737" y="404584"/>
                </a:lnTo>
                <a:lnTo>
                  <a:pt x="68325" y="409956"/>
                </a:lnTo>
                <a:lnTo>
                  <a:pt x="722629" y="409956"/>
                </a:lnTo>
                <a:lnTo>
                  <a:pt x="749218" y="404584"/>
                </a:lnTo>
                <a:lnTo>
                  <a:pt x="770937" y="389937"/>
                </a:lnTo>
                <a:lnTo>
                  <a:pt x="785584" y="368218"/>
                </a:lnTo>
                <a:lnTo>
                  <a:pt x="790955" y="341630"/>
                </a:lnTo>
                <a:lnTo>
                  <a:pt x="790955" y="68325"/>
                </a:lnTo>
                <a:lnTo>
                  <a:pt x="785584" y="41737"/>
                </a:lnTo>
                <a:lnTo>
                  <a:pt x="770937" y="20018"/>
                </a:lnTo>
                <a:lnTo>
                  <a:pt x="749218" y="5371"/>
                </a:lnTo>
                <a:lnTo>
                  <a:pt x="72262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936992" y="3846576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09" h="410210">
                <a:moveTo>
                  <a:pt x="0" y="68325"/>
                </a:moveTo>
                <a:lnTo>
                  <a:pt x="5371" y="41737"/>
                </a:lnTo>
                <a:lnTo>
                  <a:pt x="20018" y="20018"/>
                </a:lnTo>
                <a:lnTo>
                  <a:pt x="41737" y="5371"/>
                </a:lnTo>
                <a:lnTo>
                  <a:pt x="68325" y="0"/>
                </a:lnTo>
                <a:lnTo>
                  <a:pt x="722629" y="0"/>
                </a:lnTo>
                <a:lnTo>
                  <a:pt x="749218" y="5371"/>
                </a:lnTo>
                <a:lnTo>
                  <a:pt x="770937" y="20018"/>
                </a:lnTo>
                <a:lnTo>
                  <a:pt x="785584" y="41737"/>
                </a:lnTo>
                <a:lnTo>
                  <a:pt x="790955" y="68325"/>
                </a:lnTo>
                <a:lnTo>
                  <a:pt x="790955" y="341630"/>
                </a:lnTo>
                <a:lnTo>
                  <a:pt x="785584" y="368218"/>
                </a:lnTo>
                <a:lnTo>
                  <a:pt x="770937" y="389937"/>
                </a:lnTo>
                <a:lnTo>
                  <a:pt x="749218" y="404584"/>
                </a:lnTo>
                <a:lnTo>
                  <a:pt x="722629" y="409956"/>
                </a:lnTo>
                <a:lnTo>
                  <a:pt x="68325" y="409956"/>
                </a:lnTo>
                <a:lnTo>
                  <a:pt x="41737" y="404584"/>
                </a:lnTo>
                <a:lnTo>
                  <a:pt x="20018" y="389937"/>
                </a:lnTo>
                <a:lnTo>
                  <a:pt x="5371" y="368218"/>
                </a:lnTo>
                <a:lnTo>
                  <a:pt x="0" y="341630"/>
                </a:lnTo>
                <a:lnTo>
                  <a:pt x="0" y="683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72068" y="3956050"/>
            <a:ext cx="3225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Plat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936992" y="5033771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09" h="410210">
                <a:moveTo>
                  <a:pt x="722629" y="0"/>
                </a:moveTo>
                <a:lnTo>
                  <a:pt x="68325" y="0"/>
                </a:lnTo>
                <a:lnTo>
                  <a:pt x="41737" y="5371"/>
                </a:lnTo>
                <a:lnTo>
                  <a:pt x="20018" y="20018"/>
                </a:lnTo>
                <a:lnTo>
                  <a:pt x="5371" y="41737"/>
                </a:lnTo>
                <a:lnTo>
                  <a:pt x="0" y="68325"/>
                </a:lnTo>
                <a:lnTo>
                  <a:pt x="0" y="341629"/>
                </a:lnTo>
                <a:lnTo>
                  <a:pt x="5371" y="368218"/>
                </a:lnTo>
                <a:lnTo>
                  <a:pt x="20018" y="389937"/>
                </a:lnTo>
                <a:lnTo>
                  <a:pt x="41737" y="404584"/>
                </a:lnTo>
                <a:lnTo>
                  <a:pt x="68325" y="409955"/>
                </a:lnTo>
                <a:lnTo>
                  <a:pt x="722629" y="409955"/>
                </a:lnTo>
                <a:lnTo>
                  <a:pt x="749218" y="404584"/>
                </a:lnTo>
                <a:lnTo>
                  <a:pt x="770937" y="389937"/>
                </a:lnTo>
                <a:lnTo>
                  <a:pt x="785584" y="368218"/>
                </a:lnTo>
                <a:lnTo>
                  <a:pt x="790955" y="341629"/>
                </a:lnTo>
                <a:lnTo>
                  <a:pt x="790955" y="68325"/>
                </a:lnTo>
                <a:lnTo>
                  <a:pt x="785584" y="41737"/>
                </a:lnTo>
                <a:lnTo>
                  <a:pt x="770937" y="20018"/>
                </a:lnTo>
                <a:lnTo>
                  <a:pt x="749218" y="5371"/>
                </a:lnTo>
                <a:lnTo>
                  <a:pt x="72262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936992" y="5033771"/>
            <a:ext cx="791210" cy="410209"/>
          </a:xfrm>
          <a:custGeom>
            <a:avLst/>
            <a:gdLst/>
            <a:ahLst/>
            <a:cxnLst/>
            <a:rect l="l" t="t" r="r" b="b"/>
            <a:pathLst>
              <a:path w="791209" h="410210">
                <a:moveTo>
                  <a:pt x="0" y="68325"/>
                </a:moveTo>
                <a:lnTo>
                  <a:pt x="5371" y="41737"/>
                </a:lnTo>
                <a:lnTo>
                  <a:pt x="20018" y="20018"/>
                </a:lnTo>
                <a:lnTo>
                  <a:pt x="41737" y="5371"/>
                </a:lnTo>
                <a:lnTo>
                  <a:pt x="68325" y="0"/>
                </a:lnTo>
                <a:lnTo>
                  <a:pt x="722629" y="0"/>
                </a:lnTo>
                <a:lnTo>
                  <a:pt x="749218" y="5371"/>
                </a:lnTo>
                <a:lnTo>
                  <a:pt x="770937" y="20018"/>
                </a:lnTo>
                <a:lnTo>
                  <a:pt x="785584" y="41737"/>
                </a:lnTo>
                <a:lnTo>
                  <a:pt x="790955" y="68325"/>
                </a:lnTo>
                <a:lnTo>
                  <a:pt x="790955" y="341629"/>
                </a:lnTo>
                <a:lnTo>
                  <a:pt x="785584" y="368218"/>
                </a:lnTo>
                <a:lnTo>
                  <a:pt x="770937" y="389937"/>
                </a:lnTo>
                <a:lnTo>
                  <a:pt x="749218" y="404584"/>
                </a:lnTo>
                <a:lnTo>
                  <a:pt x="722629" y="409955"/>
                </a:lnTo>
                <a:lnTo>
                  <a:pt x="68325" y="409955"/>
                </a:lnTo>
                <a:lnTo>
                  <a:pt x="41737" y="404584"/>
                </a:lnTo>
                <a:lnTo>
                  <a:pt x="20018" y="389937"/>
                </a:lnTo>
                <a:lnTo>
                  <a:pt x="5371" y="368218"/>
                </a:lnTo>
                <a:lnTo>
                  <a:pt x="0" y="341629"/>
                </a:lnTo>
                <a:lnTo>
                  <a:pt x="0" y="683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172068" y="5143753"/>
            <a:ext cx="3225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Plat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950707" y="5833871"/>
            <a:ext cx="789940" cy="410209"/>
          </a:xfrm>
          <a:custGeom>
            <a:avLst/>
            <a:gdLst/>
            <a:ahLst/>
            <a:cxnLst/>
            <a:rect l="l" t="t" r="r" b="b"/>
            <a:pathLst>
              <a:path w="789940" h="410210">
                <a:moveTo>
                  <a:pt x="721106" y="0"/>
                </a:moveTo>
                <a:lnTo>
                  <a:pt x="68325" y="0"/>
                </a:lnTo>
                <a:lnTo>
                  <a:pt x="41737" y="5369"/>
                </a:lnTo>
                <a:lnTo>
                  <a:pt x="20018" y="20013"/>
                </a:lnTo>
                <a:lnTo>
                  <a:pt x="5371" y="41732"/>
                </a:lnTo>
                <a:lnTo>
                  <a:pt x="0" y="68325"/>
                </a:lnTo>
                <a:lnTo>
                  <a:pt x="0" y="341629"/>
                </a:lnTo>
                <a:lnTo>
                  <a:pt x="5371" y="368223"/>
                </a:lnTo>
                <a:lnTo>
                  <a:pt x="20018" y="389942"/>
                </a:lnTo>
                <a:lnTo>
                  <a:pt x="41737" y="404586"/>
                </a:lnTo>
                <a:lnTo>
                  <a:pt x="68325" y="409955"/>
                </a:lnTo>
                <a:lnTo>
                  <a:pt x="721106" y="409955"/>
                </a:lnTo>
                <a:lnTo>
                  <a:pt x="747694" y="404586"/>
                </a:lnTo>
                <a:lnTo>
                  <a:pt x="769413" y="389942"/>
                </a:lnTo>
                <a:lnTo>
                  <a:pt x="784060" y="368223"/>
                </a:lnTo>
                <a:lnTo>
                  <a:pt x="789432" y="341629"/>
                </a:lnTo>
                <a:lnTo>
                  <a:pt x="789432" y="68325"/>
                </a:lnTo>
                <a:lnTo>
                  <a:pt x="784060" y="41732"/>
                </a:lnTo>
                <a:lnTo>
                  <a:pt x="769413" y="20013"/>
                </a:lnTo>
                <a:lnTo>
                  <a:pt x="747694" y="5369"/>
                </a:lnTo>
                <a:lnTo>
                  <a:pt x="721106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950707" y="5833871"/>
            <a:ext cx="789940" cy="410209"/>
          </a:xfrm>
          <a:custGeom>
            <a:avLst/>
            <a:gdLst/>
            <a:ahLst/>
            <a:cxnLst/>
            <a:rect l="l" t="t" r="r" b="b"/>
            <a:pathLst>
              <a:path w="789940" h="410210">
                <a:moveTo>
                  <a:pt x="0" y="68325"/>
                </a:moveTo>
                <a:lnTo>
                  <a:pt x="5371" y="41732"/>
                </a:lnTo>
                <a:lnTo>
                  <a:pt x="20018" y="20013"/>
                </a:lnTo>
                <a:lnTo>
                  <a:pt x="41737" y="5369"/>
                </a:lnTo>
                <a:lnTo>
                  <a:pt x="68325" y="0"/>
                </a:lnTo>
                <a:lnTo>
                  <a:pt x="721106" y="0"/>
                </a:lnTo>
                <a:lnTo>
                  <a:pt x="747694" y="5369"/>
                </a:lnTo>
                <a:lnTo>
                  <a:pt x="769413" y="20013"/>
                </a:lnTo>
                <a:lnTo>
                  <a:pt x="784060" y="41732"/>
                </a:lnTo>
                <a:lnTo>
                  <a:pt x="789432" y="68325"/>
                </a:lnTo>
                <a:lnTo>
                  <a:pt x="789432" y="341629"/>
                </a:lnTo>
                <a:lnTo>
                  <a:pt x="784060" y="368223"/>
                </a:lnTo>
                <a:lnTo>
                  <a:pt x="769413" y="389942"/>
                </a:lnTo>
                <a:lnTo>
                  <a:pt x="747694" y="404586"/>
                </a:lnTo>
                <a:lnTo>
                  <a:pt x="721106" y="409955"/>
                </a:lnTo>
                <a:lnTo>
                  <a:pt x="68325" y="409955"/>
                </a:lnTo>
                <a:lnTo>
                  <a:pt x="41737" y="404586"/>
                </a:lnTo>
                <a:lnTo>
                  <a:pt x="20018" y="389942"/>
                </a:lnTo>
                <a:lnTo>
                  <a:pt x="5371" y="368223"/>
                </a:lnTo>
                <a:lnTo>
                  <a:pt x="0" y="341629"/>
                </a:lnTo>
                <a:lnTo>
                  <a:pt x="0" y="683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84895" y="5943904"/>
            <a:ext cx="3232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Plati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91655" y="5096255"/>
            <a:ext cx="967740" cy="221856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90"/>
              </a:spcBef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Narudžbina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53353" y="3955033"/>
            <a:ext cx="1276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220967" y="3960876"/>
            <a:ext cx="190500" cy="170815"/>
          </a:xfrm>
          <a:custGeom>
            <a:avLst/>
            <a:gdLst/>
            <a:ahLst/>
            <a:cxnLst/>
            <a:rect l="l" t="t" r="r" b="b"/>
            <a:pathLst>
              <a:path w="190500" h="170814">
                <a:moveTo>
                  <a:pt x="0" y="85343"/>
                </a:moveTo>
                <a:lnTo>
                  <a:pt x="7489" y="52131"/>
                </a:lnTo>
                <a:lnTo>
                  <a:pt x="27908" y="25003"/>
                </a:lnTo>
                <a:lnTo>
                  <a:pt x="58185" y="6709"/>
                </a:lnTo>
                <a:lnTo>
                  <a:pt x="95250" y="0"/>
                </a:lnTo>
                <a:lnTo>
                  <a:pt x="132314" y="6709"/>
                </a:lnTo>
                <a:lnTo>
                  <a:pt x="162591" y="25003"/>
                </a:lnTo>
                <a:lnTo>
                  <a:pt x="183010" y="52131"/>
                </a:lnTo>
                <a:lnTo>
                  <a:pt x="190500" y="85343"/>
                </a:lnTo>
                <a:lnTo>
                  <a:pt x="183010" y="118556"/>
                </a:lnTo>
                <a:lnTo>
                  <a:pt x="162591" y="145684"/>
                </a:lnTo>
                <a:lnTo>
                  <a:pt x="132314" y="163978"/>
                </a:lnTo>
                <a:lnTo>
                  <a:pt x="95250" y="170687"/>
                </a:lnTo>
                <a:lnTo>
                  <a:pt x="58185" y="163978"/>
                </a:lnTo>
                <a:lnTo>
                  <a:pt x="27908" y="145684"/>
                </a:lnTo>
                <a:lnTo>
                  <a:pt x="7489" y="118556"/>
                </a:lnTo>
                <a:lnTo>
                  <a:pt x="0" y="8534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336281" y="3955033"/>
            <a:ext cx="1276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304531" y="3960876"/>
            <a:ext cx="190500" cy="170815"/>
          </a:xfrm>
          <a:custGeom>
            <a:avLst/>
            <a:gdLst/>
            <a:ahLst/>
            <a:cxnLst/>
            <a:rect l="l" t="t" r="r" b="b"/>
            <a:pathLst>
              <a:path w="190500" h="170814">
                <a:moveTo>
                  <a:pt x="0" y="85343"/>
                </a:moveTo>
                <a:lnTo>
                  <a:pt x="7489" y="52131"/>
                </a:lnTo>
                <a:lnTo>
                  <a:pt x="27908" y="25003"/>
                </a:lnTo>
                <a:lnTo>
                  <a:pt x="58185" y="6709"/>
                </a:lnTo>
                <a:lnTo>
                  <a:pt x="95250" y="0"/>
                </a:lnTo>
                <a:lnTo>
                  <a:pt x="132314" y="6709"/>
                </a:lnTo>
                <a:lnTo>
                  <a:pt x="162591" y="25003"/>
                </a:lnTo>
                <a:lnTo>
                  <a:pt x="183010" y="52131"/>
                </a:lnTo>
                <a:lnTo>
                  <a:pt x="190500" y="85343"/>
                </a:lnTo>
                <a:lnTo>
                  <a:pt x="183010" y="118556"/>
                </a:lnTo>
                <a:lnTo>
                  <a:pt x="162591" y="145684"/>
                </a:lnTo>
                <a:lnTo>
                  <a:pt x="132314" y="163978"/>
                </a:lnTo>
                <a:lnTo>
                  <a:pt x="95250" y="170687"/>
                </a:lnTo>
                <a:lnTo>
                  <a:pt x="58185" y="163978"/>
                </a:lnTo>
                <a:lnTo>
                  <a:pt x="27908" y="145684"/>
                </a:lnTo>
                <a:lnTo>
                  <a:pt x="7489" y="118556"/>
                </a:lnTo>
                <a:lnTo>
                  <a:pt x="0" y="8534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811011" y="6010655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50292"/>
                </a:moveTo>
                <a:lnTo>
                  <a:pt x="50291" y="50292"/>
                </a:lnTo>
                <a:lnTo>
                  <a:pt x="50291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897368" y="6010655"/>
            <a:ext cx="52069" cy="50800"/>
          </a:xfrm>
          <a:custGeom>
            <a:avLst/>
            <a:gdLst/>
            <a:ahLst/>
            <a:cxnLst/>
            <a:rect l="l" t="t" r="r" b="b"/>
            <a:pathLst>
              <a:path w="52070" h="50800">
                <a:moveTo>
                  <a:pt x="0" y="50292"/>
                </a:moveTo>
                <a:lnTo>
                  <a:pt x="51816" y="50292"/>
                </a:lnTo>
                <a:lnTo>
                  <a:pt x="51816" y="0"/>
                </a:lnTo>
                <a:lnTo>
                  <a:pt x="0" y="0"/>
                </a:lnTo>
                <a:lnTo>
                  <a:pt x="0" y="50292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80532" y="2984119"/>
            <a:ext cx="2143125" cy="103505"/>
          </a:xfrm>
          <a:custGeom>
            <a:avLst/>
            <a:gdLst/>
            <a:ahLst/>
            <a:cxnLst/>
            <a:rect l="l" t="t" r="r" b="b"/>
            <a:pathLst>
              <a:path w="2143125" h="103505">
                <a:moveTo>
                  <a:pt x="2117634" y="51688"/>
                </a:moveTo>
                <a:lnTo>
                  <a:pt x="2047747" y="92455"/>
                </a:lnTo>
                <a:lnTo>
                  <a:pt x="2046732" y="96265"/>
                </a:lnTo>
                <a:lnTo>
                  <a:pt x="2050288" y="102361"/>
                </a:lnTo>
                <a:lnTo>
                  <a:pt x="2054097" y="103377"/>
                </a:lnTo>
                <a:lnTo>
                  <a:pt x="2131853" y="58038"/>
                </a:lnTo>
                <a:lnTo>
                  <a:pt x="2130170" y="58038"/>
                </a:lnTo>
                <a:lnTo>
                  <a:pt x="2130170" y="57150"/>
                </a:lnTo>
                <a:lnTo>
                  <a:pt x="2126995" y="57150"/>
                </a:lnTo>
                <a:lnTo>
                  <a:pt x="2117634" y="51688"/>
                </a:lnTo>
                <a:close/>
              </a:path>
              <a:path w="2143125" h="103505">
                <a:moveTo>
                  <a:pt x="2106748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2106748" y="58038"/>
                </a:lnTo>
                <a:lnTo>
                  <a:pt x="2117634" y="51688"/>
                </a:lnTo>
                <a:lnTo>
                  <a:pt x="2106748" y="45338"/>
                </a:lnTo>
                <a:close/>
              </a:path>
              <a:path w="2143125" h="103505">
                <a:moveTo>
                  <a:pt x="2131853" y="45338"/>
                </a:moveTo>
                <a:lnTo>
                  <a:pt x="2130170" y="45338"/>
                </a:lnTo>
                <a:lnTo>
                  <a:pt x="2130170" y="58038"/>
                </a:lnTo>
                <a:lnTo>
                  <a:pt x="2131853" y="58038"/>
                </a:lnTo>
                <a:lnTo>
                  <a:pt x="2142743" y="51688"/>
                </a:lnTo>
                <a:lnTo>
                  <a:pt x="2131853" y="45338"/>
                </a:lnTo>
                <a:close/>
              </a:path>
              <a:path w="2143125" h="103505">
                <a:moveTo>
                  <a:pt x="2126995" y="46227"/>
                </a:moveTo>
                <a:lnTo>
                  <a:pt x="2117634" y="51688"/>
                </a:lnTo>
                <a:lnTo>
                  <a:pt x="2126995" y="57150"/>
                </a:lnTo>
                <a:lnTo>
                  <a:pt x="2126995" y="46227"/>
                </a:lnTo>
                <a:close/>
              </a:path>
              <a:path w="2143125" h="103505">
                <a:moveTo>
                  <a:pt x="2130170" y="46227"/>
                </a:moveTo>
                <a:lnTo>
                  <a:pt x="2126995" y="46227"/>
                </a:lnTo>
                <a:lnTo>
                  <a:pt x="2126995" y="57150"/>
                </a:lnTo>
                <a:lnTo>
                  <a:pt x="2130170" y="57150"/>
                </a:lnTo>
                <a:lnTo>
                  <a:pt x="2130170" y="46227"/>
                </a:lnTo>
                <a:close/>
              </a:path>
              <a:path w="2143125" h="103505">
                <a:moveTo>
                  <a:pt x="2054097" y="0"/>
                </a:moveTo>
                <a:lnTo>
                  <a:pt x="2050288" y="1015"/>
                </a:lnTo>
                <a:lnTo>
                  <a:pt x="2046732" y="7111"/>
                </a:lnTo>
                <a:lnTo>
                  <a:pt x="2047747" y="10921"/>
                </a:lnTo>
                <a:lnTo>
                  <a:pt x="2117634" y="51688"/>
                </a:lnTo>
                <a:lnTo>
                  <a:pt x="2126995" y="46227"/>
                </a:lnTo>
                <a:lnTo>
                  <a:pt x="2130170" y="46227"/>
                </a:lnTo>
                <a:lnTo>
                  <a:pt x="2130170" y="45338"/>
                </a:lnTo>
                <a:lnTo>
                  <a:pt x="2131853" y="45338"/>
                </a:lnTo>
                <a:lnTo>
                  <a:pt x="20540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864352" y="5989434"/>
            <a:ext cx="2037714" cy="103505"/>
          </a:xfrm>
          <a:custGeom>
            <a:avLst/>
            <a:gdLst/>
            <a:ahLst/>
            <a:cxnLst/>
            <a:rect l="l" t="t" r="r" b="b"/>
            <a:pathLst>
              <a:path w="2037715" h="103504">
                <a:moveTo>
                  <a:pt x="2012432" y="51701"/>
                </a:moveTo>
                <a:lnTo>
                  <a:pt x="1942592" y="92430"/>
                </a:lnTo>
                <a:lnTo>
                  <a:pt x="1941576" y="96316"/>
                </a:lnTo>
                <a:lnTo>
                  <a:pt x="1945131" y="102374"/>
                </a:lnTo>
                <a:lnTo>
                  <a:pt x="1948942" y="103403"/>
                </a:lnTo>
                <a:lnTo>
                  <a:pt x="2026700" y="58051"/>
                </a:lnTo>
                <a:lnTo>
                  <a:pt x="2025015" y="58051"/>
                </a:lnTo>
                <a:lnTo>
                  <a:pt x="2025015" y="57188"/>
                </a:lnTo>
                <a:lnTo>
                  <a:pt x="2021840" y="57188"/>
                </a:lnTo>
                <a:lnTo>
                  <a:pt x="2012432" y="51701"/>
                </a:lnTo>
                <a:close/>
              </a:path>
              <a:path w="2037715" h="103504">
                <a:moveTo>
                  <a:pt x="2001543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2001543" y="58051"/>
                </a:lnTo>
                <a:lnTo>
                  <a:pt x="2012432" y="51701"/>
                </a:lnTo>
                <a:lnTo>
                  <a:pt x="2001543" y="45351"/>
                </a:lnTo>
                <a:close/>
              </a:path>
              <a:path w="2037715" h="103504">
                <a:moveTo>
                  <a:pt x="2026703" y="45351"/>
                </a:moveTo>
                <a:lnTo>
                  <a:pt x="2025015" y="45351"/>
                </a:lnTo>
                <a:lnTo>
                  <a:pt x="2025015" y="58051"/>
                </a:lnTo>
                <a:lnTo>
                  <a:pt x="2026700" y="58051"/>
                </a:lnTo>
                <a:lnTo>
                  <a:pt x="2037588" y="51701"/>
                </a:lnTo>
                <a:lnTo>
                  <a:pt x="2026703" y="45351"/>
                </a:lnTo>
                <a:close/>
              </a:path>
              <a:path w="2037715" h="103504">
                <a:moveTo>
                  <a:pt x="2021840" y="46215"/>
                </a:moveTo>
                <a:lnTo>
                  <a:pt x="2012432" y="51701"/>
                </a:lnTo>
                <a:lnTo>
                  <a:pt x="2021840" y="57188"/>
                </a:lnTo>
                <a:lnTo>
                  <a:pt x="2021840" y="46215"/>
                </a:lnTo>
                <a:close/>
              </a:path>
              <a:path w="2037715" h="103504">
                <a:moveTo>
                  <a:pt x="2025015" y="46215"/>
                </a:moveTo>
                <a:lnTo>
                  <a:pt x="2021840" y="46215"/>
                </a:lnTo>
                <a:lnTo>
                  <a:pt x="2021840" y="57188"/>
                </a:lnTo>
                <a:lnTo>
                  <a:pt x="2025015" y="57188"/>
                </a:lnTo>
                <a:lnTo>
                  <a:pt x="2025015" y="46215"/>
                </a:lnTo>
                <a:close/>
              </a:path>
              <a:path w="2037715" h="103504">
                <a:moveTo>
                  <a:pt x="1948942" y="0"/>
                </a:moveTo>
                <a:lnTo>
                  <a:pt x="1945131" y="1016"/>
                </a:lnTo>
                <a:lnTo>
                  <a:pt x="1941576" y="7086"/>
                </a:lnTo>
                <a:lnTo>
                  <a:pt x="1942592" y="10972"/>
                </a:lnTo>
                <a:lnTo>
                  <a:pt x="2012432" y="51701"/>
                </a:lnTo>
                <a:lnTo>
                  <a:pt x="2021840" y="46215"/>
                </a:lnTo>
                <a:lnTo>
                  <a:pt x="2025015" y="46215"/>
                </a:lnTo>
                <a:lnTo>
                  <a:pt x="2025015" y="45351"/>
                </a:lnTo>
                <a:lnTo>
                  <a:pt x="2026703" y="45351"/>
                </a:lnTo>
                <a:lnTo>
                  <a:pt x="19489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5797296" y="3997578"/>
            <a:ext cx="434340" cy="103505"/>
          </a:xfrm>
          <a:custGeom>
            <a:avLst/>
            <a:gdLst/>
            <a:ahLst/>
            <a:cxnLst/>
            <a:rect l="l" t="t" r="r" b="b"/>
            <a:pathLst>
              <a:path w="434339" h="103504">
                <a:moveTo>
                  <a:pt x="409230" y="51689"/>
                </a:moveTo>
                <a:lnTo>
                  <a:pt x="339343" y="92456"/>
                </a:lnTo>
                <a:lnTo>
                  <a:pt x="338327" y="96266"/>
                </a:lnTo>
                <a:lnTo>
                  <a:pt x="341883" y="102362"/>
                </a:lnTo>
                <a:lnTo>
                  <a:pt x="345693" y="103378"/>
                </a:lnTo>
                <a:lnTo>
                  <a:pt x="423449" y="58039"/>
                </a:lnTo>
                <a:lnTo>
                  <a:pt x="421766" y="58039"/>
                </a:lnTo>
                <a:lnTo>
                  <a:pt x="421766" y="57150"/>
                </a:lnTo>
                <a:lnTo>
                  <a:pt x="418591" y="57150"/>
                </a:lnTo>
                <a:lnTo>
                  <a:pt x="409230" y="51689"/>
                </a:lnTo>
                <a:close/>
              </a:path>
              <a:path w="434339" h="103504">
                <a:moveTo>
                  <a:pt x="398344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398344" y="58039"/>
                </a:lnTo>
                <a:lnTo>
                  <a:pt x="409230" y="51689"/>
                </a:lnTo>
                <a:lnTo>
                  <a:pt x="398344" y="45339"/>
                </a:lnTo>
                <a:close/>
              </a:path>
              <a:path w="434339" h="103504">
                <a:moveTo>
                  <a:pt x="423449" y="45339"/>
                </a:moveTo>
                <a:lnTo>
                  <a:pt x="421766" y="45339"/>
                </a:lnTo>
                <a:lnTo>
                  <a:pt x="421766" y="58039"/>
                </a:lnTo>
                <a:lnTo>
                  <a:pt x="423449" y="58039"/>
                </a:lnTo>
                <a:lnTo>
                  <a:pt x="434339" y="51689"/>
                </a:lnTo>
                <a:lnTo>
                  <a:pt x="423449" y="45339"/>
                </a:lnTo>
                <a:close/>
              </a:path>
              <a:path w="434339" h="103504">
                <a:moveTo>
                  <a:pt x="418591" y="46228"/>
                </a:moveTo>
                <a:lnTo>
                  <a:pt x="409230" y="51689"/>
                </a:lnTo>
                <a:lnTo>
                  <a:pt x="418591" y="57150"/>
                </a:lnTo>
                <a:lnTo>
                  <a:pt x="418591" y="46228"/>
                </a:lnTo>
                <a:close/>
              </a:path>
              <a:path w="434339" h="103504">
                <a:moveTo>
                  <a:pt x="421766" y="46228"/>
                </a:moveTo>
                <a:lnTo>
                  <a:pt x="418591" y="46228"/>
                </a:lnTo>
                <a:lnTo>
                  <a:pt x="418591" y="57150"/>
                </a:lnTo>
                <a:lnTo>
                  <a:pt x="421766" y="57150"/>
                </a:lnTo>
                <a:lnTo>
                  <a:pt x="421766" y="46228"/>
                </a:lnTo>
                <a:close/>
              </a:path>
              <a:path w="434339" h="103504">
                <a:moveTo>
                  <a:pt x="345693" y="0"/>
                </a:moveTo>
                <a:lnTo>
                  <a:pt x="341883" y="1016"/>
                </a:lnTo>
                <a:lnTo>
                  <a:pt x="338327" y="7112"/>
                </a:lnTo>
                <a:lnTo>
                  <a:pt x="339343" y="10922"/>
                </a:lnTo>
                <a:lnTo>
                  <a:pt x="409230" y="51689"/>
                </a:lnTo>
                <a:lnTo>
                  <a:pt x="418591" y="46228"/>
                </a:lnTo>
                <a:lnTo>
                  <a:pt x="421766" y="46228"/>
                </a:lnTo>
                <a:lnTo>
                  <a:pt x="421766" y="45339"/>
                </a:lnTo>
                <a:lnTo>
                  <a:pt x="423449" y="45339"/>
                </a:lnTo>
                <a:lnTo>
                  <a:pt x="3456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499604" y="3997578"/>
            <a:ext cx="433070" cy="103505"/>
          </a:xfrm>
          <a:custGeom>
            <a:avLst/>
            <a:gdLst/>
            <a:ahLst/>
            <a:cxnLst/>
            <a:rect l="l" t="t" r="r" b="b"/>
            <a:pathLst>
              <a:path w="433070" h="103504">
                <a:moveTo>
                  <a:pt x="407706" y="51689"/>
                </a:moveTo>
                <a:lnTo>
                  <a:pt x="337820" y="92456"/>
                </a:lnTo>
                <a:lnTo>
                  <a:pt x="336803" y="96266"/>
                </a:lnTo>
                <a:lnTo>
                  <a:pt x="340360" y="102362"/>
                </a:lnTo>
                <a:lnTo>
                  <a:pt x="344170" y="103378"/>
                </a:lnTo>
                <a:lnTo>
                  <a:pt x="421925" y="58039"/>
                </a:lnTo>
                <a:lnTo>
                  <a:pt x="420243" y="58039"/>
                </a:lnTo>
                <a:lnTo>
                  <a:pt x="420243" y="57150"/>
                </a:lnTo>
                <a:lnTo>
                  <a:pt x="417068" y="57150"/>
                </a:lnTo>
                <a:lnTo>
                  <a:pt x="407706" y="51689"/>
                </a:lnTo>
                <a:close/>
              </a:path>
              <a:path w="433070" h="103504">
                <a:moveTo>
                  <a:pt x="396820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396820" y="58039"/>
                </a:lnTo>
                <a:lnTo>
                  <a:pt x="407706" y="51689"/>
                </a:lnTo>
                <a:lnTo>
                  <a:pt x="396820" y="45339"/>
                </a:lnTo>
                <a:close/>
              </a:path>
              <a:path w="433070" h="103504">
                <a:moveTo>
                  <a:pt x="421925" y="45339"/>
                </a:moveTo>
                <a:lnTo>
                  <a:pt x="420243" y="45339"/>
                </a:lnTo>
                <a:lnTo>
                  <a:pt x="420243" y="58039"/>
                </a:lnTo>
                <a:lnTo>
                  <a:pt x="421925" y="58039"/>
                </a:lnTo>
                <a:lnTo>
                  <a:pt x="432816" y="51689"/>
                </a:lnTo>
                <a:lnTo>
                  <a:pt x="421925" y="45339"/>
                </a:lnTo>
                <a:close/>
              </a:path>
              <a:path w="433070" h="103504">
                <a:moveTo>
                  <a:pt x="417068" y="46228"/>
                </a:moveTo>
                <a:lnTo>
                  <a:pt x="407706" y="51689"/>
                </a:lnTo>
                <a:lnTo>
                  <a:pt x="417068" y="57150"/>
                </a:lnTo>
                <a:lnTo>
                  <a:pt x="417068" y="46228"/>
                </a:lnTo>
                <a:close/>
              </a:path>
              <a:path w="433070" h="103504">
                <a:moveTo>
                  <a:pt x="420243" y="46228"/>
                </a:moveTo>
                <a:lnTo>
                  <a:pt x="417068" y="46228"/>
                </a:lnTo>
                <a:lnTo>
                  <a:pt x="417068" y="57150"/>
                </a:lnTo>
                <a:lnTo>
                  <a:pt x="420243" y="57150"/>
                </a:lnTo>
                <a:lnTo>
                  <a:pt x="420243" y="46228"/>
                </a:lnTo>
                <a:close/>
              </a:path>
              <a:path w="433070" h="103504">
                <a:moveTo>
                  <a:pt x="344170" y="0"/>
                </a:moveTo>
                <a:lnTo>
                  <a:pt x="340360" y="1016"/>
                </a:lnTo>
                <a:lnTo>
                  <a:pt x="336803" y="7112"/>
                </a:lnTo>
                <a:lnTo>
                  <a:pt x="337820" y="10922"/>
                </a:lnTo>
                <a:lnTo>
                  <a:pt x="407706" y="51689"/>
                </a:lnTo>
                <a:lnTo>
                  <a:pt x="417068" y="46228"/>
                </a:lnTo>
                <a:lnTo>
                  <a:pt x="420243" y="46228"/>
                </a:lnTo>
                <a:lnTo>
                  <a:pt x="420243" y="45339"/>
                </a:lnTo>
                <a:lnTo>
                  <a:pt x="421925" y="45339"/>
                </a:lnTo>
                <a:lnTo>
                  <a:pt x="3441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807964" y="5195442"/>
            <a:ext cx="586740" cy="103505"/>
          </a:xfrm>
          <a:custGeom>
            <a:avLst/>
            <a:gdLst/>
            <a:ahLst/>
            <a:cxnLst/>
            <a:rect l="l" t="t" r="r" b="b"/>
            <a:pathLst>
              <a:path w="586739" h="103504">
                <a:moveTo>
                  <a:pt x="561630" y="51688"/>
                </a:moveTo>
                <a:lnTo>
                  <a:pt x="491744" y="92455"/>
                </a:lnTo>
                <a:lnTo>
                  <a:pt x="490727" y="96265"/>
                </a:lnTo>
                <a:lnTo>
                  <a:pt x="494284" y="102361"/>
                </a:lnTo>
                <a:lnTo>
                  <a:pt x="498094" y="103377"/>
                </a:lnTo>
                <a:lnTo>
                  <a:pt x="575849" y="58038"/>
                </a:lnTo>
                <a:lnTo>
                  <a:pt x="574166" y="58038"/>
                </a:lnTo>
                <a:lnTo>
                  <a:pt x="574166" y="57149"/>
                </a:lnTo>
                <a:lnTo>
                  <a:pt x="570991" y="57149"/>
                </a:lnTo>
                <a:lnTo>
                  <a:pt x="561630" y="51688"/>
                </a:lnTo>
                <a:close/>
              </a:path>
              <a:path w="586739" h="103504">
                <a:moveTo>
                  <a:pt x="55074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550744" y="58038"/>
                </a:lnTo>
                <a:lnTo>
                  <a:pt x="561630" y="51688"/>
                </a:lnTo>
                <a:lnTo>
                  <a:pt x="550744" y="45338"/>
                </a:lnTo>
                <a:close/>
              </a:path>
              <a:path w="586739" h="103504">
                <a:moveTo>
                  <a:pt x="575849" y="45338"/>
                </a:moveTo>
                <a:lnTo>
                  <a:pt x="574166" y="45338"/>
                </a:lnTo>
                <a:lnTo>
                  <a:pt x="574166" y="58038"/>
                </a:lnTo>
                <a:lnTo>
                  <a:pt x="575849" y="58038"/>
                </a:lnTo>
                <a:lnTo>
                  <a:pt x="586739" y="51688"/>
                </a:lnTo>
                <a:lnTo>
                  <a:pt x="575849" y="45338"/>
                </a:lnTo>
                <a:close/>
              </a:path>
              <a:path w="586739" h="103504">
                <a:moveTo>
                  <a:pt x="570991" y="46227"/>
                </a:moveTo>
                <a:lnTo>
                  <a:pt x="561630" y="51688"/>
                </a:lnTo>
                <a:lnTo>
                  <a:pt x="570991" y="57149"/>
                </a:lnTo>
                <a:lnTo>
                  <a:pt x="570991" y="46227"/>
                </a:lnTo>
                <a:close/>
              </a:path>
              <a:path w="586739" h="103504">
                <a:moveTo>
                  <a:pt x="574166" y="46227"/>
                </a:moveTo>
                <a:lnTo>
                  <a:pt x="570991" y="46227"/>
                </a:lnTo>
                <a:lnTo>
                  <a:pt x="570991" y="57149"/>
                </a:lnTo>
                <a:lnTo>
                  <a:pt x="574166" y="57149"/>
                </a:lnTo>
                <a:lnTo>
                  <a:pt x="574166" y="46227"/>
                </a:lnTo>
                <a:close/>
              </a:path>
              <a:path w="586739" h="103504">
                <a:moveTo>
                  <a:pt x="498094" y="0"/>
                </a:moveTo>
                <a:lnTo>
                  <a:pt x="494284" y="1015"/>
                </a:lnTo>
                <a:lnTo>
                  <a:pt x="490727" y="7111"/>
                </a:lnTo>
                <a:lnTo>
                  <a:pt x="491744" y="10921"/>
                </a:lnTo>
                <a:lnTo>
                  <a:pt x="561630" y="51688"/>
                </a:lnTo>
                <a:lnTo>
                  <a:pt x="570991" y="46227"/>
                </a:lnTo>
                <a:lnTo>
                  <a:pt x="574166" y="46227"/>
                </a:lnTo>
                <a:lnTo>
                  <a:pt x="574166" y="45338"/>
                </a:lnTo>
                <a:lnTo>
                  <a:pt x="575849" y="45338"/>
                </a:lnTo>
                <a:lnTo>
                  <a:pt x="4980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370064" y="5175630"/>
            <a:ext cx="582295" cy="103505"/>
          </a:xfrm>
          <a:custGeom>
            <a:avLst/>
            <a:gdLst/>
            <a:ahLst/>
            <a:cxnLst/>
            <a:rect l="l" t="t" r="r" b="b"/>
            <a:pathLst>
              <a:path w="582295" h="103504">
                <a:moveTo>
                  <a:pt x="557058" y="51689"/>
                </a:moveTo>
                <a:lnTo>
                  <a:pt x="487171" y="92456"/>
                </a:lnTo>
                <a:lnTo>
                  <a:pt x="486155" y="96266"/>
                </a:lnTo>
                <a:lnTo>
                  <a:pt x="489711" y="102362"/>
                </a:lnTo>
                <a:lnTo>
                  <a:pt x="493521" y="103378"/>
                </a:lnTo>
                <a:lnTo>
                  <a:pt x="571277" y="58039"/>
                </a:lnTo>
                <a:lnTo>
                  <a:pt x="569594" y="58039"/>
                </a:lnTo>
                <a:lnTo>
                  <a:pt x="569594" y="57150"/>
                </a:lnTo>
                <a:lnTo>
                  <a:pt x="566419" y="57150"/>
                </a:lnTo>
                <a:lnTo>
                  <a:pt x="557058" y="51689"/>
                </a:lnTo>
                <a:close/>
              </a:path>
              <a:path w="582295" h="103504">
                <a:moveTo>
                  <a:pt x="546172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546172" y="58039"/>
                </a:lnTo>
                <a:lnTo>
                  <a:pt x="557058" y="51689"/>
                </a:lnTo>
                <a:lnTo>
                  <a:pt x="546172" y="45339"/>
                </a:lnTo>
                <a:close/>
              </a:path>
              <a:path w="582295" h="103504">
                <a:moveTo>
                  <a:pt x="571277" y="45339"/>
                </a:moveTo>
                <a:lnTo>
                  <a:pt x="569594" y="45339"/>
                </a:lnTo>
                <a:lnTo>
                  <a:pt x="569594" y="58039"/>
                </a:lnTo>
                <a:lnTo>
                  <a:pt x="571277" y="58039"/>
                </a:lnTo>
                <a:lnTo>
                  <a:pt x="582167" y="51689"/>
                </a:lnTo>
                <a:lnTo>
                  <a:pt x="571277" y="45339"/>
                </a:lnTo>
                <a:close/>
              </a:path>
              <a:path w="582295" h="103504">
                <a:moveTo>
                  <a:pt x="566419" y="46228"/>
                </a:moveTo>
                <a:lnTo>
                  <a:pt x="557058" y="51689"/>
                </a:lnTo>
                <a:lnTo>
                  <a:pt x="566419" y="57150"/>
                </a:lnTo>
                <a:lnTo>
                  <a:pt x="566419" y="46228"/>
                </a:lnTo>
                <a:close/>
              </a:path>
              <a:path w="582295" h="103504">
                <a:moveTo>
                  <a:pt x="569594" y="46228"/>
                </a:moveTo>
                <a:lnTo>
                  <a:pt x="566419" y="46228"/>
                </a:lnTo>
                <a:lnTo>
                  <a:pt x="566419" y="57150"/>
                </a:lnTo>
                <a:lnTo>
                  <a:pt x="569594" y="57150"/>
                </a:lnTo>
                <a:lnTo>
                  <a:pt x="569594" y="46228"/>
                </a:lnTo>
                <a:close/>
              </a:path>
              <a:path w="582295" h="103504">
                <a:moveTo>
                  <a:pt x="493521" y="0"/>
                </a:moveTo>
                <a:lnTo>
                  <a:pt x="489711" y="1016"/>
                </a:lnTo>
                <a:lnTo>
                  <a:pt x="486155" y="7112"/>
                </a:lnTo>
                <a:lnTo>
                  <a:pt x="487171" y="10922"/>
                </a:lnTo>
                <a:lnTo>
                  <a:pt x="557058" y="51689"/>
                </a:lnTo>
                <a:lnTo>
                  <a:pt x="566419" y="46228"/>
                </a:lnTo>
                <a:lnTo>
                  <a:pt x="569594" y="46228"/>
                </a:lnTo>
                <a:lnTo>
                  <a:pt x="569594" y="45339"/>
                </a:lnTo>
                <a:lnTo>
                  <a:pt x="571277" y="45339"/>
                </a:lnTo>
                <a:lnTo>
                  <a:pt x="4935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397752" y="3763390"/>
            <a:ext cx="308610" cy="187325"/>
          </a:xfrm>
          <a:custGeom>
            <a:avLst/>
            <a:gdLst/>
            <a:ahLst/>
            <a:cxnLst/>
            <a:rect l="l" t="t" r="r" b="b"/>
            <a:pathLst>
              <a:path w="308609" h="187325">
                <a:moveTo>
                  <a:pt x="301498" y="0"/>
                </a:moveTo>
                <a:lnTo>
                  <a:pt x="290702" y="6476"/>
                </a:lnTo>
                <a:lnTo>
                  <a:pt x="297179" y="17398"/>
                </a:lnTo>
                <a:lnTo>
                  <a:pt x="308101" y="10921"/>
                </a:lnTo>
                <a:lnTo>
                  <a:pt x="301498" y="0"/>
                </a:lnTo>
                <a:close/>
              </a:path>
              <a:path w="308609" h="187325">
                <a:moveTo>
                  <a:pt x="279780" y="12953"/>
                </a:moveTo>
                <a:lnTo>
                  <a:pt x="268858" y="19430"/>
                </a:lnTo>
                <a:lnTo>
                  <a:pt x="275336" y="30352"/>
                </a:lnTo>
                <a:lnTo>
                  <a:pt x="286257" y="23875"/>
                </a:lnTo>
                <a:lnTo>
                  <a:pt x="279780" y="12953"/>
                </a:lnTo>
                <a:close/>
              </a:path>
              <a:path w="308609" h="187325">
                <a:moveTo>
                  <a:pt x="257937" y="26034"/>
                </a:moveTo>
                <a:lnTo>
                  <a:pt x="247015" y="32511"/>
                </a:lnTo>
                <a:lnTo>
                  <a:pt x="253492" y="43433"/>
                </a:lnTo>
                <a:lnTo>
                  <a:pt x="264414" y="36829"/>
                </a:lnTo>
                <a:lnTo>
                  <a:pt x="257937" y="26034"/>
                </a:lnTo>
                <a:close/>
              </a:path>
              <a:path w="308609" h="187325">
                <a:moveTo>
                  <a:pt x="236093" y="38988"/>
                </a:moveTo>
                <a:lnTo>
                  <a:pt x="225171" y="45465"/>
                </a:lnTo>
                <a:lnTo>
                  <a:pt x="231648" y="56387"/>
                </a:lnTo>
                <a:lnTo>
                  <a:pt x="242570" y="49910"/>
                </a:lnTo>
                <a:lnTo>
                  <a:pt x="236093" y="38988"/>
                </a:lnTo>
                <a:close/>
              </a:path>
              <a:path w="308609" h="187325">
                <a:moveTo>
                  <a:pt x="214249" y="51942"/>
                </a:moveTo>
                <a:lnTo>
                  <a:pt x="203326" y="58419"/>
                </a:lnTo>
                <a:lnTo>
                  <a:pt x="209803" y="69341"/>
                </a:lnTo>
                <a:lnTo>
                  <a:pt x="220725" y="62864"/>
                </a:lnTo>
                <a:lnTo>
                  <a:pt x="214249" y="51942"/>
                </a:lnTo>
                <a:close/>
              </a:path>
              <a:path w="308609" h="187325">
                <a:moveTo>
                  <a:pt x="192404" y="64896"/>
                </a:moveTo>
                <a:lnTo>
                  <a:pt x="181482" y="71373"/>
                </a:lnTo>
                <a:lnTo>
                  <a:pt x="187959" y="82295"/>
                </a:lnTo>
                <a:lnTo>
                  <a:pt x="198881" y="75818"/>
                </a:lnTo>
                <a:lnTo>
                  <a:pt x="192404" y="64896"/>
                </a:lnTo>
                <a:close/>
              </a:path>
              <a:path w="308609" h="187325">
                <a:moveTo>
                  <a:pt x="170561" y="77977"/>
                </a:moveTo>
                <a:lnTo>
                  <a:pt x="159639" y="84454"/>
                </a:lnTo>
                <a:lnTo>
                  <a:pt x="166116" y="95376"/>
                </a:lnTo>
                <a:lnTo>
                  <a:pt x="177038" y="88899"/>
                </a:lnTo>
                <a:lnTo>
                  <a:pt x="170561" y="77977"/>
                </a:lnTo>
                <a:close/>
              </a:path>
              <a:path w="308609" h="187325">
                <a:moveTo>
                  <a:pt x="148717" y="90931"/>
                </a:moveTo>
                <a:lnTo>
                  <a:pt x="137795" y="97408"/>
                </a:lnTo>
                <a:lnTo>
                  <a:pt x="144399" y="108330"/>
                </a:lnTo>
                <a:lnTo>
                  <a:pt x="155194" y="101853"/>
                </a:lnTo>
                <a:lnTo>
                  <a:pt x="148717" y="90931"/>
                </a:lnTo>
                <a:close/>
              </a:path>
              <a:path w="308609" h="187325">
                <a:moveTo>
                  <a:pt x="126873" y="103885"/>
                </a:moveTo>
                <a:lnTo>
                  <a:pt x="115950" y="110362"/>
                </a:lnTo>
                <a:lnTo>
                  <a:pt x="122554" y="121284"/>
                </a:lnTo>
                <a:lnTo>
                  <a:pt x="133476" y="114807"/>
                </a:lnTo>
                <a:lnTo>
                  <a:pt x="126873" y="103885"/>
                </a:lnTo>
                <a:close/>
              </a:path>
              <a:path w="308609" h="187325">
                <a:moveTo>
                  <a:pt x="105155" y="116839"/>
                </a:moveTo>
                <a:lnTo>
                  <a:pt x="94234" y="123443"/>
                </a:lnTo>
                <a:lnTo>
                  <a:pt x="100711" y="134238"/>
                </a:lnTo>
                <a:lnTo>
                  <a:pt x="111632" y="127761"/>
                </a:lnTo>
                <a:lnTo>
                  <a:pt x="105155" y="116839"/>
                </a:lnTo>
                <a:close/>
              </a:path>
              <a:path w="308609" h="187325">
                <a:moveTo>
                  <a:pt x="45974" y="115061"/>
                </a:moveTo>
                <a:lnTo>
                  <a:pt x="0" y="186816"/>
                </a:lnTo>
                <a:lnTo>
                  <a:pt x="84962" y="180593"/>
                </a:lnTo>
                <a:lnTo>
                  <a:pt x="72571" y="159765"/>
                </a:lnTo>
                <a:lnTo>
                  <a:pt x="57785" y="159765"/>
                </a:lnTo>
                <a:lnTo>
                  <a:pt x="51308" y="148843"/>
                </a:lnTo>
                <a:lnTo>
                  <a:pt x="61468" y="142874"/>
                </a:lnTo>
                <a:lnTo>
                  <a:pt x="62521" y="142874"/>
                </a:lnTo>
                <a:lnTo>
                  <a:pt x="45974" y="115061"/>
                </a:lnTo>
                <a:close/>
              </a:path>
              <a:path w="308609" h="187325">
                <a:moveTo>
                  <a:pt x="61468" y="142874"/>
                </a:moveTo>
                <a:lnTo>
                  <a:pt x="51308" y="148843"/>
                </a:lnTo>
                <a:lnTo>
                  <a:pt x="57785" y="159765"/>
                </a:lnTo>
                <a:lnTo>
                  <a:pt x="67945" y="153796"/>
                </a:lnTo>
                <a:lnTo>
                  <a:pt x="61468" y="142874"/>
                </a:lnTo>
                <a:close/>
              </a:path>
              <a:path w="308609" h="187325">
                <a:moveTo>
                  <a:pt x="62521" y="142874"/>
                </a:moveTo>
                <a:lnTo>
                  <a:pt x="61468" y="142874"/>
                </a:lnTo>
                <a:lnTo>
                  <a:pt x="67945" y="153796"/>
                </a:lnTo>
                <a:lnTo>
                  <a:pt x="57785" y="159765"/>
                </a:lnTo>
                <a:lnTo>
                  <a:pt x="72571" y="159765"/>
                </a:lnTo>
                <a:lnTo>
                  <a:pt x="62521" y="142874"/>
                </a:lnTo>
                <a:close/>
              </a:path>
              <a:path w="308609" h="187325">
                <a:moveTo>
                  <a:pt x="83312" y="129920"/>
                </a:moveTo>
                <a:lnTo>
                  <a:pt x="72389" y="136397"/>
                </a:lnTo>
                <a:lnTo>
                  <a:pt x="78867" y="147319"/>
                </a:lnTo>
                <a:lnTo>
                  <a:pt x="89788" y="140842"/>
                </a:lnTo>
                <a:lnTo>
                  <a:pt x="83312" y="12992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704456" y="3651250"/>
            <a:ext cx="3816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000" i="1" spc="-25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000" i="1" spc="-1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060183" y="4813554"/>
            <a:ext cx="70675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chemeClr val="tx1"/>
                </a:solidFill>
                <a:latin typeface="Arial"/>
                <a:cs typeface="Arial"/>
              </a:rPr>
              <a:t>čvor</a:t>
            </a:r>
            <a:r>
              <a:rPr sz="1000" i="1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objekta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137528" y="5704433"/>
            <a:ext cx="3886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000" i="1" spc="-25" dirty="0">
                <a:solidFill>
                  <a:schemeClr val="tx1"/>
                </a:solidFill>
                <a:latin typeface="Arial"/>
                <a:cs typeface="Arial"/>
              </a:rPr>
              <a:t>ž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000" i="1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722364" y="4931790"/>
            <a:ext cx="327025" cy="141605"/>
          </a:xfrm>
          <a:custGeom>
            <a:avLst/>
            <a:gdLst/>
            <a:ahLst/>
            <a:cxnLst/>
            <a:rect l="l" t="t" r="r" b="b"/>
            <a:pathLst>
              <a:path w="327025" h="141604">
                <a:moveTo>
                  <a:pt x="322325" y="0"/>
                </a:moveTo>
                <a:lnTo>
                  <a:pt x="310514" y="4698"/>
                </a:lnTo>
                <a:lnTo>
                  <a:pt x="315086" y="16509"/>
                </a:lnTo>
                <a:lnTo>
                  <a:pt x="326897" y="11810"/>
                </a:lnTo>
                <a:lnTo>
                  <a:pt x="322325" y="0"/>
                </a:lnTo>
                <a:close/>
              </a:path>
              <a:path w="327025" h="141604">
                <a:moveTo>
                  <a:pt x="298703" y="9397"/>
                </a:moveTo>
                <a:lnTo>
                  <a:pt x="286892" y="14096"/>
                </a:lnTo>
                <a:lnTo>
                  <a:pt x="291464" y="25907"/>
                </a:lnTo>
                <a:lnTo>
                  <a:pt x="303275" y="21208"/>
                </a:lnTo>
                <a:lnTo>
                  <a:pt x="298703" y="9397"/>
                </a:lnTo>
                <a:close/>
              </a:path>
              <a:path w="327025" h="141604">
                <a:moveTo>
                  <a:pt x="275081" y="18668"/>
                </a:moveTo>
                <a:lnTo>
                  <a:pt x="263270" y="23367"/>
                </a:lnTo>
                <a:lnTo>
                  <a:pt x="267842" y="35178"/>
                </a:lnTo>
                <a:lnTo>
                  <a:pt x="279653" y="30479"/>
                </a:lnTo>
                <a:lnTo>
                  <a:pt x="275081" y="18668"/>
                </a:lnTo>
                <a:close/>
              </a:path>
              <a:path w="327025" h="141604">
                <a:moveTo>
                  <a:pt x="251459" y="28066"/>
                </a:moveTo>
                <a:lnTo>
                  <a:pt x="239521" y="32638"/>
                </a:lnTo>
                <a:lnTo>
                  <a:pt x="244220" y="44449"/>
                </a:lnTo>
                <a:lnTo>
                  <a:pt x="256031" y="39877"/>
                </a:lnTo>
                <a:lnTo>
                  <a:pt x="251459" y="28066"/>
                </a:lnTo>
                <a:close/>
              </a:path>
              <a:path w="327025" h="141604">
                <a:moveTo>
                  <a:pt x="227710" y="37337"/>
                </a:moveTo>
                <a:lnTo>
                  <a:pt x="215900" y="42036"/>
                </a:lnTo>
                <a:lnTo>
                  <a:pt x="220599" y="53847"/>
                </a:lnTo>
                <a:lnTo>
                  <a:pt x="232409" y="49148"/>
                </a:lnTo>
                <a:lnTo>
                  <a:pt x="227710" y="37337"/>
                </a:lnTo>
                <a:close/>
              </a:path>
              <a:path w="327025" h="141604">
                <a:moveTo>
                  <a:pt x="204088" y="46608"/>
                </a:moveTo>
                <a:lnTo>
                  <a:pt x="192277" y="51307"/>
                </a:lnTo>
                <a:lnTo>
                  <a:pt x="196976" y="63118"/>
                </a:lnTo>
                <a:lnTo>
                  <a:pt x="208787" y="58419"/>
                </a:lnTo>
                <a:lnTo>
                  <a:pt x="204088" y="46608"/>
                </a:lnTo>
                <a:close/>
              </a:path>
              <a:path w="327025" h="141604">
                <a:moveTo>
                  <a:pt x="180466" y="56006"/>
                </a:moveTo>
                <a:lnTo>
                  <a:pt x="168655" y="60578"/>
                </a:lnTo>
                <a:lnTo>
                  <a:pt x="173354" y="72389"/>
                </a:lnTo>
                <a:lnTo>
                  <a:pt x="185165" y="67817"/>
                </a:lnTo>
                <a:lnTo>
                  <a:pt x="180466" y="56006"/>
                </a:lnTo>
                <a:close/>
              </a:path>
              <a:path w="327025" h="141604">
                <a:moveTo>
                  <a:pt x="156844" y="65277"/>
                </a:moveTo>
                <a:lnTo>
                  <a:pt x="145033" y="69976"/>
                </a:lnTo>
                <a:lnTo>
                  <a:pt x="149732" y="81787"/>
                </a:lnTo>
                <a:lnTo>
                  <a:pt x="161543" y="77088"/>
                </a:lnTo>
                <a:lnTo>
                  <a:pt x="156844" y="65277"/>
                </a:lnTo>
                <a:close/>
              </a:path>
              <a:path w="327025" h="141604">
                <a:moveTo>
                  <a:pt x="133222" y="74548"/>
                </a:moveTo>
                <a:lnTo>
                  <a:pt x="121411" y="79247"/>
                </a:lnTo>
                <a:lnTo>
                  <a:pt x="126110" y="91058"/>
                </a:lnTo>
                <a:lnTo>
                  <a:pt x="137921" y="86359"/>
                </a:lnTo>
                <a:lnTo>
                  <a:pt x="133222" y="74548"/>
                </a:lnTo>
                <a:close/>
              </a:path>
              <a:path w="327025" h="141604">
                <a:moveTo>
                  <a:pt x="109600" y="83946"/>
                </a:moveTo>
                <a:lnTo>
                  <a:pt x="97789" y="88645"/>
                </a:lnTo>
                <a:lnTo>
                  <a:pt x="102488" y="100456"/>
                </a:lnTo>
                <a:lnTo>
                  <a:pt x="114300" y="95757"/>
                </a:lnTo>
                <a:lnTo>
                  <a:pt x="109600" y="83946"/>
                </a:lnTo>
                <a:close/>
              </a:path>
              <a:path w="327025" h="141604">
                <a:moveTo>
                  <a:pt x="56895" y="70611"/>
                </a:moveTo>
                <a:lnTo>
                  <a:pt x="0" y="133984"/>
                </a:lnTo>
                <a:lnTo>
                  <a:pt x="84835" y="141477"/>
                </a:lnTo>
                <a:lnTo>
                  <a:pt x="75021" y="116585"/>
                </a:lnTo>
                <a:lnTo>
                  <a:pt x="61340" y="116585"/>
                </a:lnTo>
                <a:lnTo>
                  <a:pt x="56768" y="104774"/>
                </a:lnTo>
                <a:lnTo>
                  <a:pt x="62356" y="102615"/>
                </a:lnTo>
                <a:lnTo>
                  <a:pt x="69514" y="102615"/>
                </a:lnTo>
                <a:lnTo>
                  <a:pt x="56895" y="70611"/>
                </a:lnTo>
                <a:close/>
              </a:path>
              <a:path w="327025" h="141604">
                <a:moveTo>
                  <a:pt x="62356" y="102615"/>
                </a:moveTo>
                <a:lnTo>
                  <a:pt x="56768" y="104774"/>
                </a:lnTo>
                <a:lnTo>
                  <a:pt x="61340" y="116585"/>
                </a:lnTo>
                <a:lnTo>
                  <a:pt x="67055" y="114426"/>
                </a:lnTo>
                <a:lnTo>
                  <a:pt x="62356" y="102615"/>
                </a:lnTo>
                <a:close/>
              </a:path>
              <a:path w="327025" h="141604">
                <a:moveTo>
                  <a:pt x="69514" y="102615"/>
                </a:moveTo>
                <a:lnTo>
                  <a:pt x="62356" y="102615"/>
                </a:lnTo>
                <a:lnTo>
                  <a:pt x="67055" y="114426"/>
                </a:lnTo>
                <a:lnTo>
                  <a:pt x="61340" y="116585"/>
                </a:lnTo>
                <a:lnTo>
                  <a:pt x="75021" y="116585"/>
                </a:lnTo>
                <a:lnTo>
                  <a:pt x="69514" y="102615"/>
                </a:lnTo>
                <a:close/>
              </a:path>
              <a:path w="327025" h="141604">
                <a:moveTo>
                  <a:pt x="85978" y="93217"/>
                </a:moveTo>
                <a:lnTo>
                  <a:pt x="74167" y="97916"/>
                </a:lnTo>
                <a:lnTo>
                  <a:pt x="78866" y="109727"/>
                </a:lnTo>
                <a:lnTo>
                  <a:pt x="90677" y="105028"/>
                </a:lnTo>
                <a:lnTo>
                  <a:pt x="85978" y="9321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890259" y="5840298"/>
            <a:ext cx="292735" cy="142875"/>
          </a:xfrm>
          <a:custGeom>
            <a:avLst/>
            <a:gdLst/>
            <a:ahLst/>
            <a:cxnLst/>
            <a:rect l="l" t="t" r="r" b="b"/>
            <a:pathLst>
              <a:path w="292735" h="142875">
                <a:moveTo>
                  <a:pt x="286892" y="0"/>
                </a:moveTo>
                <a:lnTo>
                  <a:pt x="275336" y="5334"/>
                </a:lnTo>
                <a:lnTo>
                  <a:pt x="280669" y="16865"/>
                </a:lnTo>
                <a:lnTo>
                  <a:pt x="292226" y="11518"/>
                </a:lnTo>
                <a:lnTo>
                  <a:pt x="286892" y="0"/>
                </a:lnTo>
                <a:close/>
              </a:path>
              <a:path w="292735" h="142875">
                <a:moveTo>
                  <a:pt x="263905" y="10680"/>
                </a:moveTo>
                <a:lnTo>
                  <a:pt x="252349" y="16014"/>
                </a:lnTo>
                <a:lnTo>
                  <a:pt x="257682" y="27533"/>
                </a:lnTo>
                <a:lnTo>
                  <a:pt x="269239" y="22199"/>
                </a:lnTo>
                <a:lnTo>
                  <a:pt x="263905" y="10680"/>
                </a:lnTo>
                <a:close/>
              </a:path>
              <a:path w="292735" h="142875">
                <a:moveTo>
                  <a:pt x="240791" y="21348"/>
                </a:moveTo>
                <a:lnTo>
                  <a:pt x="229235" y="26682"/>
                </a:lnTo>
                <a:lnTo>
                  <a:pt x="234568" y="38214"/>
                </a:lnTo>
                <a:lnTo>
                  <a:pt x="246125" y="32880"/>
                </a:lnTo>
                <a:lnTo>
                  <a:pt x="240791" y="21348"/>
                </a:lnTo>
                <a:close/>
              </a:path>
              <a:path w="292735" h="142875">
                <a:moveTo>
                  <a:pt x="217804" y="32029"/>
                </a:moveTo>
                <a:lnTo>
                  <a:pt x="206248" y="37363"/>
                </a:lnTo>
                <a:lnTo>
                  <a:pt x="211581" y="48882"/>
                </a:lnTo>
                <a:lnTo>
                  <a:pt x="223138" y="43548"/>
                </a:lnTo>
                <a:lnTo>
                  <a:pt x="217804" y="32029"/>
                </a:lnTo>
                <a:close/>
              </a:path>
              <a:path w="292735" h="142875">
                <a:moveTo>
                  <a:pt x="194690" y="42697"/>
                </a:moveTo>
                <a:lnTo>
                  <a:pt x="183134" y="48031"/>
                </a:lnTo>
                <a:lnTo>
                  <a:pt x="188467" y="59563"/>
                </a:lnTo>
                <a:lnTo>
                  <a:pt x="200025" y="54229"/>
                </a:lnTo>
                <a:lnTo>
                  <a:pt x="194690" y="42697"/>
                </a:lnTo>
                <a:close/>
              </a:path>
              <a:path w="292735" h="142875">
                <a:moveTo>
                  <a:pt x="171703" y="53378"/>
                </a:moveTo>
                <a:lnTo>
                  <a:pt x="160147" y="58712"/>
                </a:lnTo>
                <a:lnTo>
                  <a:pt x="165480" y="70231"/>
                </a:lnTo>
                <a:lnTo>
                  <a:pt x="177037" y="64897"/>
                </a:lnTo>
                <a:lnTo>
                  <a:pt x="171703" y="53378"/>
                </a:lnTo>
                <a:close/>
              </a:path>
              <a:path w="292735" h="142875">
                <a:moveTo>
                  <a:pt x="148589" y="64046"/>
                </a:moveTo>
                <a:lnTo>
                  <a:pt x="137032" y="69392"/>
                </a:lnTo>
                <a:lnTo>
                  <a:pt x="142366" y="80911"/>
                </a:lnTo>
                <a:lnTo>
                  <a:pt x="153924" y="75577"/>
                </a:lnTo>
                <a:lnTo>
                  <a:pt x="148589" y="64046"/>
                </a:lnTo>
                <a:close/>
              </a:path>
              <a:path w="292735" h="142875">
                <a:moveTo>
                  <a:pt x="125602" y="74726"/>
                </a:moveTo>
                <a:lnTo>
                  <a:pt x="114045" y="80060"/>
                </a:lnTo>
                <a:lnTo>
                  <a:pt x="119379" y="91592"/>
                </a:lnTo>
                <a:lnTo>
                  <a:pt x="130937" y="86245"/>
                </a:lnTo>
                <a:lnTo>
                  <a:pt x="125602" y="74726"/>
                </a:lnTo>
                <a:close/>
              </a:path>
              <a:path w="292735" h="142875">
                <a:moveTo>
                  <a:pt x="102488" y="85394"/>
                </a:moveTo>
                <a:lnTo>
                  <a:pt x="90931" y="90741"/>
                </a:lnTo>
                <a:lnTo>
                  <a:pt x="96265" y="102260"/>
                </a:lnTo>
                <a:lnTo>
                  <a:pt x="107823" y="96926"/>
                </a:lnTo>
                <a:lnTo>
                  <a:pt x="102488" y="85394"/>
                </a:lnTo>
                <a:close/>
              </a:path>
              <a:path w="292735" h="142875">
                <a:moveTo>
                  <a:pt x="53086" y="73279"/>
                </a:moveTo>
                <a:lnTo>
                  <a:pt x="0" y="139877"/>
                </a:lnTo>
                <a:lnTo>
                  <a:pt x="85216" y="142417"/>
                </a:lnTo>
                <a:lnTo>
                  <a:pt x="74309" y="118948"/>
                </a:lnTo>
                <a:lnTo>
                  <a:pt x="60325" y="118948"/>
                </a:lnTo>
                <a:lnTo>
                  <a:pt x="54990" y="107429"/>
                </a:lnTo>
                <a:lnTo>
                  <a:pt x="56387" y="106743"/>
                </a:lnTo>
                <a:lnTo>
                  <a:pt x="68638" y="106743"/>
                </a:lnTo>
                <a:lnTo>
                  <a:pt x="53086" y="73279"/>
                </a:lnTo>
                <a:close/>
              </a:path>
              <a:path w="292735" h="142875">
                <a:moveTo>
                  <a:pt x="56387" y="106743"/>
                </a:moveTo>
                <a:lnTo>
                  <a:pt x="54990" y="107429"/>
                </a:lnTo>
                <a:lnTo>
                  <a:pt x="60325" y="118948"/>
                </a:lnTo>
                <a:lnTo>
                  <a:pt x="61722" y="118275"/>
                </a:lnTo>
                <a:lnTo>
                  <a:pt x="56387" y="106743"/>
                </a:lnTo>
                <a:close/>
              </a:path>
              <a:path w="292735" h="142875">
                <a:moveTo>
                  <a:pt x="68638" y="106743"/>
                </a:moveTo>
                <a:lnTo>
                  <a:pt x="56387" y="106743"/>
                </a:lnTo>
                <a:lnTo>
                  <a:pt x="61722" y="118275"/>
                </a:lnTo>
                <a:lnTo>
                  <a:pt x="60325" y="118948"/>
                </a:lnTo>
                <a:lnTo>
                  <a:pt x="74309" y="118948"/>
                </a:lnTo>
                <a:lnTo>
                  <a:pt x="68638" y="106743"/>
                </a:lnTo>
                <a:close/>
              </a:path>
              <a:path w="292735" h="142875">
                <a:moveTo>
                  <a:pt x="79501" y="96075"/>
                </a:moveTo>
                <a:lnTo>
                  <a:pt x="67944" y="101409"/>
                </a:lnTo>
                <a:lnTo>
                  <a:pt x="73278" y="112941"/>
                </a:lnTo>
                <a:lnTo>
                  <a:pt x="84836" y="107594"/>
                </a:lnTo>
                <a:lnTo>
                  <a:pt x="79501" y="96075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45555" y="6093358"/>
            <a:ext cx="66929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chemeClr val="tx1"/>
                </a:solidFill>
                <a:latin typeface="Arial"/>
                <a:cs typeface="Arial"/>
              </a:rPr>
              <a:t>Narudžbina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214107" y="5842508"/>
            <a:ext cx="66929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chemeClr val="tx1"/>
                </a:solidFill>
                <a:latin typeface="Arial"/>
                <a:cs typeface="Arial"/>
              </a:rPr>
              <a:t>Narudžbina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1789" y="2987802"/>
            <a:ext cx="4098925" cy="3150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394335" indent="-342900">
              <a:lnSpc>
                <a:spcPct val="100000"/>
              </a:lnSpc>
              <a:buClr>
                <a:srgbClr val="000000"/>
              </a:buClr>
              <a:buSzPct val="90625"/>
              <a:buFont typeface="Arial"/>
              <a:buAutoNum type="arabicPeriod"/>
              <a:tabLst>
                <a:tab pos="35623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Obična linija sa strelicom između dve  akcije. Ivici se može dodeliti</a:t>
            </a:r>
            <a:r>
              <a:rPr sz="16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ime,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ali ne</a:t>
            </a:r>
            <a:r>
              <a:rPr sz="16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mora.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90625"/>
              <a:buAutoNum type="arabicPeriod" startAt="2"/>
              <a:tabLst>
                <a:tab pos="356235" algn="l"/>
              </a:tabLst>
            </a:pPr>
            <a:r>
              <a:rPr sz="1600" spc="-20" dirty="0">
                <a:solidFill>
                  <a:schemeClr val="tx1"/>
                </a:solidFill>
                <a:latin typeface="Arial"/>
                <a:cs typeface="Arial"/>
              </a:rPr>
              <a:t>Veznik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connector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) olakšava crtanje i  mora se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koristiti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 parovima. Oba veznika  moraju biti isto obeležena. Po jedan  veznik se crta za ulazni i izlazni</a:t>
            </a:r>
            <a:r>
              <a:rPr sz="16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tok.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5600" marR="13970" indent="-3429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87500"/>
              <a:buFont typeface="Arial"/>
              <a:buAutoNum type="arabicPeriod" startAt="2"/>
              <a:tabLst>
                <a:tab pos="35623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Prosleđivanje objekata duž ivice crtanjem  simbola</a:t>
            </a:r>
            <a:r>
              <a:rPr sz="16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klase.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90625"/>
              <a:buFont typeface="Arial"/>
              <a:buAutoNum type="arabicPeriod" startAt="2"/>
              <a:tabLst>
                <a:tab pos="35623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Prosleđivanje objekata duž</a:t>
            </a:r>
            <a:r>
              <a:rPr sz="16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ivice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dodavanjem nožica simbolima</a:t>
            </a:r>
            <a:r>
              <a:rPr sz="16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akcija.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39292" y="2364359"/>
            <a:ext cx="478599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Četiri ekvivalentna načina za prikazivanje</a:t>
            </a:r>
            <a:r>
              <a:rPr sz="1800" u="heavy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ivica: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29229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NOŽICE I</a:t>
            </a:r>
            <a:r>
              <a:rPr lang="en-US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TRANSFORMACIJE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04900" y="3822191"/>
            <a:ext cx="6946900" cy="2705100"/>
          </a:xfrm>
          <a:custGeom>
            <a:avLst/>
            <a:gdLst/>
            <a:ahLst/>
            <a:cxnLst/>
            <a:rect l="l" t="t" r="r" b="b"/>
            <a:pathLst>
              <a:path w="6946900" h="2705100">
                <a:moveTo>
                  <a:pt x="0" y="2705099"/>
                </a:moveTo>
                <a:lnTo>
                  <a:pt x="6946392" y="2705099"/>
                </a:lnTo>
                <a:lnTo>
                  <a:pt x="6946392" y="0"/>
                </a:lnTo>
                <a:lnTo>
                  <a:pt x="0" y="0"/>
                </a:lnTo>
                <a:lnTo>
                  <a:pt x="0" y="2705099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8995" y="1571244"/>
            <a:ext cx="8426450" cy="1902460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Akcije mogu imati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parametre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kao što ih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imaju metode.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Informacije o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parametrima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699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potrebi mogu prikazivati pomoću</a:t>
            </a:r>
            <a:r>
              <a:rPr sz="1800" spc="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nožica.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6995" marR="106045">
              <a:lnSpc>
                <a:spcPct val="100000"/>
              </a:lnSpc>
              <a:spcBef>
                <a:spcPts val="1200"/>
              </a:spcBef>
            </a:pP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Transformacija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parametara se naznačava u slučaju kada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izlazni parametri jedne  akcije ne odgovaraju ulaznim parametrima sledeće akcije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Izraz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transformaciju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sme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proizvoditi sporedne efekte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sz="1800" spc="-95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stvari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upit na izlaznom delu</a:t>
            </a:r>
            <a:r>
              <a:rPr sz="1800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nožice,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6995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 tip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rezultata upita treba da odgovara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ulaznoj</a:t>
            </a:r>
            <a:r>
              <a:rPr sz="18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nožici.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46803" y="3948684"/>
            <a:ext cx="1438910" cy="408940"/>
          </a:xfrm>
          <a:custGeom>
            <a:avLst/>
            <a:gdLst/>
            <a:ahLst/>
            <a:cxnLst/>
            <a:rect l="l" t="t" r="r" b="b"/>
            <a:pathLst>
              <a:path w="1438910" h="408939">
                <a:moveTo>
                  <a:pt x="1370584" y="0"/>
                </a:moveTo>
                <a:lnTo>
                  <a:pt x="68072" y="0"/>
                </a:lnTo>
                <a:lnTo>
                  <a:pt x="41576" y="5349"/>
                </a:lnTo>
                <a:lnTo>
                  <a:pt x="19938" y="19939"/>
                </a:lnTo>
                <a:lnTo>
                  <a:pt x="5349" y="41576"/>
                </a:lnTo>
                <a:lnTo>
                  <a:pt x="0" y="68072"/>
                </a:lnTo>
                <a:lnTo>
                  <a:pt x="0" y="340360"/>
                </a:lnTo>
                <a:lnTo>
                  <a:pt x="5349" y="366855"/>
                </a:lnTo>
                <a:lnTo>
                  <a:pt x="19938" y="388493"/>
                </a:lnTo>
                <a:lnTo>
                  <a:pt x="41576" y="403082"/>
                </a:lnTo>
                <a:lnTo>
                  <a:pt x="68072" y="408432"/>
                </a:lnTo>
                <a:lnTo>
                  <a:pt x="1370584" y="408432"/>
                </a:lnTo>
                <a:lnTo>
                  <a:pt x="1397079" y="403082"/>
                </a:lnTo>
                <a:lnTo>
                  <a:pt x="1418717" y="388493"/>
                </a:lnTo>
                <a:lnTo>
                  <a:pt x="1433306" y="366855"/>
                </a:lnTo>
                <a:lnTo>
                  <a:pt x="1438656" y="340360"/>
                </a:lnTo>
                <a:lnTo>
                  <a:pt x="1438656" y="68072"/>
                </a:lnTo>
                <a:lnTo>
                  <a:pt x="1433306" y="41576"/>
                </a:lnTo>
                <a:lnTo>
                  <a:pt x="1418717" y="19939"/>
                </a:lnTo>
                <a:lnTo>
                  <a:pt x="1397079" y="5349"/>
                </a:lnTo>
                <a:lnTo>
                  <a:pt x="1370584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46803" y="3948684"/>
            <a:ext cx="1438910" cy="408940"/>
          </a:xfrm>
          <a:custGeom>
            <a:avLst/>
            <a:gdLst/>
            <a:ahLst/>
            <a:cxnLst/>
            <a:rect l="l" t="t" r="r" b="b"/>
            <a:pathLst>
              <a:path w="1438910" h="408939">
                <a:moveTo>
                  <a:pt x="0" y="68072"/>
                </a:moveTo>
                <a:lnTo>
                  <a:pt x="5349" y="41576"/>
                </a:lnTo>
                <a:lnTo>
                  <a:pt x="19938" y="19939"/>
                </a:lnTo>
                <a:lnTo>
                  <a:pt x="41576" y="5349"/>
                </a:lnTo>
                <a:lnTo>
                  <a:pt x="68072" y="0"/>
                </a:lnTo>
                <a:lnTo>
                  <a:pt x="1370584" y="0"/>
                </a:lnTo>
                <a:lnTo>
                  <a:pt x="1397079" y="5349"/>
                </a:lnTo>
                <a:lnTo>
                  <a:pt x="1418717" y="19939"/>
                </a:lnTo>
                <a:lnTo>
                  <a:pt x="1433306" y="41576"/>
                </a:lnTo>
                <a:lnTo>
                  <a:pt x="1438656" y="68072"/>
                </a:lnTo>
                <a:lnTo>
                  <a:pt x="1438656" y="340360"/>
                </a:lnTo>
                <a:lnTo>
                  <a:pt x="1433306" y="366855"/>
                </a:lnTo>
                <a:lnTo>
                  <a:pt x="1418717" y="388493"/>
                </a:lnTo>
                <a:lnTo>
                  <a:pt x="1397079" y="403082"/>
                </a:lnTo>
                <a:lnTo>
                  <a:pt x="1370584" y="408432"/>
                </a:lnTo>
                <a:lnTo>
                  <a:pt x="68072" y="408432"/>
                </a:lnTo>
                <a:lnTo>
                  <a:pt x="41576" y="403082"/>
                </a:lnTo>
                <a:lnTo>
                  <a:pt x="19938" y="388493"/>
                </a:lnTo>
                <a:lnTo>
                  <a:pt x="5349" y="366855"/>
                </a:lnTo>
                <a:lnTo>
                  <a:pt x="0" y="340360"/>
                </a:lnTo>
                <a:lnTo>
                  <a:pt x="0" y="6807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12691" y="5945123"/>
            <a:ext cx="1734820" cy="410209"/>
          </a:xfrm>
          <a:custGeom>
            <a:avLst/>
            <a:gdLst/>
            <a:ahLst/>
            <a:cxnLst/>
            <a:rect l="l" t="t" r="r" b="b"/>
            <a:pathLst>
              <a:path w="1734820" h="410210">
                <a:moveTo>
                  <a:pt x="1665986" y="0"/>
                </a:moveTo>
                <a:lnTo>
                  <a:pt x="68325" y="0"/>
                </a:lnTo>
                <a:lnTo>
                  <a:pt x="41737" y="5369"/>
                </a:lnTo>
                <a:lnTo>
                  <a:pt x="20018" y="20013"/>
                </a:lnTo>
                <a:lnTo>
                  <a:pt x="5371" y="41732"/>
                </a:lnTo>
                <a:lnTo>
                  <a:pt x="0" y="68325"/>
                </a:lnTo>
                <a:lnTo>
                  <a:pt x="0" y="341630"/>
                </a:lnTo>
                <a:lnTo>
                  <a:pt x="5371" y="368223"/>
                </a:lnTo>
                <a:lnTo>
                  <a:pt x="20018" y="389942"/>
                </a:lnTo>
                <a:lnTo>
                  <a:pt x="41737" y="404586"/>
                </a:lnTo>
                <a:lnTo>
                  <a:pt x="68325" y="409955"/>
                </a:lnTo>
                <a:lnTo>
                  <a:pt x="1665986" y="409955"/>
                </a:lnTo>
                <a:lnTo>
                  <a:pt x="1692574" y="404586"/>
                </a:lnTo>
                <a:lnTo>
                  <a:pt x="1714293" y="389942"/>
                </a:lnTo>
                <a:lnTo>
                  <a:pt x="1728940" y="368223"/>
                </a:lnTo>
                <a:lnTo>
                  <a:pt x="1734312" y="341630"/>
                </a:lnTo>
                <a:lnTo>
                  <a:pt x="1734312" y="68325"/>
                </a:lnTo>
                <a:lnTo>
                  <a:pt x="1728940" y="41732"/>
                </a:lnTo>
                <a:lnTo>
                  <a:pt x="1714293" y="20013"/>
                </a:lnTo>
                <a:lnTo>
                  <a:pt x="1692574" y="5369"/>
                </a:lnTo>
                <a:lnTo>
                  <a:pt x="1665986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12691" y="5945123"/>
            <a:ext cx="1734820" cy="410209"/>
          </a:xfrm>
          <a:custGeom>
            <a:avLst/>
            <a:gdLst/>
            <a:ahLst/>
            <a:cxnLst/>
            <a:rect l="l" t="t" r="r" b="b"/>
            <a:pathLst>
              <a:path w="1734820" h="410210">
                <a:moveTo>
                  <a:pt x="0" y="68325"/>
                </a:moveTo>
                <a:lnTo>
                  <a:pt x="5371" y="41732"/>
                </a:lnTo>
                <a:lnTo>
                  <a:pt x="20018" y="20013"/>
                </a:lnTo>
                <a:lnTo>
                  <a:pt x="41737" y="5369"/>
                </a:lnTo>
                <a:lnTo>
                  <a:pt x="68325" y="0"/>
                </a:lnTo>
                <a:lnTo>
                  <a:pt x="1665986" y="0"/>
                </a:lnTo>
                <a:lnTo>
                  <a:pt x="1692574" y="5369"/>
                </a:lnTo>
                <a:lnTo>
                  <a:pt x="1714293" y="20013"/>
                </a:lnTo>
                <a:lnTo>
                  <a:pt x="1728940" y="41732"/>
                </a:lnTo>
                <a:lnTo>
                  <a:pt x="1734312" y="68325"/>
                </a:lnTo>
                <a:lnTo>
                  <a:pt x="1734312" y="341630"/>
                </a:lnTo>
                <a:lnTo>
                  <a:pt x="1728940" y="368223"/>
                </a:lnTo>
                <a:lnTo>
                  <a:pt x="1714293" y="389942"/>
                </a:lnTo>
                <a:lnTo>
                  <a:pt x="1692574" y="404586"/>
                </a:lnTo>
                <a:lnTo>
                  <a:pt x="1665986" y="409955"/>
                </a:lnTo>
                <a:lnTo>
                  <a:pt x="68325" y="409955"/>
                </a:lnTo>
                <a:lnTo>
                  <a:pt x="41737" y="404586"/>
                </a:lnTo>
                <a:lnTo>
                  <a:pt x="20018" y="389942"/>
                </a:lnTo>
                <a:lnTo>
                  <a:pt x="5371" y="368223"/>
                </a:lnTo>
                <a:lnTo>
                  <a:pt x="0" y="341630"/>
                </a:lnTo>
                <a:lnTo>
                  <a:pt x="0" y="683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44950" y="6024168"/>
            <a:ext cx="1672589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Obavesti</a:t>
            </a:r>
            <a:r>
              <a:rPr sz="16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pacijenta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91455" y="4354067"/>
            <a:ext cx="88900" cy="90170"/>
          </a:xfrm>
          <a:custGeom>
            <a:avLst/>
            <a:gdLst/>
            <a:ahLst/>
            <a:cxnLst/>
            <a:rect l="l" t="t" r="r" b="b"/>
            <a:pathLst>
              <a:path w="88900" h="90170">
                <a:moveTo>
                  <a:pt x="0" y="89916"/>
                </a:moveTo>
                <a:lnTo>
                  <a:pt x="88391" y="89916"/>
                </a:lnTo>
                <a:lnTo>
                  <a:pt x="88391" y="0"/>
                </a:lnTo>
                <a:lnTo>
                  <a:pt x="0" y="0"/>
                </a:lnTo>
                <a:lnTo>
                  <a:pt x="0" y="8991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40452" y="585673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0" y="88391"/>
                </a:moveTo>
                <a:lnTo>
                  <a:pt x="88391" y="88391"/>
                </a:lnTo>
                <a:lnTo>
                  <a:pt x="88391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65320" y="5853684"/>
            <a:ext cx="90170" cy="88900"/>
          </a:xfrm>
          <a:custGeom>
            <a:avLst/>
            <a:gdLst/>
            <a:ahLst/>
            <a:cxnLst/>
            <a:rect l="l" t="t" r="r" b="b"/>
            <a:pathLst>
              <a:path w="90170" h="88900">
                <a:moveTo>
                  <a:pt x="0" y="88391"/>
                </a:moveTo>
                <a:lnTo>
                  <a:pt x="89915" y="88391"/>
                </a:lnTo>
                <a:lnTo>
                  <a:pt x="89915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34128" y="4445508"/>
            <a:ext cx="0" cy="485140"/>
          </a:xfrm>
          <a:custGeom>
            <a:avLst/>
            <a:gdLst/>
            <a:ahLst/>
            <a:cxnLst/>
            <a:rect l="l" t="t" r="r" b="b"/>
            <a:pathLst>
              <a:path h="485139">
                <a:moveTo>
                  <a:pt x="0" y="0"/>
                </a:moveTo>
                <a:lnTo>
                  <a:pt x="0" y="48463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515611" y="4930140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>
                <a:moveTo>
                  <a:pt x="0" y="0"/>
                </a:moveTo>
                <a:lnTo>
                  <a:pt x="66598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59351" y="4931664"/>
            <a:ext cx="103505" cy="930275"/>
          </a:xfrm>
          <a:custGeom>
            <a:avLst/>
            <a:gdLst/>
            <a:ahLst/>
            <a:cxnLst/>
            <a:rect l="l" t="t" r="r" b="b"/>
            <a:pathLst>
              <a:path w="103504" h="930275">
                <a:moveTo>
                  <a:pt x="7112" y="833615"/>
                </a:moveTo>
                <a:lnTo>
                  <a:pt x="1015" y="837145"/>
                </a:lnTo>
                <a:lnTo>
                  <a:pt x="0" y="841032"/>
                </a:lnTo>
                <a:lnTo>
                  <a:pt x="51688" y="929665"/>
                </a:lnTo>
                <a:lnTo>
                  <a:pt x="59034" y="917067"/>
                </a:lnTo>
                <a:lnTo>
                  <a:pt x="45338" y="917067"/>
                </a:lnTo>
                <a:lnTo>
                  <a:pt x="45338" y="893622"/>
                </a:lnTo>
                <a:lnTo>
                  <a:pt x="10922" y="834631"/>
                </a:lnTo>
                <a:lnTo>
                  <a:pt x="7112" y="833615"/>
                </a:lnTo>
                <a:close/>
              </a:path>
              <a:path w="103504" h="930275">
                <a:moveTo>
                  <a:pt x="45338" y="893622"/>
                </a:moveTo>
                <a:lnTo>
                  <a:pt x="45338" y="917067"/>
                </a:lnTo>
                <a:lnTo>
                  <a:pt x="58038" y="917067"/>
                </a:lnTo>
                <a:lnTo>
                  <a:pt x="58038" y="913866"/>
                </a:lnTo>
                <a:lnTo>
                  <a:pt x="46227" y="913866"/>
                </a:lnTo>
                <a:lnTo>
                  <a:pt x="51688" y="904506"/>
                </a:lnTo>
                <a:lnTo>
                  <a:pt x="45338" y="893622"/>
                </a:lnTo>
                <a:close/>
              </a:path>
              <a:path w="103504" h="930275">
                <a:moveTo>
                  <a:pt x="96265" y="833615"/>
                </a:moveTo>
                <a:lnTo>
                  <a:pt x="92456" y="834631"/>
                </a:lnTo>
                <a:lnTo>
                  <a:pt x="58038" y="893622"/>
                </a:lnTo>
                <a:lnTo>
                  <a:pt x="58038" y="917067"/>
                </a:lnTo>
                <a:lnTo>
                  <a:pt x="59034" y="917067"/>
                </a:lnTo>
                <a:lnTo>
                  <a:pt x="103377" y="841032"/>
                </a:lnTo>
                <a:lnTo>
                  <a:pt x="102362" y="837145"/>
                </a:lnTo>
                <a:lnTo>
                  <a:pt x="96265" y="833615"/>
                </a:lnTo>
                <a:close/>
              </a:path>
              <a:path w="103504" h="930275">
                <a:moveTo>
                  <a:pt x="51688" y="904506"/>
                </a:moveTo>
                <a:lnTo>
                  <a:pt x="46227" y="913866"/>
                </a:lnTo>
                <a:lnTo>
                  <a:pt x="57150" y="913866"/>
                </a:lnTo>
                <a:lnTo>
                  <a:pt x="51688" y="904506"/>
                </a:lnTo>
                <a:close/>
              </a:path>
              <a:path w="103504" h="930275">
                <a:moveTo>
                  <a:pt x="58038" y="893622"/>
                </a:moveTo>
                <a:lnTo>
                  <a:pt x="51688" y="904506"/>
                </a:lnTo>
                <a:lnTo>
                  <a:pt x="57150" y="913866"/>
                </a:lnTo>
                <a:lnTo>
                  <a:pt x="58038" y="913866"/>
                </a:lnTo>
                <a:lnTo>
                  <a:pt x="58038" y="893622"/>
                </a:lnTo>
                <a:close/>
              </a:path>
              <a:path w="103504" h="930275">
                <a:moveTo>
                  <a:pt x="58038" y="0"/>
                </a:moveTo>
                <a:lnTo>
                  <a:pt x="45338" y="0"/>
                </a:lnTo>
                <a:lnTo>
                  <a:pt x="45338" y="893622"/>
                </a:lnTo>
                <a:lnTo>
                  <a:pt x="51688" y="904506"/>
                </a:lnTo>
                <a:lnTo>
                  <a:pt x="58038" y="893622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128386" y="4934711"/>
            <a:ext cx="103505" cy="923925"/>
          </a:xfrm>
          <a:custGeom>
            <a:avLst/>
            <a:gdLst/>
            <a:ahLst/>
            <a:cxnLst/>
            <a:rect l="l" t="t" r="r" b="b"/>
            <a:pathLst>
              <a:path w="103504" h="923925">
                <a:moveTo>
                  <a:pt x="7112" y="827519"/>
                </a:moveTo>
                <a:lnTo>
                  <a:pt x="1015" y="831049"/>
                </a:lnTo>
                <a:lnTo>
                  <a:pt x="0" y="834936"/>
                </a:lnTo>
                <a:lnTo>
                  <a:pt x="51688" y="923569"/>
                </a:lnTo>
                <a:lnTo>
                  <a:pt x="59034" y="910971"/>
                </a:lnTo>
                <a:lnTo>
                  <a:pt x="45338" y="910971"/>
                </a:lnTo>
                <a:lnTo>
                  <a:pt x="45338" y="887526"/>
                </a:lnTo>
                <a:lnTo>
                  <a:pt x="10922" y="828535"/>
                </a:lnTo>
                <a:lnTo>
                  <a:pt x="7112" y="827519"/>
                </a:lnTo>
                <a:close/>
              </a:path>
              <a:path w="103504" h="923925">
                <a:moveTo>
                  <a:pt x="45338" y="887526"/>
                </a:moveTo>
                <a:lnTo>
                  <a:pt x="45338" y="910971"/>
                </a:lnTo>
                <a:lnTo>
                  <a:pt x="58038" y="910971"/>
                </a:lnTo>
                <a:lnTo>
                  <a:pt x="58038" y="907770"/>
                </a:lnTo>
                <a:lnTo>
                  <a:pt x="46227" y="907770"/>
                </a:lnTo>
                <a:lnTo>
                  <a:pt x="51688" y="898410"/>
                </a:lnTo>
                <a:lnTo>
                  <a:pt x="45338" y="887526"/>
                </a:lnTo>
                <a:close/>
              </a:path>
              <a:path w="103504" h="923925">
                <a:moveTo>
                  <a:pt x="96265" y="827519"/>
                </a:moveTo>
                <a:lnTo>
                  <a:pt x="92455" y="828535"/>
                </a:lnTo>
                <a:lnTo>
                  <a:pt x="58038" y="887526"/>
                </a:lnTo>
                <a:lnTo>
                  <a:pt x="58038" y="910971"/>
                </a:lnTo>
                <a:lnTo>
                  <a:pt x="59034" y="910971"/>
                </a:lnTo>
                <a:lnTo>
                  <a:pt x="103377" y="834936"/>
                </a:lnTo>
                <a:lnTo>
                  <a:pt x="102362" y="831049"/>
                </a:lnTo>
                <a:lnTo>
                  <a:pt x="96265" y="827519"/>
                </a:lnTo>
                <a:close/>
              </a:path>
              <a:path w="103504" h="923925">
                <a:moveTo>
                  <a:pt x="51688" y="898410"/>
                </a:moveTo>
                <a:lnTo>
                  <a:pt x="46227" y="907770"/>
                </a:lnTo>
                <a:lnTo>
                  <a:pt x="57150" y="907770"/>
                </a:lnTo>
                <a:lnTo>
                  <a:pt x="51688" y="898410"/>
                </a:lnTo>
                <a:close/>
              </a:path>
              <a:path w="103504" h="923925">
                <a:moveTo>
                  <a:pt x="58038" y="887526"/>
                </a:moveTo>
                <a:lnTo>
                  <a:pt x="51688" y="898410"/>
                </a:lnTo>
                <a:lnTo>
                  <a:pt x="57150" y="907770"/>
                </a:lnTo>
                <a:lnTo>
                  <a:pt x="58038" y="907770"/>
                </a:lnTo>
                <a:lnTo>
                  <a:pt x="58038" y="887526"/>
                </a:lnTo>
                <a:close/>
              </a:path>
              <a:path w="103504" h="923925">
                <a:moveTo>
                  <a:pt x="58038" y="0"/>
                </a:moveTo>
                <a:lnTo>
                  <a:pt x="45338" y="0"/>
                </a:lnTo>
                <a:lnTo>
                  <a:pt x="45338" y="887526"/>
                </a:lnTo>
                <a:lnTo>
                  <a:pt x="51688" y="898410"/>
                </a:lnTo>
                <a:lnTo>
                  <a:pt x="58038" y="887526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19783" y="5000244"/>
            <a:ext cx="2697480" cy="586740"/>
          </a:xfrm>
          <a:custGeom>
            <a:avLst/>
            <a:gdLst/>
            <a:ahLst/>
            <a:cxnLst/>
            <a:rect l="l" t="t" r="r" b="b"/>
            <a:pathLst>
              <a:path w="2697479" h="586739">
                <a:moveTo>
                  <a:pt x="2697479" y="73405"/>
                </a:moveTo>
                <a:lnTo>
                  <a:pt x="2638805" y="58673"/>
                </a:lnTo>
                <a:lnTo>
                  <a:pt x="2624074" y="0"/>
                </a:lnTo>
                <a:lnTo>
                  <a:pt x="2697479" y="73405"/>
                </a:lnTo>
                <a:lnTo>
                  <a:pt x="2697479" y="586739"/>
                </a:lnTo>
                <a:lnTo>
                  <a:pt x="0" y="586739"/>
                </a:lnTo>
                <a:lnTo>
                  <a:pt x="0" y="0"/>
                </a:lnTo>
                <a:lnTo>
                  <a:pt x="262407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964935" y="5000244"/>
            <a:ext cx="1468120" cy="586740"/>
          </a:xfrm>
          <a:custGeom>
            <a:avLst/>
            <a:gdLst/>
            <a:ahLst/>
            <a:cxnLst/>
            <a:rect l="l" t="t" r="r" b="b"/>
            <a:pathLst>
              <a:path w="1468120" h="586739">
                <a:moveTo>
                  <a:pt x="1467612" y="73278"/>
                </a:moveTo>
                <a:lnTo>
                  <a:pt x="1408938" y="58673"/>
                </a:lnTo>
                <a:lnTo>
                  <a:pt x="1394206" y="0"/>
                </a:lnTo>
                <a:lnTo>
                  <a:pt x="1467612" y="73278"/>
                </a:lnTo>
                <a:lnTo>
                  <a:pt x="1467612" y="586739"/>
                </a:lnTo>
                <a:lnTo>
                  <a:pt x="0" y="586739"/>
                </a:lnTo>
                <a:lnTo>
                  <a:pt x="0" y="0"/>
                </a:lnTo>
                <a:lnTo>
                  <a:pt x="1394206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43502" y="4026789"/>
            <a:ext cx="1377950" cy="586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Otkaži</a:t>
            </a:r>
            <a:r>
              <a:rPr sz="16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pregled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ts val="1664"/>
              </a:lnSpc>
              <a:spcBef>
                <a:spcPts val="1030"/>
              </a:spcBef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Pregled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42644" y="5098541"/>
            <a:ext cx="3208655" cy="741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2677160" algn="l"/>
                <a:tab pos="3195955" algn="l"/>
              </a:tabLst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«transformation» 	</a:t>
            </a:r>
            <a:r>
              <a:rPr sz="1400" u="dash" spc="-5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pregled.obaveštenjeOOtkazivanju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R="59690" algn="r">
              <a:lnSpc>
                <a:spcPts val="1664"/>
              </a:lnSpc>
              <a:spcBef>
                <a:spcPts val="805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Poruka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78552" y="5098541"/>
            <a:ext cx="2200910" cy="73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798830" algn="l"/>
              </a:tabLst>
            </a:pPr>
            <a:r>
              <a:rPr sz="1400" u="dash" dirty="0">
                <a:solidFill>
                  <a:schemeClr val="tx1"/>
                </a:solidFill>
                <a:latin typeface="Arial"/>
                <a:cs typeface="Arial"/>
              </a:rPr>
              <a:t> 	</a:t>
            </a:r>
            <a:r>
              <a:rPr sz="14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«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trans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400" spc="-1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io</a:t>
            </a: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»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866775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pregled.pacijent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57150">
              <a:lnSpc>
                <a:spcPts val="1664"/>
              </a:lnSpc>
              <a:spcBef>
                <a:spcPts val="730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Pacijent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905755" y="4405248"/>
            <a:ext cx="831215" cy="302260"/>
          </a:xfrm>
          <a:custGeom>
            <a:avLst/>
            <a:gdLst/>
            <a:ahLst/>
            <a:cxnLst/>
            <a:rect l="l" t="t" r="r" b="b"/>
            <a:pathLst>
              <a:path w="831214" h="302260">
                <a:moveTo>
                  <a:pt x="819150" y="286131"/>
                </a:moveTo>
                <a:lnTo>
                  <a:pt x="814959" y="298195"/>
                </a:lnTo>
                <a:lnTo>
                  <a:pt x="827024" y="302259"/>
                </a:lnTo>
                <a:lnTo>
                  <a:pt x="831088" y="290321"/>
                </a:lnTo>
                <a:lnTo>
                  <a:pt x="819150" y="286131"/>
                </a:lnTo>
                <a:close/>
              </a:path>
              <a:path w="831214" h="302260">
                <a:moveTo>
                  <a:pt x="795147" y="277875"/>
                </a:moveTo>
                <a:lnTo>
                  <a:pt x="790956" y="289940"/>
                </a:lnTo>
                <a:lnTo>
                  <a:pt x="803021" y="294005"/>
                </a:lnTo>
                <a:lnTo>
                  <a:pt x="807085" y="282067"/>
                </a:lnTo>
                <a:lnTo>
                  <a:pt x="795147" y="277875"/>
                </a:lnTo>
                <a:close/>
              </a:path>
              <a:path w="831214" h="302260">
                <a:moveTo>
                  <a:pt x="771017" y="269620"/>
                </a:moveTo>
                <a:lnTo>
                  <a:pt x="766953" y="281686"/>
                </a:lnTo>
                <a:lnTo>
                  <a:pt x="778891" y="285750"/>
                </a:lnTo>
                <a:lnTo>
                  <a:pt x="783082" y="273812"/>
                </a:lnTo>
                <a:lnTo>
                  <a:pt x="771017" y="269620"/>
                </a:lnTo>
                <a:close/>
              </a:path>
              <a:path w="831214" h="302260">
                <a:moveTo>
                  <a:pt x="747014" y="261365"/>
                </a:moveTo>
                <a:lnTo>
                  <a:pt x="742950" y="273431"/>
                </a:lnTo>
                <a:lnTo>
                  <a:pt x="754888" y="277494"/>
                </a:lnTo>
                <a:lnTo>
                  <a:pt x="759079" y="265556"/>
                </a:lnTo>
                <a:lnTo>
                  <a:pt x="747014" y="261365"/>
                </a:lnTo>
                <a:close/>
              </a:path>
              <a:path w="831214" h="302260">
                <a:moveTo>
                  <a:pt x="723011" y="253111"/>
                </a:moveTo>
                <a:lnTo>
                  <a:pt x="718947" y="265175"/>
                </a:lnTo>
                <a:lnTo>
                  <a:pt x="730885" y="269239"/>
                </a:lnTo>
                <a:lnTo>
                  <a:pt x="735076" y="257301"/>
                </a:lnTo>
                <a:lnTo>
                  <a:pt x="723011" y="253111"/>
                </a:lnTo>
                <a:close/>
              </a:path>
              <a:path w="831214" h="302260">
                <a:moveTo>
                  <a:pt x="699008" y="244856"/>
                </a:moveTo>
                <a:lnTo>
                  <a:pt x="694817" y="256920"/>
                </a:lnTo>
                <a:lnTo>
                  <a:pt x="706882" y="260984"/>
                </a:lnTo>
                <a:lnTo>
                  <a:pt x="711073" y="249046"/>
                </a:lnTo>
                <a:lnTo>
                  <a:pt x="699008" y="244856"/>
                </a:lnTo>
                <a:close/>
              </a:path>
              <a:path w="831214" h="302260">
                <a:moveTo>
                  <a:pt x="675005" y="236600"/>
                </a:moveTo>
                <a:lnTo>
                  <a:pt x="670814" y="248665"/>
                </a:lnTo>
                <a:lnTo>
                  <a:pt x="682879" y="252730"/>
                </a:lnTo>
                <a:lnTo>
                  <a:pt x="686943" y="240792"/>
                </a:lnTo>
                <a:lnTo>
                  <a:pt x="675005" y="236600"/>
                </a:lnTo>
                <a:close/>
              </a:path>
              <a:path w="831214" h="302260">
                <a:moveTo>
                  <a:pt x="651002" y="228345"/>
                </a:moveTo>
                <a:lnTo>
                  <a:pt x="646811" y="240411"/>
                </a:lnTo>
                <a:lnTo>
                  <a:pt x="658876" y="244475"/>
                </a:lnTo>
                <a:lnTo>
                  <a:pt x="662940" y="232537"/>
                </a:lnTo>
                <a:lnTo>
                  <a:pt x="651002" y="228345"/>
                </a:lnTo>
                <a:close/>
              </a:path>
              <a:path w="831214" h="302260">
                <a:moveTo>
                  <a:pt x="626999" y="220090"/>
                </a:moveTo>
                <a:lnTo>
                  <a:pt x="622808" y="232156"/>
                </a:lnTo>
                <a:lnTo>
                  <a:pt x="634873" y="236219"/>
                </a:lnTo>
                <a:lnTo>
                  <a:pt x="638937" y="224281"/>
                </a:lnTo>
                <a:lnTo>
                  <a:pt x="626999" y="220090"/>
                </a:lnTo>
                <a:close/>
              </a:path>
              <a:path w="831214" h="302260">
                <a:moveTo>
                  <a:pt x="602869" y="211836"/>
                </a:moveTo>
                <a:lnTo>
                  <a:pt x="598805" y="223900"/>
                </a:lnTo>
                <a:lnTo>
                  <a:pt x="610870" y="227964"/>
                </a:lnTo>
                <a:lnTo>
                  <a:pt x="614934" y="216026"/>
                </a:lnTo>
                <a:lnTo>
                  <a:pt x="602869" y="211836"/>
                </a:lnTo>
                <a:close/>
              </a:path>
              <a:path w="831214" h="302260">
                <a:moveTo>
                  <a:pt x="578866" y="203581"/>
                </a:moveTo>
                <a:lnTo>
                  <a:pt x="574802" y="215645"/>
                </a:lnTo>
                <a:lnTo>
                  <a:pt x="586740" y="219709"/>
                </a:lnTo>
                <a:lnTo>
                  <a:pt x="590931" y="207771"/>
                </a:lnTo>
                <a:lnTo>
                  <a:pt x="578866" y="203581"/>
                </a:lnTo>
                <a:close/>
              </a:path>
              <a:path w="831214" h="302260">
                <a:moveTo>
                  <a:pt x="554863" y="195325"/>
                </a:moveTo>
                <a:lnTo>
                  <a:pt x="550799" y="207390"/>
                </a:lnTo>
                <a:lnTo>
                  <a:pt x="562737" y="211455"/>
                </a:lnTo>
                <a:lnTo>
                  <a:pt x="566928" y="199517"/>
                </a:lnTo>
                <a:lnTo>
                  <a:pt x="554863" y="195325"/>
                </a:lnTo>
                <a:close/>
              </a:path>
              <a:path w="831214" h="302260">
                <a:moveTo>
                  <a:pt x="530860" y="187070"/>
                </a:moveTo>
                <a:lnTo>
                  <a:pt x="526796" y="199136"/>
                </a:lnTo>
                <a:lnTo>
                  <a:pt x="538734" y="203200"/>
                </a:lnTo>
                <a:lnTo>
                  <a:pt x="542925" y="191262"/>
                </a:lnTo>
                <a:lnTo>
                  <a:pt x="530860" y="187070"/>
                </a:lnTo>
                <a:close/>
              </a:path>
              <a:path w="831214" h="302260">
                <a:moveTo>
                  <a:pt x="506857" y="178815"/>
                </a:moveTo>
                <a:lnTo>
                  <a:pt x="502666" y="190881"/>
                </a:lnTo>
                <a:lnTo>
                  <a:pt x="514731" y="194944"/>
                </a:lnTo>
                <a:lnTo>
                  <a:pt x="518795" y="183006"/>
                </a:lnTo>
                <a:lnTo>
                  <a:pt x="506857" y="178815"/>
                </a:lnTo>
                <a:close/>
              </a:path>
              <a:path w="831214" h="302260">
                <a:moveTo>
                  <a:pt x="482854" y="170561"/>
                </a:moveTo>
                <a:lnTo>
                  <a:pt x="478663" y="182625"/>
                </a:lnTo>
                <a:lnTo>
                  <a:pt x="490728" y="186689"/>
                </a:lnTo>
                <a:lnTo>
                  <a:pt x="494792" y="174625"/>
                </a:lnTo>
                <a:lnTo>
                  <a:pt x="482854" y="170561"/>
                </a:lnTo>
                <a:close/>
              </a:path>
              <a:path w="831214" h="302260">
                <a:moveTo>
                  <a:pt x="458851" y="162306"/>
                </a:moveTo>
                <a:lnTo>
                  <a:pt x="454660" y="174370"/>
                </a:lnTo>
                <a:lnTo>
                  <a:pt x="466725" y="178434"/>
                </a:lnTo>
                <a:lnTo>
                  <a:pt x="470789" y="166369"/>
                </a:lnTo>
                <a:lnTo>
                  <a:pt x="458851" y="162306"/>
                </a:lnTo>
                <a:close/>
              </a:path>
              <a:path w="831214" h="302260">
                <a:moveTo>
                  <a:pt x="434721" y="154050"/>
                </a:moveTo>
                <a:lnTo>
                  <a:pt x="430657" y="166115"/>
                </a:lnTo>
                <a:lnTo>
                  <a:pt x="442722" y="170180"/>
                </a:lnTo>
                <a:lnTo>
                  <a:pt x="446786" y="158114"/>
                </a:lnTo>
                <a:lnTo>
                  <a:pt x="434721" y="154050"/>
                </a:lnTo>
                <a:close/>
              </a:path>
              <a:path w="831214" h="302260">
                <a:moveTo>
                  <a:pt x="410718" y="145795"/>
                </a:moveTo>
                <a:lnTo>
                  <a:pt x="406654" y="157861"/>
                </a:lnTo>
                <a:lnTo>
                  <a:pt x="418592" y="161925"/>
                </a:lnTo>
                <a:lnTo>
                  <a:pt x="422783" y="149859"/>
                </a:lnTo>
                <a:lnTo>
                  <a:pt x="410718" y="145795"/>
                </a:lnTo>
                <a:close/>
              </a:path>
              <a:path w="831214" h="302260">
                <a:moveTo>
                  <a:pt x="386715" y="137540"/>
                </a:moveTo>
                <a:lnTo>
                  <a:pt x="382651" y="149478"/>
                </a:lnTo>
                <a:lnTo>
                  <a:pt x="394589" y="153669"/>
                </a:lnTo>
                <a:lnTo>
                  <a:pt x="398780" y="141605"/>
                </a:lnTo>
                <a:lnTo>
                  <a:pt x="386715" y="137540"/>
                </a:lnTo>
                <a:close/>
              </a:path>
              <a:path w="831214" h="302260">
                <a:moveTo>
                  <a:pt x="362712" y="129286"/>
                </a:moveTo>
                <a:lnTo>
                  <a:pt x="358648" y="141224"/>
                </a:lnTo>
                <a:lnTo>
                  <a:pt x="370586" y="145414"/>
                </a:lnTo>
                <a:lnTo>
                  <a:pt x="374777" y="133350"/>
                </a:lnTo>
                <a:lnTo>
                  <a:pt x="362712" y="129286"/>
                </a:lnTo>
                <a:close/>
              </a:path>
              <a:path w="831214" h="302260">
                <a:moveTo>
                  <a:pt x="338709" y="121031"/>
                </a:moveTo>
                <a:lnTo>
                  <a:pt x="334518" y="132969"/>
                </a:lnTo>
                <a:lnTo>
                  <a:pt x="346583" y="137159"/>
                </a:lnTo>
                <a:lnTo>
                  <a:pt x="350774" y="125094"/>
                </a:lnTo>
                <a:lnTo>
                  <a:pt x="338709" y="121031"/>
                </a:lnTo>
                <a:close/>
              </a:path>
              <a:path w="831214" h="302260">
                <a:moveTo>
                  <a:pt x="314706" y="112775"/>
                </a:moveTo>
                <a:lnTo>
                  <a:pt x="310515" y="124713"/>
                </a:lnTo>
                <a:lnTo>
                  <a:pt x="322580" y="128905"/>
                </a:lnTo>
                <a:lnTo>
                  <a:pt x="326644" y="116839"/>
                </a:lnTo>
                <a:lnTo>
                  <a:pt x="314706" y="112775"/>
                </a:lnTo>
                <a:close/>
              </a:path>
              <a:path w="831214" h="302260">
                <a:moveTo>
                  <a:pt x="290703" y="104520"/>
                </a:moveTo>
                <a:lnTo>
                  <a:pt x="286512" y="116458"/>
                </a:lnTo>
                <a:lnTo>
                  <a:pt x="298577" y="120650"/>
                </a:lnTo>
                <a:lnTo>
                  <a:pt x="302641" y="108584"/>
                </a:lnTo>
                <a:lnTo>
                  <a:pt x="290703" y="104520"/>
                </a:lnTo>
                <a:close/>
              </a:path>
              <a:path w="831214" h="302260">
                <a:moveTo>
                  <a:pt x="266700" y="96265"/>
                </a:moveTo>
                <a:lnTo>
                  <a:pt x="262509" y="108203"/>
                </a:lnTo>
                <a:lnTo>
                  <a:pt x="274574" y="112394"/>
                </a:lnTo>
                <a:lnTo>
                  <a:pt x="278638" y="100330"/>
                </a:lnTo>
                <a:lnTo>
                  <a:pt x="266700" y="96265"/>
                </a:lnTo>
                <a:close/>
              </a:path>
              <a:path w="831214" h="302260">
                <a:moveTo>
                  <a:pt x="242570" y="88011"/>
                </a:moveTo>
                <a:lnTo>
                  <a:pt x="238506" y="99949"/>
                </a:lnTo>
                <a:lnTo>
                  <a:pt x="250444" y="104139"/>
                </a:lnTo>
                <a:lnTo>
                  <a:pt x="254635" y="92075"/>
                </a:lnTo>
                <a:lnTo>
                  <a:pt x="242570" y="88011"/>
                </a:lnTo>
                <a:close/>
              </a:path>
              <a:path w="831214" h="302260">
                <a:moveTo>
                  <a:pt x="218567" y="79756"/>
                </a:moveTo>
                <a:lnTo>
                  <a:pt x="214503" y="91693"/>
                </a:lnTo>
                <a:lnTo>
                  <a:pt x="226441" y="95884"/>
                </a:lnTo>
                <a:lnTo>
                  <a:pt x="230632" y="83819"/>
                </a:lnTo>
                <a:lnTo>
                  <a:pt x="218567" y="79756"/>
                </a:lnTo>
                <a:close/>
              </a:path>
              <a:path w="831214" h="302260">
                <a:moveTo>
                  <a:pt x="194564" y="71500"/>
                </a:moveTo>
                <a:lnTo>
                  <a:pt x="190500" y="83438"/>
                </a:lnTo>
                <a:lnTo>
                  <a:pt x="202438" y="87630"/>
                </a:lnTo>
                <a:lnTo>
                  <a:pt x="206629" y="75564"/>
                </a:lnTo>
                <a:lnTo>
                  <a:pt x="194564" y="71500"/>
                </a:lnTo>
                <a:close/>
              </a:path>
              <a:path w="831214" h="302260">
                <a:moveTo>
                  <a:pt x="170561" y="63245"/>
                </a:moveTo>
                <a:lnTo>
                  <a:pt x="166370" y="75183"/>
                </a:lnTo>
                <a:lnTo>
                  <a:pt x="178435" y="79375"/>
                </a:lnTo>
                <a:lnTo>
                  <a:pt x="182626" y="67309"/>
                </a:lnTo>
                <a:lnTo>
                  <a:pt x="170561" y="63245"/>
                </a:lnTo>
                <a:close/>
              </a:path>
              <a:path w="831214" h="302260">
                <a:moveTo>
                  <a:pt x="146558" y="54990"/>
                </a:moveTo>
                <a:lnTo>
                  <a:pt x="142367" y="66928"/>
                </a:lnTo>
                <a:lnTo>
                  <a:pt x="154432" y="71119"/>
                </a:lnTo>
                <a:lnTo>
                  <a:pt x="158496" y="59055"/>
                </a:lnTo>
                <a:lnTo>
                  <a:pt x="146558" y="54990"/>
                </a:lnTo>
                <a:close/>
              </a:path>
              <a:path w="831214" h="302260">
                <a:moveTo>
                  <a:pt x="122555" y="46736"/>
                </a:moveTo>
                <a:lnTo>
                  <a:pt x="118364" y="58674"/>
                </a:lnTo>
                <a:lnTo>
                  <a:pt x="130429" y="62864"/>
                </a:lnTo>
                <a:lnTo>
                  <a:pt x="134493" y="50800"/>
                </a:lnTo>
                <a:lnTo>
                  <a:pt x="122555" y="46736"/>
                </a:lnTo>
                <a:close/>
              </a:path>
              <a:path w="831214" h="302260">
                <a:moveTo>
                  <a:pt x="98552" y="38481"/>
                </a:moveTo>
                <a:lnTo>
                  <a:pt x="94361" y="50418"/>
                </a:lnTo>
                <a:lnTo>
                  <a:pt x="106426" y="54609"/>
                </a:lnTo>
                <a:lnTo>
                  <a:pt x="110490" y="42544"/>
                </a:lnTo>
                <a:lnTo>
                  <a:pt x="98552" y="38481"/>
                </a:lnTo>
                <a:close/>
              </a:path>
              <a:path w="831214" h="302260">
                <a:moveTo>
                  <a:pt x="84455" y="0"/>
                </a:moveTo>
                <a:lnTo>
                  <a:pt x="0" y="11302"/>
                </a:lnTo>
                <a:lnTo>
                  <a:pt x="59690" y="72136"/>
                </a:lnTo>
                <a:lnTo>
                  <a:pt x="71374" y="38100"/>
                </a:lnTo>
                <a:lnTo>
                  <a:pt x="58293" y="38100"/>
                </a:lnTo>
                <a:lnTo>
                  <a:pt x="58039" y="37973"/>
                </a:lnTo>
                <a:lnTo>
                  <a:pt x="62103" y="25907"/>
                </a:lnTo>
                <a:lnTo>
                  <a:pt x="75560" y="25907"/>
                </a:lnTo>
                <a:lnTo>
                  <a:pt x="84455" y="0"/>
                </a:lnTo>
                <a:close/>
              </a:path>
              <a:path w="831214" h="302260">
                <a:moveTo>
                  <a:pt x="74422" y="30225"/>
                </a:moveTo>
                <a:lnTo>
                  <a:pt x="70358" y="42163"/>
                </a:lnTo>
                <a:lnTo>
                  <a:pt x="82296" y="46355"/>
                </a:lnTo>
                <a:lnTo>
                  <a:pt x="86487" y="34289"/>
                </a:lnTo>
                <a:lnTo>
                  <a:pt x="74422" y="30225"/>
                </a:lnTo>
                <a:close/>
              </a:path>
              <a:path w="831214" h="302260">
                <a:moveTo>
                  <a:pt x="62103" y="25907"/>
                </a:moveTo>
                <a:lnTo>
                  <a:pt x="58039" y="37973"/>
                </a:lnTo>
                <a:lnTo>
                  <a:pt x="58293" y="38100"/>
                </a:lnTo>
                <a:lnTo>
                  <a:pt x="62484" y="26034"/>
                </a:lnTo>
                <a:lnTo>
                  <a:pt x="62103" y="25907"/>
                </a:lnTo>
                <a:close/>
              </a:path>
              <a:path w="831214" h="302260">
                <a:moveTo>
                  <a:pt x="75560" y="25907"/>
                </a:moveTo>
                <a:lnTo>
                  <a:pt x="62103" y="25907"/>
                </a:lnTo>
                <a:lnTo>
                  <a:pt x="62484" y="26034"/>
                </a:lnTo>
                <a:lnTo>
                  <a:pt x="58293" y="38100"/>
                </a:lnTo>
                <a:lnTo>
                  <a:pt x="71374" y="38100"/>
                </a:lnTo>
                <a:lnTo>
                  <a:pt x="75560" y="25907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72277" y="4612513"/>
            <a:ext cx="1378585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sz="1200" i="1" spc="-10" dirty="0">
                <a:solidFill>
                  <a:schemeClr val="tx1"/>
                </a:solidFill>
                <a:latin typeface="Arial"/>
                <a:cs typeface="Arial"/>
              </a:rPr>
              <a:t>nožica </a:t>
            </a:r>
            <a:r>
              <a:rPr sz="1200" i="1" spc="-20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r>
              <a:rPr sz="1200" i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parametar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649211" y="5680443"/>
            <a:ext cx="621665" cy="295275"/>
          </a:xfrm>
          <a:custGeom>
            <a:avLst/>
            <a:gdLst/>
            <a:ahLst/>
            <a:cxnLst/>
            <a:rect l="l" t="t" r="r" b="b"/>
            <a:pathLst>
              <a:path w="621665" h="295275">
                <a:moveTo>
                  <a:pt x="609854" y="277964"/>
                </a:moveTo>
                <a:lnTo>
                  <a:pt x="604520" y="289496"/>
                </a:lnTo>
                <a:lnTo>
                  <a:pt x="616077" y="294830"/>
                </a:lnTo>
                <a:lnTo>
                  <a:pt x="621411" y="283298"/>
                </a:lnTo>
                <a:lnTo>
                  <a:pt x="609854" y="277964"/>
                </a:lnTo>
                <a:close/>
              </a:path>
              <a:path w="621665" h="295275">
                <a:moveTo>
                  <a:pt x="586867" y="267296"/>
                </a:moveTo>
                <a:lnTo>
                  <a:pt x="581533" y="278815"/>
                </a:lnTo>
                <a:lnTo>
                  <a:pt x="593090" y="284149"/>
                </a:lnTo>
                <a:lnTo>
                  <a:pt x="598424" y="272630"/>
                </a:lnTo>
                <a:lnTo>
                  <a:pt x="586867" y="267296"/>
                </a:lnTo>
                <a:close/>
              </a:path>
              <a:path w="621665" h="295275">
                <a:moveTo>
                  <a:pt x="563753" y="256616"/>
                </a:moveTo>
                <a:lnTo>
                  <a:pt x="558419" y="268147"/>
                </a:lnTo>
                <a:lnTo>
                  <a:pt x="569976" y="273481"/>
                </a:lnTo>
                <a:lnTo>
                  <a:pt x="575310" y="261962"/>
                </a:lnTo>
                <a:lnTo>
                  <a:pt x="563753" y="256616"/>
                </a:lnTo>
                <a:close/>
              </a:path>
              <a:path w="621665" h="295275">
                <a:moveTo>
                  <a:pt x="540766" y="245948"/>
                </a:moveTo>
                <a:lnTo>
                  <a:pt x="535432" y="257467"/>
                </a:lnTo>
                <a:lnTo>
                  <a:pt x="546989" y="262813"/>
                </a:lnTo>
                <a:lnTo>
                  <a:pt x="552323" y="251282"/>
                </a:lnTo>
                <a:lnTo>
                  <a:pt x="540766" y="245948"/>
                </a:lnTo>
                <a:close/>
              </a:path>
              <a:path w="621665" h="295275">
                <a:moveTo>
                  <a:pt x="517652" y="235280"/>
                </a:moveTo>
                <a:lnTo>
                  <a:pt x="512318" y="246799"/>
                </a:lnTo>
                <a:lnTo>
                  <a:pt x="523875" y="252133"/>
                </a:lnTo>
                <a:lnTo>
                  <a:pt x="529209" y="240614"/>
                </a:lnTo>
                <a:lnTo>
                  <a:pt x="517652" y="235280"/>
                </a:lnTo>
                <a:close/>
              </a:path>
              <a:path w="621665" h="295275">
                <a:moveTo>
                  <a:pt x="494665" y="224599"/>
                </a:moveTo>
                <a:lnTo>
                  <a:pt x="489331" y="236131"/>
                </a:lnTo>
                <a:lnTo>
                  <a:pt x="500888" y="241465"/>
                </a:lnTo>
                <a:lnTo>
                  <a:pt x="506222" y="229933"/>
                </a:lnTo>
                <a:lnTo>
                  <a:pt x="494665" y="224599"/>
                </a:lnTo>
                <a:close/>
              </a:path>
              <a:path w="621665" h="295275">
                <a:moveTo>
                  <a:pt x="471551" y="213931"/>
                </a:moveTo>
                <a:lnTo>
                  <a:pt x="466217" y="225450"/>
                </a:lnTo>
                <a:lnTo>
                  <a:pt x="477774" y="230784"/>
                </a:lnTo>
                <a:lnTo>
                  <a:pt x="483108" y="219265"/>
                </a:lnTo>
                <a:lnTo>
                  <a:pt x="471551" y="213931"/>
                </a:lnTo>
                <a:close/>
              </a:path>
              <a:path w="621665" h="295275">
                <a:moveTo>
                  <a:pt x="448564" y="203250"/>
                </a:moveTo>
                <a:lnTo>
                  <a:pt x="443230" y="214782"/>
                </a:lnTo>
                <a:lnTo>
                  <a:pt x="454787" y="220116"/>
                </a:lnTo>
                <a:lnTo>
                  <a:pt x="460121" y="208597"/>
                </a:lnTo>
                <a:lnTo>
                  <a:pt x="448564" y="203250"/>
                </a:lnTo>
                <a:close/>
              </a:path>
              <a:path w="621665" h="295275">
                <a:moveTo>
                  <a:pt x="425450" y="192582"/>
                </a:moveTo>
                <a:lnTo>
                  <a:pt x="420116" y="204101"/>
                </a:lnTo>
                <a:lnTo>
                  <a:pt x="431673" y="209448"/>
                </a:lnTo>
                <a:lnTo>
                  <a:pt x="437007" y="197916"/>
                </a:lnTo>
                <a:lnTo>
                  <a:pt x="425450" y="192582"/>
                </a:lnTo>
                <a:close/>
              </a:path>
              <a:path w="621665" h="295275">
                <a:moveTo>
                  <a:pt x="402463" y="181914"/>
                </a:moveTo>
                <a:lnTo>
                  <a:pt x="397129" y="193433"/>
                </a:lnTo>
                <a:lnTo>
                  <a:pt x="408686" y="198767"/>
                </a:lnTo>
                <a:lnTo>
                  <a:pt x="414020" y="187248"/>
                </a:lnTo>
                <a:lnTo>
                  <a:pt x="402463" y="181914"/>
                </a:lnTo>
                <a:close/>
              </a:path>
              <a:path w="621665" h="295275">
                <a:moveTo>
                  <a:pt x="379349" y="171234"/>
                </a:moveTo>
                <a:lnTo>
                  <a:pt x="374015" y="182765"/>
                </a:lnTo>
                <a:lnTo>
                  <a:pt x="385572" y="188099"/>
                </a:lnTo>
                <a:lnTo>
                  <a:pt x="390906" y="176568"/>
                </a:lnTo>
                <a:lnTo>
                  <a:pt x="379349" y="171234"/>
                </a:lnTo>
                <a:close/>
              </a:path>
              <a:path w="621665" h="295275">
                <a:moveTo>
                  <a:pt x="356362" y="160566"/>
                </a:moveTo>
                <a:lnTo>
                  <a:pt x="351028" y="172084"/>
                </a:lnTo>
                <a:lnTo>
                  <a:pt x="362585" y="177431"/>
                </a:lnTo>
                <a:lnTo>
                  <a:pt x="367919" y="165900"/>
                </a:lnTo>
                <a:lnTo>
                  <a:pt x="356362" y="160566"/>
                </a:lnTo>
                <a:close/>
              </a:path>
              <a:path w="621665" h="295275">
                <a:moveTo>
                  <a:pt x="333248" y="149898"/>
                </a:moveTo>
                <a:lnTo>
                  <a:pt x="327914" y="161417"/>
                </a:lnTo>
                <a:lnTo>
                  <a:pt x="339471" y="166751"/>
                </a:lnTo>
                <a:lnTo>
                  <a:pt x="344805" y="155232"/>
                </a:lnTo>
                <a:lnTo>
                  <a:pt x="333248" y="149898"/>
                </a:lnTo>
                <a:close/>
              </a:path>
              <a:path w="621665" h="295275">
                <a:moveTo>
                  <a:pt x="310261" y="139217"/>
                </a:moveTo>
                <a:lnTo>
                  <a:pt x="304927" y="150749"/>
                </a:lnTo>
                <a:lnTo>
                  <a:pt x="316484" y="156083"/>
                </a:lnTo>
                <a:lnTo>
                  <a:pt x="321818" y="144551"/>
                </a:lnTo>
                <a:lnTo>
                  <a:pt x="310261" y="139217"/>
                </a:lnTo>
                <a:close/>
              </a:path>
              <a:path w="621665" h="295275">
                <a:moveTo>
                  <a:pt x="287147" y="128549"/>
                </a:moveTo>
                <a:lnTo>
                  <a:pt x="281813" y="140068"/>
                </a:lnTo>
                <a:lnTo>
                  <a:pt x="293370" y="145402"/>
                </a:lnTo>
                <a:lnTo>
                  <a:pt x="298704" y="133883"/>
                </a:lnTo>
                <a:lnTo>
                  <a:pt x="287147" y="128549"/>
                </a:lnTo>
                <a:close/>
              </a:path>
              <a:path w="621665" h="295275">
                <a:moveTo>
                  <a:pt x="264160" y="117868"/>
                </a:moveTo>
                <a:lnTo>
                  <a:pt x="258826" y="129400"/>
                </a:lnTo>
                <a:lnTo>
                  <a:pt x="270383" y="134734"/>
                </a:lnTo>
                <a:lnTo>
                  <a:pt x="275717" y="123215"/>
                </a:lnTo>
                <a:lnTo>
                  <a:pt x="264160" y="117868"/>
                </a:lnTo>
                <a:close/>
              </a:path>
              <a:path w="621665" h="295275">
                <a:moveTo>
                  <a:pt x="241046" y="107200"/>
                </a:moveTo>
                <a:lnTo>
                  <a:pt x="235712" y="118719"/>
                </a:lnTo>
                <a:lnTo>
                  <a:pt x="247269" y="124066"/>
                </a:lnTo>
                <a:lnTo>
                  <a:pt x="252603" y="112534"/>
                </a:lnTo>
                <a:lnTo>
                  <a:pt x="241046" y="107200"/>
                </a:lnTo>
                <a:close/>
              </a:path>
              <a:path w="621665" h="295275">
                <a:moveTo>
                  <a:pt x="218059" y="96532"/>
                </a:moveTo>
                <a:lnTo>
                  <a:pt x="212725" y="108051"/>
                </a:lnTo>
                <a:lnTo>
                  <a:pt x="224282" y="113385"/>
                </a:lnTo>
                <a:lnTo>
                  <a:pt x="229616" y="101866"/>
                </a:lnTo>
                <a:lnTo>
                  <a:pt x="218059" y="96532"/>
                </a:lnTo>
                <a:close/>
              </a:path>
              <a:path w="621665" h="295275">
                <a:moveTo>
                  <a:pt x="194945" y="85852"/>
                </a:moveTo>
                <a:lnTo>
                  <a:pt x="189611" y="97383"/>
                </a:lnTo>
                <a:lnTo>
                  <a:pt x="201168" y="102717"/>
                </a:lnTo>
                <a:lnTo>
                  <a:pt x="206502" y="91186"/>
                </a:lnTo>
                <a:lnTo>
                  <a:pt x="194945" y="85852"/>
                </a:lnTo>
                <a:close/>
              </a:path>
              <a:path w="621665" h="295275">
                <a:moveTo>
                  <a:pt x="171958" y="75184"/>
                </a:moveTo>
                <a:lnTo>
                  <a:pt x="166624" y="86702"/>
                </a:lnTo>
                <a:lnTo>
                  <a:pt x="178181" y="92036"/>
                </a:lnTo>
                <a:lnTo>
                  <a:pt x="183515" y="80518"/>
                </a:lnTo>
                <a:lnTo>
                  <a:pt x="171958" y="75184"/>
                </a:lnTo>
                <a:close/>
              </a:path>
              <a:path w="621665" h="295275">
                <a:moveTo>
                  <a:pt x="148971" y="64503"/>
                </a:moveTo>
                <a:lnTo>
                  <a:pt x="143637" y="76034"/>
                </a:lnTo>
                <a:lnTo>
                  <a:pt x="155067" y="81368"/>
                </a:lnTo>
                <a:lnTo>
                  <a:pt x="160401" y="69850"/>
                </a:lnTo>
                <a:lnTo>
                  <a:pt x="148971" y="64503"/>
                </a:lnTo>
                <a:close/>
              </a:path>
              <a:path w="621665" h="295275">
                <a:moveTo>
                  <a:pt x="125857" y="53835"/>
                </a:moveTo>
                <a:lnTo>
                  <a:pt x="120523" y="65354"/>
                </a:lnTo>
                <a:lnTo>
                  <a:pt x="132080" y="70700"/>
                </a:lnTo>
                <a:lnTo>
                  <a:pt x="137414" y="59169"/>
                </a:lnTo>
                <a:lnTo>
                  <a:pt x="125857" y="53835"/>
                </a:lnTo>
                <a:close/>
              </a:path>
              <a:path w="621665" h="295275">
                <a:moveTo>
                  <a:pt x="102870" y="43167"/>
                </a:moveTo>
                <a:lnTo>
                  <a:pt x="97536" y="54686"/>
                </a:lnTo>
                <a:lnTo>
                  <a:pt x="108966" y="60020"/>
                </a:lnTo>
                <a:lnTo>
                  <a:pt x="114300" y="48501"/>
                </a:lnTo>
                <a:lnTo>
                  <a:pt x="102870" y="43167"/>
                </a:lnTo>
                <a:close/>
              </a:path>
              <a:path w="621665" h="295275">
                <a:moveTo>
                  <a:pt x="85217" y="0"/>
                </a:moveTo>
                <a:lnTo>
                  <a:pt x="0" y="2552"/>
                </a:lnTo>
                <a:lnTo>
                  <a:pt x="53086" y="69138"/>
                </a:lnTo>
                <a:lnTo>
                  <a:pt x="67239" y="38684"/>
                </a:lnTo>
                <a:lnTo>
                  <a:pt x="62865" y="38684"/>
                </a:lnTo>
                <a:lnTo>
                  <a:pt x="54991" y="35001"/>
                </a:lnTo>
                <a:lnTo>
                  <a:pt x="60325" y="23469"/>
                </a:lnTo>
                <a:lnTo>
                  <a:pt x="74309" y="23469"/>
                </a:lnTo>
                <a:lnTo>
                  <a:pt x="85217" y="0"/>
                </a:lnTo>
                <a:close/>
              </a:path>
              <a:path w="621665" h="295275">
                <a:moveTo>
                  <a:pt x="79756" y="32486"/>
                </a:moveTo>
                <a:lnTo>
                  <a:pt x="74422" y="44018"/>
                </a:lnTo>
                <a:lnTo>
                  <a:pt x="85979" y="49352"/>
                </a:lnTo>
                <a:lnTo>
                  <a:pt x="91313" y="37820"/>
                </a:lnTo>
                <a:lnTo>
                  <a:pt x="79756" y="32486"/>
                </a:lnTo>
                <a:close/>
              </a:path>
              <a:path w="621665" h="295275">
                <a:moveTo>
                  <a:pt x="60325" y="23469"/>
                </a:moveTo>
                <a:lnTo>
                  <a:pt x="54991" y="35001"/>
                </a:lnTo>
                <a:lnTo>
                  <a:pt x="62865" y="38684"/>
                </a:lnTo>
                <a:lnTo>
                  <a:pt x="68199" y="27152"/>
                </a:lnTo>
                <a:lnTo>
                  <a:pt x="60325" y="23469"/>
                </a:lnTo>
                <a:close/>
              </a:path>
              <a:path w="621665" h="295275">
                <a:moveTo>
                  <a:pt x="74309" y="23469"/>
                </a:moveTo>
                <a:lnTo>
                  <a:pt x="60325" y="23469"/>
                </a:lnTo>
                <a:lnTo>
                  <a:pt x="68199" y="27152"/>
                </a:lnTo>
                <a:lnTo>
                  <a:pt x="62865" y="38684"/>
                </a:lnTo>
                <a:lnTo>
                  <a:pt x="67239" y="38684"/>
                </a:lnTo>
                <a:lnTo>
                  <a:pt x="74309" y="23469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34378" y="5993891"/>
            <a:ext cx="153162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Izraz </a:t>
            </a:r>
            <a:r>
              <a:rPr sz="1200" i="1" spc="-20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r>
              <a:rPr sz="1200" i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transformaciju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37792" y="3907535"/>
            <a:ext cx="672465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59423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OBLAST PRIMENE</a:t>
            </a:r>
            <a:r>
              <a:rPr lang="en-US" spc="-9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AKCIJA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48455" y="3977640"/>
            <a:ext cx="5302250" cy="2369820"/>
          </a:xfrm>
          <a:custGeom>
            <a:avLst/>
            <a:gdLst/>
            <a:ahLst/>
            <a:cxnLst/>
            <a:rect l="l" t="t" r="r" b="b"/>
            <a:pathLst>
              <a:path w="5302250" h="2369820">
                <a:moveTo>
                  <a:pt x="0" y="2369820"/>
                </a:moveTo>
                <a:lnTo>
                  <a:pt x="5301996" y="2369820"/>
                </a:lnTo>
                <a:lnTo>
                  <a:pt x="5301996" y="0"/>
                </a:lnTo>
                <a:lnTo>
                  <a:pt x="0" y="0"/>
                </a:lnTo>
                <a:lnTo>
                  <a:pt x="0" y="236982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77640" y="4983479"/>
            <a:ext cx="3211195" cy="1000125"/>
          </a:xfrm>
          <a:custGeom>
            <a:avLst/>
            <a:gdLst/>
            <a:ahLst/>
            <a:cxnLst/>
            <a:rect l="l" t="t" r="r" b="b"/>
            <a:pathLst>
              <a:path w="3211195" h="1000125">
                <a:moveTo>
                  <a:pt x="0" y="166624"/>
                </a:moveTo>
                <a:lnTo>
                  <a:pt x="5948" y="122310"/>
                </a:lnTo>
                <a:lnTo>
                  <a:pt x="22737" y="82502"/>
                </a:lnTo>
                <a:lnTo>
                  <a:pt x="48783" y="48783"/>
                </a:lnTo>
                <a:lnTo>
                  <a:pt x="82502" y="22737"/>
                </a:lnTo>
                <a:lnTo>
                  <a:pt x="122310" y="5948"/>
                </a:lnTo>
                <a:lnTo>
                  <a:pt x="166624" y="0"/>
                </a:lnTo>
                <a:lnTo>
                  <a:pt x="3044443" y="0"/>
                </a:lnTo>
                <a:lnTo>
                  <a:pt x="3088757" y="5948"/>
                </a:lnTo>
                <a:lnTo>
                  <a:pt x="3128565" y="22737"/>
                </a:lnTo>
                <a:lnTo>
                  <a:pt x="3162284" y="48783"/>
                </a:lnTo>
                <a:lnTo>
                  <a:pt x="3188330" y="82502"/>
                </a:lnTo>
                <a:lnTo>
                  <a:pt x="3205119" y="122310"/>
                </a:lnTo>
                <a:lnTo>
                  <a:pt x="3211067" y="166624"/>
                </a:lnTo>
                <a:lnTo>
                  <a:pt x="3211067" y="833120"/>
                </a:lnTo>
                <a:lnTo>
                  <a:pt x="3205119" y="877415"/>
                </a:lnTo>
                <a:lnTo>
                  <a:pt x="3188330" y="917218"/>
                </a:lnTo>
                <a:lnTo>
                  <a:pt x="3162284" y="950941"/>
                </a:lnTo>
                <a:lnTo>
                  <a:pt x="3128565" y="976995"/>
                </a:lnTo>
                <a:lnTo>
                  <a:pt x="3088757" y="993792"/>
                </a:lnTo>
                <a:lnTo>
                  <a:pt x="3044443" y="999744"/>
                </a:lnTo>
                <a:lnTo>
                  <a:pt x="166624" y="999744"/>
                </a:lnTo>
                <a:lnTo>
                  <a:pt x="122310" y="993792"/>
                </a:lnTo>
                <a:lnTo>
                  <a:pt x="82502" y="976995"/>
                </a:lnTo>
                <a:lnTo>
                  <a:pt x="48783" y="950941"/>
                </a:lnTo>
                <a:lnTo>
                  <a:pt x="22737" y="917218"/>
                </a:lnTo>
                <a:lnTo>
                  <a:pt x="5948" y="877415"/>
                </a:lnTo>
                <a:lnTo>
                  <a:pt x="0" y="833120"/>
                </a:lnTo>
                <a:lnTo>
                  <a:pt x="0" y="166624"/>
                </a:lnTo>
                <a:close/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104" y="1658111"/>
            <a:ext cx="8235950" cy="1473835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360" marR="118110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situaciji kada nakon neke akcije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treba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više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puta izvršiti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drugu akciju, koristi se  oblast primene koja predstavlja deo dijagrama aktivnosti u kome se akcije  izvršavaju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 jednom za svaki element kolekcije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 Na sledeću akciju se prelazi  nakon kompletiranja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izlazne kolekcije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 Brojevi elemenata u ulaznoj i izlaznoj  kolekciji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ne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moraju biti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isti (ako 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oblast primene ponaša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kao</a:t>
            </a:r>
            <a:r>
              <a:rPr sz="1800" spc="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filtar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464552" y="5297423"/>
            <a:ext cx="1134110" cy="410209"/>
          </a:xfrm>
          <a:custGeom>
            <a:avLst/>
            <a:gdLst/>
            <a:ahLst/>
            <a:cxnLst/>
            <a:rect l="l" t="t" r="r" b="b"/>
            <a:pathLst>
              <a:path w="1134109" h="410210">
                <a:moveTo>
                  <a:pt x="1065529" y="0"/>
                </a:moveTo>
                <a:lnTo>
                  <a:pt x="68325" y="0"/>
                </a:lnTo>
                <a:lnTo>
                  <a:pt x="41737" y="5371"/>
                </a:lnTo>
                <a:lnTo>
                  <a:pt x="20018" y="20018"/>
                </a:lnTo>
                <a:lnTo>
                  <a:pt x="5371" y="41737"/>
                </a:lnTo>
                <a:lnTo>
                  <a:pt x="0" y="68325"/>
                </a:lnTo>
                <a:lnTo>
                  <a:pt x="0" y="341629"/>
                </a:lnTo>
                <a:lnTo>
                  <a:pt x="5371" y="368223"/>
                </a:lnTo>
                <a:lnTo>
                  <a:pt x="20018" y="389942"/>
                </a:lnTo>
                <a:lnTo>
                  <a:pt x="41737" y="404586"/>
                </a:lnTo>
                <a:lnTo>
                  <a:pt x="68325" y="409956"/>
                </a:lnTo>
                <a:lnTo>
                  <a:pt x="1065529" y="409956"/>
                </a:lnTo>
                <a:lnTo>
                  <a:pt x="1092118" y="404586"/>
                </a:lnTo>
                <a:lnTo>
                  <a:pt x="1113837" y="389942"/>
                </a:lnTo>
                <a:lnTo>
                  <a:pt x="1128484" y="368223"/>
                </a:lnTo>
                <a:lnTo>
                  <a:pt x="1133855" y="341629"/>
                </a:lnTo>
                <a:lnTo>
                  <a:pt x="1133855" y="68325"/>
                </a:lnTo>
                <a:lnTo>
                  <a:pt x="1128484" y="41737"/>
                </a:lnTo>
                <a:lnTo>
                  <a:pt x="1113837" y="20018"/>
                </a:lnTo>
                <a:lnTo>
                  <a:pt x="1092118" y="5371"/>
                </a:lnTo>
                <a:lnTo>
                  <a:pt x="1065529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464552" y="5297423"/>
            <a:ext cx="1134110" cy="410209"/>
          </a:xfrm>
          <a:custGeom>
            <a:avLst/>
            <a:gdLst/>
            <a:ahLst/>
            <a:cxnLst/>
            <a:rect l="l" t="t" r="r" b="b"/>
            <a:pathLst>
              <a:path w="1134109" h="410210">
                <a:moveTo>
                  <a:pt x="0" y="68325"/>
                </a:moveTo>
                <a:lnTo>
                  <a:pt x="5371" y="41737"/>
                </a:lnTo>
                <a:lnTo>
                  <a:pt x="20018" y="20018"/>
                </a:lnTo>
                <a:lnTo>
                  <a:pt x="41737" y="5371"/>
                </a:lnTo>
                <a:lnTo>
                  <a:pt x="68325" y="0"/>
                </a:lnTo>
                <a:lnTo>
                  <a:pt x="1065529" y="0"/>
                </a:lnTo>
                <a:lnTo>
                  <a:pt x="1092118" y="5371"/>
                </a:lnTo>
                <a:lnTo>
                  <a:pt x="1113837" y="20018"/>
                </a:lnTo>
                <a:lnTo>
                  <a:pt x="1128484" y="41737"/>
                </a:lnTo>
                <a:lnTo>
                  <a:pt x="1133855" y="68325"/>
                </a:lnTo>
                <a:lnTo>
                  <a:pt x="1133855" y="341629"/>
                </a:lnTo>
                <a:lnTo>
                  <a:pt x="1128484" y="368223"/>
                </a:lnTo>
                <a:lnTo>
                  <a:pt x="1113837" y="389942"/>
                </a:lnTo>
                <a:lnTo>
                  <a:pt x="1092118" y="404586"/>
                </a:lnTo>
                <a:lnTo>
                  <a:pt x="1065529" y="409956"/>
                </a:lnTo>
                <a:lnTo>
                  <a:pt x="68325" y="409956"/>
                </a:lnTo>
                <a:lnTo>
                  <a:pt x="41737" y="404586"/>
                </a:lnTo>
                <a:lnTo>
                  <a:pt x="20018" y="389942"/>
                </a:lnTo>
                <a:lnTo>
                  <a:pt x="5371" y="368223"/>
                </a:lnTo>
                <a:lnTo>
                  <a:pt x="0" y="341629"/>
                </a:lnTo>
                <a:lnTo>
                  <a:pt x="0" y="683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43800" y="5391150"/>
            <a:ext cx="979805" cy="21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4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Objavi</a:t>
            </a:r>
            <a:r>
              <a:rPr sz="14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bilten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56147" y="5285232"/>
            <a:ext cx="1228725" cy="408940"/>
          </a:xfrm>
          <a:custGeom>
            <a:avLst/>
            <a:gdLst/>
            <a:ahLst/>
            <a:cxnLst/>
            <a:rect l="l" t="t" r="r" b="b"/>
            <a:pathLst>
              <a:path w="1228725" h="408939">
                <a:moveTo>
                  <a:pt x="1160272" y="0"/>
                </a:moveTo>
                <a:lnTo>
                  <a:pt x="68072" y="0"/>
                </a:lnTo>
                <a:lnTo>
                  <a:pt x="41576" y="5349"/>
                </a:lnTo>
                <a:lnTo>
                  <a:pt x="19938" y="19939"/>
                </a:lnTo>
                <a:lnTo>
                  <a:pt x="5349" y="41576"/>
                </a:lnTo>
                <a:lnTo>
                  <a:pt x="0" y="68072"/>
                </a:lnTo>
                <a:lnTo>
                  <a:pt x="0" y="340360"/>
                </a:lnTo>
                <a:lnTo>
                  <a:pt x="5349" y="366855"/>
                </a:lnTo>
                <a:lnTo>
                  <a:pt x="19938" y="388493"/>
                </a:lnTo>
                <a:lnTo>
                  <a:pt x="41576" y="403082"/>
                </a:lnTo>
                <a:lnTo>
                  <a:pt x="68072" y="408432"/>
                </a:lnTo>
                <a:lnTo>
                  <a:pt x="1160272" y="408432"/>
                </a:lnTo>
                <a:lnTo>
                  <a:pt x="1186767" y="403082"/>
                </a:lnTo>
                <a:lnTo>
                  <a:pt x="1208404" y="388493"/>
                </a:lnTo>
                <a:lnTo>
                  <a:pt x="1222994" y="366855"/>
                </a:lnTo>
                <a:lnTo>
                  <a:pt x="1228344" y="340360"/>
                </a:lnTo>
                <a:lnTo>
                  <a:pt x="1228344" y="68072"/>
                </a:lnTo>
                <a:lnTo>
                  <a:pt x="1222994" y="41576"/>
                </a:lnTo>
                <a:lnTo>
                  <a:pt x="1208404" y="19939"/>
                </a:lnTo>
                <a:lnTo>
                  <a:pt x="1186767" y="5349"/>
                </a:lnTo>
                <a:lnTo>
                  <a:pt x="1160272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56147" y="5285232"/>
            <a:ext cx="1228725" cy="408940"/>
          </a:xfrm>
          <a:custGeom>
            <a:avLst/>
            <a:gdLst/>
            <a:ahLst/>
            <a:cxnLst/>
            <a:rect l="l" t="t" r="r" b="b"/>
            <a:pathLst>
              <a:path w="1228725" h="408939">
                <a:moveTo>
                  <a:pt x="0" y="68072"/>
                </a:moveTo>
                <a:lnTo>
                  <a:pt x="5349" y="41576"/>
                </a:lnTo>
                <a:lnTo>
                  <a:pt x="19938" y="19939"/>
                </a:lnTo>
                <a:lnTo>
                  <a:pt x="41576" y="5349"/>
                </a:lnTo>
                <a:lnTo>
                  <a:pt x="68072" y="0"/>
                </a:lnTo>
                <a:lnTo>
                  <a:pt x="1160272" y="0"/>
                </a:lnTo>
                <a:lnTo>
                  <a:pt x="1186767" y="5349"/>
                </a:lnTo>
                <a:lnTo>
                  <a:pt x="1208404" y="19939"/>
                </a:lnTo>
                <a:lnTo>
                  <a:pt x="1222994" y="41576"/>
                </a:lnTo>
                <a:lnTo>
                  <a:pt x="1228344" y="68072"/>
                </a:lnTo>
                <a:lnTo>
                  <a:pt x="1228344" y="340360"/>
                </a:lnTo>
                <a:lnTo>
                  <a:pt x="1222994" y="366855"/>
                </a:lnTo>
                <a:lnTo>
                  <a:pt x="1208404" y="388493"/>
                </a:lnTo>
                <a:lnTo>
                  <a:pt x="1186767" y="403082"/>
                </a:lnTo>
                <a:lnTo>
                  <a:pt x="1160272" y="408432"/>
                </a:lnTo>
                <a:lnTo>
                  <a:pt x="68072" y="408432"/>
                </a:lnTo>
                <a:lnTo>
                  <a:pt x="41576" y="403082"/>
                </a:lnTo>
                <a:lnTo>
                  <a:pt x="19938" y="388493"/>
                </a:lnTo>
                <a:lnTo>
                  <a:pt x="5349" y="366855"/>
                </a:lnTo>
                <a:lnTo>
                  <a:pt x="0" y="340360"/>
                </a:lnTo>
                <a:lnTo>
                  <a:pt x="0" y="6807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82055" y="5378450"/>
            <a:ext cx="1179195" cy="21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4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Pregledaj</a:t>
            </a:r>
            <a:r>
              <a:rPr sz="140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tekst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81500" y="5291328"/>
            <a:ext cx="1152525" cy="410209"/>
          </a:xfrm>
          <a:custGeom>
            <a:avLst/>
            <a:gdLst/>
            <a:ahLst/>
            <a:cxnLst/>
            <a:rect l="l" t="t" r="r" b="b"/>
            <a:pathLst>
              <a:path w="1152525" h="410210">
                <a:moveTo>
                  <a:pt x="1083817" y="0"/>
                </a:moveTo>
                <a:lnTo>
                  <a:pt x="68325" y="0"/>
                </a:lnTo>
                <a:lnTo>
                  <a:pt x="41737" y="5371"/>
                </a:lnTo>
                <a:lnTo>
                  <a:pt x="20018" y="20018"/>
                </a:lnTo>
                <a:lnTo>
                  <a:pt x="5371" y="41737"/>
                </a:lnTo>
                <a:lnTo>
                  <a:pt x="0" y="68326"/>
                </a:lnTo>
                <a:lnTo>
                  <a:pt x="0" y="341630"/>
                </a:lnTo>
                <a:lnTo>
                  <a:pt x="5371" y="368223"/>
                </a:lnTo>
                <a:lnTo>
                  <a:pt x="20018" y="389942"/>
                </a:lnTo>
                <a:lnTo>
                  <a:pt x="41737" y="404586"/>
                </a:lnTo>
                <a:lnTo>
                  <a:pt x="68325" y="409956"/>
                </a:lnTo>
                <a:lnTo>
                  <a:pt x="1083817" y="409956"/>
                </a:lnTo>
                <a:lnTo>
                  <a:pt x="1110406" y="404586"/>
                </a:lnTo>
                <a:lnTo>
                  <a:pt x="1132125" y="389942"/>
                </a:lnTo>
                <a:lnTo>
                  <a:pt x="1146772" y="368223"/>
                </a:lnTo>
                <a:lnTo>
                  <a:pt x="1152144" y="341630"/>
                </a:lnTo>
                <a:lnTo>
                  <a:pt x="1152144" y="68326"/>
                </a:lnTo>
                <a:lnTo>
                  <a:pt x="1146772" y="41737"/>
                </a:lnTo>
                <a:lnTo>
                  <a:pt x="1132125" y="20018"/>
                </a:lnTo>
                <a:lnTo>
                  <a:pt x="1110406" y="5371"/>
                </a:lnTo>
                <a:lnTo>
                  <a:pt x="1083817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81500" y="5291328"/>
            <a:ext cx="1152525" cy="410209"/>
          </a:xfrm>
          <a:custGeom>
            <a:avLst/>
            <a:gdLst/>
            <a:ahLst/>
            <a:cxnLst/>
            <a:rect l="l" t="t" r="r" b="b"/>
            <a:pathLst>
              <a:path w="1152525" h="410210">
                <a:moveTo>
                  <a:pt x="0" y="68326"/>
                </a:moveTo>
                <a:lnTo>
                  <a:pt x="5371" y="41737"/>
                </a:lnTo>
                <a:lnTo>
                  <a:pt x="20018" y="20018"/>
                </a:lnTo>
                <a:lnTo>
                  <a:pt x="41737" y="5371"/>
                </a:lnTo>
                <a:lnTo>
                  <a:pt x="68325" y="0"/>
                </a:lnTo>
                <a:lnTo>
                  <a:pt x="1083817" y="0"/>
                </a:lnTo>
                <a:lnTo>
                  <a:pt x="1110406" y="5371"/>
                </a:lnTo>
                <a:lnTo>
                  <a:pt x="1132125" y="20018"/>
                </a:lnTo>
                <a:lnTo>
                  <a:pt x="1146772" y="41737"/>
                </a:lnTo>
                <a:lnTo>
                  <a:pt x="1152144" y="68326"/>
                </a:lnTo>
                <a:lnTo>
                  <a:pt x="1152144" y="341630"/>
                </a:lnTo>
                <a:lnTo>
                  <a:pt x="1146772" y="368223"/>
                </a:lnTo>
                <a:lnTo>
                  <a:pt x="1132125" y="389942"/>
                </a:lnTo>
                <a:lnTo>
                  <a:pt x="1110406" y="404586"/>
                </a:lnTo>
                <a:lnTo>
                  <a:pt x="1083817" y="409956"/>
                </a:lnTo>
                <a:lnTo>
                  <a:pt x="68325" y="409956"/>
                </a:lnTo>
                <a:lnTo>
                  <a:pt x="41737" y="404586"/>
                </a:lnTo>
                <a:lnTo>
                  <a:pt x="20018" y="389942"/>
                </a:lnTo>
                <a:lnTo>
                  <a:pt x="5371" y="368223"/>
                </a:lnTo>
                <a:lnTo>
                  <a:pt x="0" y="341630"/>
                </a:lnTo>
                <a:lnTo>
                  <a:pt x="0" y="6832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750308" y="4937759"/>
            <a:ext cx="408940" cy="97790"/>
          </a:xfrm>
          <a:custGeom>
            <a:avLst/>
            <a:gdLst/>
            <a:ahLst/>
            <a:cxnLst/>
            <a:rect l="l" t="t" r="r" b="b"/>
            <a:pathLst>
              <a:path w="408939" h="97789">
                <a:moveTo>
                  <a:pt x="0" y="97536"/>
                </a:moveTo>
                <a:lnTo>
                  <a:pt x="408432" y="97536"/>
                </a:lnTo>
                <a:lnTo>
                  <a:pt x="408432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50308" y="4937759"/>
            <a:ext cx="408940" cy="97790"/>
          </a:xfrm>
          <a:custGeom>
            <a:avLst/>
            <a:gdLst/>
            <a:ahLst/>
            <a:cxnLst/>
            <a:rect l="l" t="t" r="r" b="b"/>
            <a:pathLst>
              <a:path w="408939" h="97789">
                <a:moveTo>
                  <a:pt x="0" y="97536"/>
                </a:moveTo>
                <a:lnTo>
                  <a:pt x="408432" y="97536"/>
                </a:lnTo>
                <a:lnTo>
                  <a:pt x="408432" y="0"/>
                </a:lnTo>
                <a:lnTo>
                  <a:pt x="0" y="0"/>
                </a:lnTo>
                <a:lnTo>
                  <a:pt x="0" y="9753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46903" y="4940808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52059" y="4940808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47844" y="4940808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139940" y="5298947"/>
            <a:ext cx="99060" cy="410209"/>
          </a:xfrm>
          <a:custGeom>
            <a:avLst/>
            <a:gdLst/>
            <a:ahLst/>
            <a:cxnLst/>
            <a:rect l="l" t="t" r="r" b="b"/>
            <a:pathLst>
              <a:path w="99059" h="410210">
                <a:moveTo>
                  <a:pt x="0" y="409955"/>
                </a:moveTo>
                <a:lnTo>
                  <a:pt x="99059" y="409955"/>
                </a:lnTo>
                <a:lnTo>
                  <a:pt x="99059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139940" y="5298947"/>
            <a:ext cx="99060" cy="410209"/>
          </a:xfrm>
          <a:custGeom>
            <a:avLst/>
            <a:gdLst/>
            <a:ahLst/>
            <a:cxnLst/>
            <a:rect l="l" t="t" r="r" b="b"/>
            <a:pathLst>
              <a:path w="99059" h="410210">
                <a:moveTo>
                  <a:pt x="0" y="409955"/>
                </a:moveTo>
                <a:lnTo>
                  <a:pt x="99059" y="409955"/>
                </a:lnTo>
                <a:lnTo>
                  <a:pt x="99059" y="0"/>
                </a:lnTo>
                <a:lnTo>
                  <a:pt x="0" y="0"/>
                </a:lnTo>
                <a:lnTo>
                  <a:pt x="0" y="40995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139940" y="5495544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96011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139940" y="5600700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96011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139940" y="5398008"/>
            <a:ext cx="96520" cy="0"/>
          </a:xfrm>
          <a:custGeom>
            <a:avLst/>
            <a:gdLst/>
            <a:ahLst/>
            <a:cxnLst/>
            <a:rect l="l" t="t" r="r" b="b"/>
            <a:pathLst>
              <a:path w="96520">
                <a:moveTo>
                  <a:pt x="96011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92166" y="4600955"/>
            <a:ext cx="103505" cy="320040"/>
          </a:xfrm>
          <a:custGeom>
            <a:avLst/>
            <a:gdLst/>
            <a:ahLst/>
            <a:cxnLst/>
            <a:rect l="l" t="t" r="r" b="b"/>
            <a:pathLst>
              <a:path w="103504" h="320039">
                <a:moveTo>
                  <a:pt x="7112" y="224028"/>
                </a:moveTo>
                <a:lnTo>
                  <a:pt x="1016" y="227584"/>
                </a:lnTo>
                <a:lnTo>
                  <a:pt x="0" y="231394"/>
                </a:lnTo>
                <a:lnTo>
                  <a:pt x="51688" y="320040"/>
                </a:lnTo>
                <a:lnTo>
                  <a:pt x="59020" y="307467"/>
                </a:lnTo>
                <a:lnTo>
                  <a:pt x="45338" y="307467"/>
                </a:lnTo>
                <a:lnTo>
                  <a:pt x="45338" y="284044"/>
                </a:lnTo>
                <a:lnTo>
                  <a:pt x="10922" y="225044"/>
                </a:lnTo>
                <a:lnTo>
                  <a:pt x="7112" y="224028"/>
                </a:lnTo>
                <a:close/>
              </a:path>
              <a:path w="103504" h="320039">
                <a:moveTo>
                  <a:pt x="45339" y="284044"/>
                </a:moveTo>
                <a:lnTo>
                  <a:pt x="45338" y="307467"/>
                </a:lnTo>
                <a:lnTo>
                  <a:pt x="58038" y="307467"/>
                </a:lnTo>
                <a:lnTo>
                  <a:pt x="58038" y="304292"/>
                </a:lnTo>
                <a:lnTo>
                  <a:pt x="46228" y="304292"/>
                </a:lnTo>
                <a:lnTo>
                  <a:pt x="51688" y="294930"/>
                </a:lnTo>
                <a:lnTo>
                  <a:pt x="45339" y="284044"/>
                </a:lnTo>
                <a:close/>
              </a:path>
              <a:path w="103504" h="320039">
                <a:moveTo>
                  <a:pt x="96266" y="224028"/>
                </a:moveTo>
                <a:lnTo>
                  <a:pt x="92456" y="225044"/>
                </a:lnTo>
                <a:lnTo>
                  <a:pt x="58038" y="284044"/>
                </a:lnTo>
                <a:lnTo>
                  <a:pt x="58038" y="307467"/>
                </a:lnTo>
                <a:lnTo>
                  <a:pt x="59020" y="307467"/>
                </a:lnTo>
                <a:lnTo>
                  <a:pt x="103378" y="231394"/>
                </a:lnTo>
                <a:lnTo>
                  <a:pt x="102362" y="227584"/>
                </a:lnTo>
                <a:lnTo>
                  <a:pt x="96266" y="224028"/>
                </a:lnTo>
                <a:close/>
              </a:path>
              <a:path w="103504" h="320039">
                <a:moveTo>
                  <a:pt x="51688" y="294930"/>
                </a:moveTo>
                <a:lnTo>
                  <a:pt x="46228" y="304292"/>
                </a:lnTo>
                <a:lnTo>
                  <a:pt x="57150" y="304292"/>
                </a:lnTo>
                <a:lnTo>
                  <a:pt x="51688" y="294930"/>
                </a:lnTo>
                <a:close/>
              </a:path>
              <a:path w="103504" h="320039">
                <a:moveTo>
                  <a:pt x="58038" y="284044"/>
                </a:moveTo>
                <a:lnTo>
                  <a:pt x="51688" y="294930"/>
                </a:lnTo>
                <a:lnTo>
                  <a:pt x="57150" y="304292"/>
                </a:lnTo>
                <a:lnTo>
                  <a:pt x="58038" y="304292"/>
                </a:lnTo>
                <a:lnTo>
                  <a:pt x="58038" y="284044"/>
                </a:lnTo>
                <a:close/>
              </a:path>
              <a:path w="103504" h="320039">
                <a:moveTo>
                  <a:pt x="58038" y="0"/>
                </a:moveTo>
                <a:lnTo>
                  <a:pt x="45338" y="0"/>
                </a:lnTo>
                <a:lnTo>
                  <a:pt x="45339" y="284044"/>
                </a:lnTo>
                <a:lnTo>
                  <a:pt x="51688" y="294930"/>
                </a:lnTo>
                <a:lnTo>
                  <a:pt x="58038" y="284044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895215" y="5044440"/>
            <a:ext cx="103505" cy="228600"/>
          </a:xfrm>
          <a:custGeom>
            <a:avLst/>
            <a:gdLst/>
            <a:ahLst/>
            <a:cxnLst/>
            <a:rect l="l" t="t" r="r" b="b"/>
            <a:pathLst>
              <a:path w="103504" h="228600">
                <a:moveTo>
                  <a:pt x="7112" y="132587"/>
                </a:moveTo>
                <a:lnTo>
                  <a:pt x="1015" y="136144"/>
                </a:lnTo>
                <a:lnTo>
                  <a:pt x="0" y="139954"/>
                </a:lnTo>
                <a:lnTo>
                  <a:pt x="51688" y="228600"/>
                </a:lnTo>
                <a:lnTo>
                  <a:pt x="59020" y="216027"/>
                </a:lnTo>
                <a:lnTo>
                  <a:pt x="45338" y="216027"/>
                </a:lnTo>
                <a:lnTo>
                  <a:pt x="45338" y="192604"/>
                </a:lnTo>
                <a:lnTo>
                  <a:pt x="10922" y="133604"/>
                </a:lnTo>
                <a:lnTo>
                  <a:pt x="7112" y="132587"/>
                </a:lnTo>
                <a:close/>
              </a:path>
              <a:path w="103504" h="228600">
                <a:moveTo>
                  <a:pt x="45338" y="192604"/>
                </a:moveTo>
                <a:lnTo>
                  <a:pt x="45338" y="216027"/>
                </a:lnTo>
                <a:lnTo>
                  <a:pt x="58038" y="216027"/>
                </a:lnTo>
                <a:lnTo>
                  <a:pt x="58038" y="212852"/>
                </a:lnTo>
                <a:lnTo>
                  <a:pt x="46227" y="212852"/>
                </a:lnTo>
                <a:lnTo>
                  <a:pt x="51688" y="203490"/>
                </a:lnTo>
                <a:lnTo>
                  <a:pt x="45338" y="192604"/>
                </a:lnTo>
                <a:close/>
              </a:path>
              <a:path w="103504" h="228600">
                <a:moveTo>
                  <a:pt x="96265" y="132587"/>
                </a:moveTo>
                <a:lnTo>
                  <a:pt x="92456" y="133604"/>
                </a:lnTo>
                <a:lnTo>
                  <a:pt x="58038" y="192604"/>
                </a:lnTo>
                <a:lnTo>
                  <a:pt x="58038" y="216027"/>
                </a:lnTo>
                <a:lnTo>
                  <a:pt x="59020" y="216027"/>
                </a:lnTo>
                <a:lnTo>
                  <a:pt x="103377" y="139954"/>
                </a:lnTo>
                <a:lnTo>
                  <a:pt x="102362" y="136144"/>
                </a:lnTo>
                <a:lnTo>
                  <a:pt x="96265" y="132587"/>
                </a:lnTo>
                <a:close/>
              </a:path>
              <a:path w="103504" h="228600">
                <a:moveTo>
                  <a:pt x="51688" y="203490"/>
                </a:moveTo>
                <a:lnTo>
                  <a:pt x="46227" y="212852"/>
                </a:lnTo>
                <a:lnTo>
                  <a:pt x="57150" y="212852"/>
                </a:lnTo>
                <a:lnTo>
                  <a:pt x="51688" y="203490"/>
                </a:lnTo>
                <a:close/>
              </a:path>
              <a:path w="103504" h="228600">
                <a:moveTo>
                  <a:pt x="58038" y="192604"/>
                </a:moveTo>
                <a:lnTo>
                  <a:pt x="51688" y="203490"/>
                </a:lnTo>
                <a:lnTo>
                  <a:pt x="57150" y="212852"/>
                </a:lnTo>
                <a:lnTo>
                  <a:pt x="58038" y="212852"/>
                </a:lnTo>
                <a:lnTo>
                  <a:pt x="58038" y="192604"/>
                </a:lnTo>
                <a:close/>
              </a:path>
              <a:path w="103504" h="228600">
                <a:moveTo>
                  <a:pt x="58038" y="0"/>
                </a:moveTo>
                <a:lnTo>
                  <a:pt x="45338" y="0"/>
                </a:lnTo>
                <a:lnTo>
                  <a:pt x="45338" y="192604"/>
                </a:lnTo>
                <a:lnTo>
                  <a:pt x="51688" y="203490"/>
                </a:lnTo>
                <a:lnTo>
                  <a:pt x="58038" y="192604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533644" y="5454522"/>
            <a:ext cx="201295" cy="103505"/>
          </a:xfrm>
          <a:custGeom>
            <a:avLst/>
            <a:gdLst/>
            <a:ahLst/>
            <a:cxnLst/>
            <a:rect l="l" t="t" r="r" b="b"/>
            <a:pathLst>
              <a:path w="201295" h="103504">
                <a:moveTo>
                  <a:pt x="176058" y="51688"/>
                </a:moveTo>
                <a:lnTo>
                  <a:pt x="106171" y="92455"/>
                </a:lnTo>
                <a:lnTo>
                  <a:pt x="105155" y="96265"/>
                </a:lnTo>
                <a:lnTo>
                  <a:pt x="108711" y="102361"/>
                </a:lnTo>
                <a:lnTo>
                  <a:pt x="112521" y="103377"/>
                </a:lnTo>
                <a:lnTo>
                  <a:pt x="190277" y="58038"/>
                </a:lnTo>
                <a:lnTo>
                  <a:pt x="188594" y="58038"/>
                </a:lnTo>
                <a:lnTo>
                  <a:pt x="188594" y="57149"/>
                </a:lnTo>
                <a:lnTo>
                  <a:pt x="185419" y="57149"/>
                </a:lnTo>
                <a:lnTo>
                  <a:pt x="176058" y="51688"/>
                </a:lnTo>
                <a:close/>
              </a:path>
              <a:path w="201295" h="103504">
                <a:moveTo>
                  <a:pt x="165172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165172" y="58038"/>
                </a:lnTo>
                <a:lnTo>
                  <a:pt x="176058" y="51688"/>
                </a:lnTo>
                <a:lnTo>
                  <a:pt x="165172" y="45338"/>
                </a:lnTo>
                <a:close/>
              </a:path>
              <a:path w="201295" h="103504">
                <a:moveTo>
                  <a:pt x="190277" y="45338"/>
                </a:moveTo>
                <a:lnTo>
                  <a:pt x="188594" y="45338"/>
                </a:lnTo>
                <a:lnTo>
                  <a:pt x="188594" y="58038"/>
                </a:lnTo>
                <a:lnTo>
                  <a:pt x="190277" y="58038"/>
                </a:lnTo>
                <a:lnTo>
                  <a:pt x="201167" y="51688"/>
                </a:lnTo>
                <a:lnTo>
                  <a:pt x="190277" y="45338"/>
                </a:lnTo>
                <a:close/>
              </a:path>
              <a:path w="201295" h="103504">
                <a:moveTo>
                  <a:pt x="185419" y="46227"/>
                </a:moveTo>
                <a:lnTo>
                  <a:pt x="176058" y="51688"/>
                </a:lnTo>
                <a:lnTo>
                  <a:pt x="185419" y="57149"/>
                </a:lnTo>
                <a:lnTo>
                  <a:pt x="185419" y="46227"/>
                </a:lnTo>
                <a:close/>
              </a:path>
              <a:path w="201295" h="103504">
                <a:moveTo>
                  <a:pt x="188594" y="46227"/>
                </a:moveTo>
                <a:lnTo>
                  <a:pt x="185419" y="46227"/>
                </a:lnTo>
                <a:lnTo>
                  <a:pt x="185419" y="57149"/>
                </a:lnTo>
                <a:lnTo>
                  <a:pt x="188594" y="57149"/>
                </a:lnTo>
                <a:lnTo>
                  <a:pt x="188594" y="46227"/>
                </a:lnTo>
                <a:close/>
              </a:path>
              <a:path w="201295" h="103504">
                <a:moveTo>
                  <a:pt x="112521" y="0"/>
                </a:moveTo>
                <a:lnTo>
                  <a:pt x="108711" y="1015"/>
                </a:lnTo>
                <a:lnTo>
                  <a:pt x="105155" y="7111"/>
                </a:lnTo>
                <a:lnTo>
                  <a:pt x="106171" y="10921"/>
                </a:lnTo>
                <a:lnTo>
                  <a:pt x="176058" y="51688"/>
                </a:lnTo>
                <a:lnTo>
                  <a:pt x="185419" y="46227"/>
                </a:lnTo>
                <a:lnTo>
                  <a:pt x="188594" y="46227"/>
                </a:lnTo>
                <a:lnTo>
                  <a:pt x="188594" y="45338"/>
                </a:lnTo>
                <a:lnTo>
                  <a:pt x="190277" y="45338"/>
                </a:lnTo>
                <a:lnTo>
                  <a:pt x="1125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969252" y="5440807"/>
            <a:ext cx="170815" cy="103505"/>
          </a:xfrm>
          <a:custGeom>
            <a:avLst/>
            <a:gdLst/>
            <a:ahLst/>
            <a:cxnLst/>
            <a:rect l="l" t="t" r="r" b="b"/>
            <a:pathLst>
              <a:path w="170815" h="103504">
                <a:moveTo>
                  <a:pt x="145578" y="51689"/>
                </a:moveTo>
                <a:lnTo>
                  <a:pt x="75692" y="92456"/>
                </a:lnTo>
                <a:lnTo>
                  <a:pt x="74675" y="96266"/>
                </a:lnTo>
                <a:lnTo>
                  <a:pt x="78231" y="102362"/>
                </a:lnTo>
                <a:lnTo>
                  <a:pt x="82042" y="103378"/>
                </a:lnTo>
                <a:lnTo>
                  <a:pt x="159797" y="58039"/>
                </a:lnTo>
                <a:lnTo>
                  <a:pt x="158115" y="58039"/>
                </a:lnTo>
                <a:lnTo>
                  <a:pt x="158115" y="57150"/>
                </a:lnTo>
                <a:lnTo>
                  <a:pt x="154940" y="57150"/>
                </a:lnTo>
                <a:lnTo>
                  <a:pt x="145578" y="51689"/>
                </a:lnTo>
                <a:close/>
              </a:path>
              <a:path w="170815" h="103504">
                <a:moveTo>
                  <a:pt x="134692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134692" y="58039"/>
                </a:lnTo>
                <a:lnTo>
                  <a:pt x="145578" y="51689"/>
                </a:lnTo>
                <a:lnTo>
                  <a:pt x="134692" y="45339"/>
                </a:lnTo>
                <a:close/>
              </a:path>
              <a:path w="170815" h="103504">
                <a:moveTo>
                  <a:pt x="159797" y="45339"/>
                </a:moveTo>
                <a:lnTo>
                  <a:pt x="158115" y="45339"/>
                </a:lnTo>
                <a:lnTo>
                  <a:pt x="158115" y="58039"/>
                </a:lnTo>
                <a:lnTo>
                  <a:pt x="159797" y="58039"/>
                </a:lnTo>
                <a:lnTo>
                  <a:pt x="170688" y="51689"/>
                </a:lnTo>
                <a:lnTo>
                  <a:pt x="159797" y="45339"/>
                </a:lnTo>
                <a:close/>
              </a:path>
              <a:path w="170815" h="103504">
                <a:moveTo>
                  <a:pt x="154940" y="46228"/>
                </a:moveTo>
                <a:lnTo>
                  <a:pt x="145578" y="51689"/>
                </a:lnTo>
                <a:lnTo>
                  <a:pt x="154940" y="57150"/>
                </a:lnTo>
                <a:lnTo>
                  <a:pt x="154940" y="46228"/>
                </a:lnTo>
                <a:close/>
              </a:path>
              <a:path w="170815" h="103504">
                <a:moveTo>
                  <a:pt x="158115" y="46228"/>
                </a:moveTo>
                <a:lnTo>
                  <a:pt x="154940" y="46228"/>
                </a:lnTo>
                <a:lnTo>
                  <a:pt x="154940" y="57150"/>
                </a:lnTo>
                <a:lnTo>
                  <a:pt x="158115" y="57150"/>
                </a:lnTo>
                <a:lnTo>
                  <a:pt x="158115" y="46228"/>
                </a:lnTo>
                <a:close/>
              </a:path>
              <a:path w="170815" h="103504">
                <a:moveTo>
                  <a:pt x="82042" y="0"/>
                </a:moveTo>
                <a:lnTo>
                  <a:pt x="78231" y="1016"/>
                </a:lnTo>
                <a:lnTo>
                  <a:pt x="74675" y="7112"/>
                </a:lnTo>
                <a:lnTo>
                  <a:pt x="75692" y="10922"/>
                </a:lnTo>
                <a:lnTo>
                  <a:pt x="145578" y="51689"/>
                </a:lnTo>
                <a:lnTo>
                  <a:pt x="154940" y="46228"/>
                </a:lnTo>
                <a:lnTo>
                  <a:pt x="158115" y="46228"/>
                </a:lnTo>
                <a:lnTo>
                  <a:pt x="158115" y="45339"/>
                </a:lnTo>
                <a:lnTo>
                  <a:pt x="159797" y="45339"/>
                </a:lnTo>
                <a:lnTo>
                  <a:pt x="82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245095" y="5440807"/>
            <a:ext cx="238125" cy="103505"/>
          </a:xfrm>
          <a:custGeom>
            <a:avLst/>
            <a:gdLst/>
            <a:ahLst/>
            <a:cxnLst/>
            <a:rect l="l" t="t" r="r" b="b"/>
            <a:pathLst>
              <a:path w="238125" h="103504">
                <a:moveTo>
                  <a:pt x="212634" y="51689"/>
                </a:moveTo>
                <a:lnTo>
                  <a:pt x="142748" y="92456"/>
                </a:lnTo>
                <a:lnTo>
                  <a:pt x="141731" y="96266"/>
                </a:lnTo>
                <a:lnTo>
                  <a:pt x="145287" y="102362"/>
                </a:lnTo>
                <a:lnTo>
                  <a:pt x="149098" y="103378"/>
                </a:lnTo>
                <a:lnTo>
                  <a:pt x="226853" y="58039"/>
                </a:lnTo>
                <a:lnTo>
                  <a:pt x="225171" y="58039"/>
                </a:lnTo>
                <a:lnTo>
                  <a:pt x="225171" y="57150"/>
                </a:lnTo>
                <a:lnTo>
                  <a:pt x="221996" y="57150"/>
                </a:lnTo>
                <a:lnTo>
                  <a:pt x="212634" y="51689"/>
                </a:lnTo>
                <a:close/>
              </a:path>
              <a:path w="238125" h="103504">
                <a:moveTo>
                  <a:pt x="201748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201748" y="58039"/>
                </a:lnTo>
                <a:lnTo>
                  <a:pt x="212634" y="51689"/>
                </a:lnTo>
                <a:lnTo>
                  <a:pt x="201748" y="45339"/>
                </a:lnTo>
                <a:close/>
              </a:path>
              <a:path w="238125" h="103504">
                <a:moveTo>
                  <a:pt x="226853" y="45339"/>
                </a:moveTo>
                <a:lnTo>
                  <a:pt x="225171" y="45339"/>
                </a:lnTo>
                <a:lnTo>
                  <a:pt x="225171" y="58039"/>
                </a:lnTo>
                <a:lnTo>
                  <a:pt x="226853" y="58039"/>
                </a:lnTo>
                <a:lnTo>
                  <a:pt x="237744" y="51689"/>
                </a:lnTo>
                <a:lnTo>
                  <a:pt x="226853" y="45339"/>
                </a:lnTo>
                <a:close/>
              </a:path>
              <a:path w="238125" h="103504">
                <a:moveTo>
                  <a:pt x="221996" y="46228"/>
                </a:moveTo>
                <a:lnTo>
                  <a:pt x="212634" y="51689"/>
                </a:lnTo>
                <a:lnTo>
                  <a:pt x="221996" y="57150"/>
                </a:lnTo>
                <a:lnTo>
                  <a:pt x="221996" y="46228"/>
                </a:lnTo>
                <a:close/>
              </a:path>
              <a:path w="238125" h="103504">
                <a:moveTo>
                  <a:pt x="225171" y="46228"/>
                </a:moveTo>
                <a:lnTo>
                  <a:pt x="221996" y="46228"/>
                </a:lnTo>
                <a:lnTo>
                  <a:pt x="221996" y="57150"/>
                </a:lnTo>
                <a:lnTo>
                  <a:pt x="225171" y="57150"/>
                </a:lnTo>
                <a:lnTo>
                  <a:pt x="225171" y="46228"/>
                </a:lnTo>
                <a:close/>
              </a:path>
              <a:path w="238125" h="103504">
                <a:moveTo>
                  <a:pt x="149098" y="0"/>
                </a:moveTo>
                <a:lnTo>
                  <a:pt x="145287" y="1016"/>
                </a:lnTo>
                <a:lnTo>
                  <a:pt x="141731" y="7112"/>
                </a:lnTo>
                <a:lnTo>
                  <a:pt x="142748" y="10922"/>
                </a:lnTo>
                <a:lnTo>
                  <a:pt x="212634" y="51689"/>
                </a:lnTo>
                <a:lnTo>
                  <a:pt x="221996" y="46228"/>
                </a:lnTo>
                <a:lnTo>
                  <a:pt x="225171" y="46228"/>
                </a:lnTo>
                <a:lnTo>
                  <a:pt x="225171" y="45339"/>
                </a:lnTo>
                <a:lnTo>
                  <a:pt x="226853" y="45339"/>
                </a:lnTo>
                <a:lnTo>
                  <a:pt x="1490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57522" y="4999990"/>
            <a:ext cx="1360805" cy="596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«concurrent»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3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39420">
              <a:lnSpc>
                <a:spcPts val="1664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Napiši</a:t>
            </a:r>
            <a:r>
              <a:rPr sz="14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tekst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29200" y="4700523"/>
            <a:ext cx="762000" cy="21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4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lista</a:t>
            </a:r>
            <a:r>
              <a:rPr sz="14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tema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347459" y="4683378"/>
            <a:ext cx="612140" cy="251460"/>
          </a:xfrm>
          <a:custGeom>
            <a:avLst/>
            <a:gdLst/>
            <a:ahLst/>
            <a:cxnLst/>
            <a:rect l="l" t="t" r="r" b="b"/>
            <a:pathLst>
              <a:path w="612140" h="251460">
                <a:moveTo>
                  <a:pt x="607313" y="0"/>
                </a:moveTo>
                <a:lnTo>
                  <a:pt x="595503" y="4699"/>
                </a:lnTo>
                <a:lnTo>
                  <a:pt x="600074" y="16510"/>
                </a:lnTo>
                <a:lnTo>
                  <a:pt x="611886" y="11938"/>
                </a:lnTo>
                <a:lnTo>
                  <a:pt x="607313" y="0"/>
                </a:lnTo>
                <a:close/>
              </a:path>
              <a:path w="612140" h="251460">
                <a:moveTo>
                  <a:pt x="583691" y="9271"/>
                </a:moveTo>
                <a:lnTo>
                  <a:pt x="571754" y="13843"/>
                </a:lnTo>
                <a:lnTo>
                  <a:pt x="576453" y="25781"/>
                </a:lnTo>
                <a:lnTo>
                  <a:pt x="588263" y="21082"/>
                </a:lnTo>
                <a:lnTo>
                  <a:pt x="583691" y="9271"/>
                </a:lnTo>
                <a:close/>
              </a:path>
              <a:path w="612140" h="251460">
                <a:moveTo>
                  <a:pt x="559942" y="18542"/>
                </a:moveTo>
                <a:lnTo>
                  <a:pt x="548132" y="23114"/>
                </a:lnTo>
                <a:lnTo>
                  <a:pt x="552704" y="34925"/>
                </a:lnTo>
                <a:lnTo>
                  <a:pt x="564641" y="30353"/>
                </a:lnTo>
                <a:lnTo>
                  <a:pt x="559942" y="18542"/>
                </a:lnTo>
                <a:close/>
              </a:path>
              <a:path w="612140" h="251460">
                <a:moveTo>
                  <a:pt x="536320" y="27686"/>
                </a:moveTo>
                <a:lnTo>
                  <a:pt x="524510" y="32385"/>
                </a:lnTo>
                <a:lnTo>
                  <a:pt x="529082" y="44196"/>
                </a:lnTo>
                <a:lnTo>
                  <a:pt x="540892" y="39624"/>
                </a:lnTo>
                <a:lnTo>
                  <a:pt x="536320" y="27686"/>
                </a:lnTo>
                <a:close/>
              </a:path>
              <a:path w="612140" h="251460">
                <a:moveTo>
                  <a:pt x="512698" y="36957"/>
                </a:moveTo>
                <a:lnTo>
                  <a:pt x="500761" y="41529"/>
                </a:lnTo>
                <a:lnTo>
                  <a:pt x="505460" y="53467"/>
                </a:lnTo>
                <a:lnTo>
                  <a:pt x="517270" y="48768"/>
                </a:lnTo>
                <a:lnTo>
                  <a:pt x="512698" y="36957"/>
                </a:lnTo>
                <a:close/>
              </a:path>
              <a:path w="612140" h="251460">
                <a:moveTo>
                  <a:pt x="488949" y="46228"/>
                </a:moveTo>
                <a:lnTo>
                  <a:pt x="477138" y="50800"/>
                </a:lnTo>
                <a:lnTo>
                  <a:pt x="481711" y="62611"/>
                </a:lnTo>
                <a:lnTo>
                  <a:pt x="493648" y="58039"/>
                </a:lnTo>
                <a:lnTo>
                  <a:pt x="488949" y="46228"/>
                </a:lnTo>
                <a:close/>
              </a:path>
              <a:path w="612140" h="251460">
                <a:moveTo>
                  <a:pt x="465328" y="55372"/>
                </a:moveTo>
                <a:lnTo>
                  <a:pt x="453516" y="60071"/>
                </a:lnTo>
                <a:lnTo>
                  <a:pt x="458088" y="71882"/>
                </a:lnTo>
                <a:lnTo>
                  <a:pt x="469899" y="67310"/>
                </a:lnTo>
                <a:lnTo>
                  <a:pt x="465328" y="55372"/>
                </a:lnTo>
                <a:close/>
              </a:path>
              <a:path w="612140" h="251460">
                <a:moveTo>
                  <a:pt x="441706" y="64643"/>
                </a:moveTo>
                <a:lnTo>
                  <a:pt x="429767" y="69215"/>
                </a:lnTo>
                <a:lnTo>
                  <a:pt x="434466" y="81153"/>
                </a:lnTo>
                <a:lnTo>
                  <a:pt x="446278" y="76454"/>
                </a:lnTo>
                <a:lnTo>
                  <a:pt x="441706" y="64643"/>
                </a:lnTo>
                <a:close/>
              </a:path>
              <a:path w="612140" h="251460">
                <a:moveTo>
                  <a:pt x="417957" y="73914"/>
                </a:moveTo>
                <a:lnTo>
                  <a:pt x="406145" y="78486"/>
                </a:lnTo>
                <a:lnTo>
                  <a:pt x="410717" y="90297"/>
                </a:lnTo>
                <a:lnTo>
                  <a:pt x="422656" y="85725"/>
                </a:lnTo>
                <a:lnTo>
                  <a:pt x="417957" y="73914"/>
                </a:lnTo>
                <a:close/>
              </a:path>
              <a:path w="612140" h="251460">
                <a:moveTo>
                  <a:pt x="394335" y="83058"/>
                </a:moveTo>
                <a:lnTo>
                  <a:pt x="382523" y="87757"/>
                </a:lnTo>
                <a:lnTo>
                  <a:pt x="387095" y="99568"/>
                </a:lnTo>
                <a:lnTo>
                  <a:pt x="398907" y="94996"/>
                </a:lnTo>
                <a:lnTo>
                  <a:pt x="394335" y="83058"/>
                </a:lnTo>
                <a:close/>
              </a:path>
              <a:path w="612140" h="251460">
                <a:moveTo>
                  <a:pt x="370713" y="92329"/>
                </a:moveTo>
                <a:lnTo>
                  <a:pt x="358774" y="96901"/>
                </a:lnTo>
                <a:lnTo>
                  <a:pt x="363473" y="108839"/>
                </a:lnTo>
                <a:lnTo>
                  <a:pt x="375285" y="104140"/>
                </a:lnTo>
                <a:lnTo>
                  <a:pt x="370713" y="92329"/>
                </a:lnTo>
                <a:close/>
              </a:path>
              <a:path w="612140" h="251460">
                <a:moveTo>
                  <a:pt x="346963" y="101600"/>
                </a:moveTo>
                <a:lnTo>
                  <a:pt x="335153" y="106172"/>
                </a:lnTo>
                <a:lnTo>
                  <a:pt x="339724" y="117983"/>
                </a:lnTo>
                <a:lnTo>
                  <a:pt x="351663" y="113411"/>
                </a:lnTo>
                <a:lnTo>
                  <a:pt x="346963" y="101600"/>
                </a:lnTo>
                <a:close/>
              </a:path>
              <a:path w="612140" h="251460">
                <a:moveTo>
                  <a:pt x="323341" y="110744"/>
                </a:moveTo>
                <a:lnTo>
                  <a:pt x="311531" y="115443"/>
                </a:lnTo>
                <a:lnTo>
                  <a:pt x="316103" y="127254"/>
                </a:lnTo>
                <a:lnTo>
                  <a:pt x="327913" y="122682"/>
                </a:lnTo>
                <a:lnTo>
                  <a:pt x="323341" y="110744"/>
                </a:lnTo>
                <a:close/>
              </a:path>
              <a:path w="612140" h="251460">
                <a:moveTo>
                  <a:pt x="299719" y="120015"/>
                </a:moveTo>
                <a:lnTo>
                  <a:pt x="287782" y="124587"/>
                </a:lnTo>
                <a:lnTo>
                  <a:pt x="292481" y="136525"/>
                </a:lnTo>
                <a:lnTo>
                  <a:pt x="304291" y="131826"/>
                </a:lnTo>
                <a:lnTo>
                  <a:pt x="299719" y="120015"/>
                </a:lnTo>
                <a:close/>
              </a:path>
              <a:path w="612140" h="251460">
                <a:moveTo>
                  <a:pt x="275970" y="129286"/>
                </a:moveTo>
                <a:lnTo>
                  <a:pt x="264160" y="133858"/>
                </a:lnTo>
                <a:lnTo>
                  <a:pt x="268732" y="145669"/>
                </a:lnTo>
                <a:lnTo>
                  <a:pt x="280669" y="141097"/>
                </a:lnTo>
                <a:lnTo>
                  <a:pt x="275970" y="129286"/>
                </a:lnTo>
                <a:close/>
              </a:path>
              <a:path w="612140" h="251460">
                <a:moveTo>
                  <a:pt x="252348" y="138430"/>
                </a:moveTo>
                <a:lnTo>
                  <a:pt x="240537" y="143129"/>
                </a:lnTo>
                <a:lnTo>
                  <a:pt x="245110" y="154940"/>
                </a:lnTo>
                <a:lnTo>
                  <a:pt x="256920" y="150368"/>
                </a:lnTo>
                <a:lnTo>
                  <a:pt x="252348" y="138430"/>
                </a:lnTo>
                <a:close/>
              </a:path>
              <a:path w="612140" h="251460">
                <a:moveTo>
                  <a:pt x="228726" y="147701"/>
                </a:moveTo>
                <a:lnTo>
                  <a:pt x="216788" y="152273"/>
                </a:lnTo>
                <a:lnTo>
                  <a:pt x="221487" y="164211"/>
                </a:lnTo>
                <a:lnTo>
                  <a:pt x="233298" y="159512"/>
                </a:lnTo>
                <a:lnTo>
                  <a:pt x="228726" y="147701"/>
                </a:lnTo>
                <a:close/>
              </a:path>
              <a:path w="612140" h="251460">
                <a:moveTo>
                  <a:pt x="204978" y="156972"/>
                </a:moveTo>
                <a:lnTo>
                  <a:pt x="193166" y="161544"/>
                </a:lnTo>
                <a:lnTo>
                  <a:pt x="197738" y="173355"/>
                </a:lnTo>
                <a:lnTo>
                  <a:pt x="209676" y="168783"/>
                </a:lnTo>
                <a:lnTo>
                  <a:pt x="204978" y="156972"/>
                </a:lnTo>
                <a:close/>
              </a:path>
              <a:path w="612140" h="251460">
                <a:moveTo>
                  <a:pt x="181356" y="166116"/>
                </a:moveTo>
                <a:lnTo>
                  <a:pt x="169544" y="170815"/>
                </a:lnTo>
                <a:lnTo>
                  <a:pt x="174116" y="182626"/>
                </a:lnTo>
                <a:lnTo>
                  <a:pt x="185928" y="178054"/>
                </a:lnTo>
                <a:lnTo>
                  <a:pt x="181356" y="166116"/>
                </a:lnTo>
                <a:close/>
              </a:path>
              <a:path w="612140" h="251460">
                <a:moveTo>
                  <a:pt x="157734" y="175387"/>
                </a:moveTo>
                <a:lnTo>
                  <a:pt x="145795" y="179959"/>
                </a:lnTo>
                <a:lnTo>
                  <a:pt x="150494" y="191897"/>
                </a:lnTo>
                <a:lnTo>
                  <a:pt x="162306" y="187198"/>
                </a:lnTo>
                <a:lnTo>
                  <a:pt x="157734" y="175387"/>
                </a:lnTo>
                <a:close/>
              </a:path>
              <a:path w="612140" h="251460">
                <a:moveTo>
                  <a:pt x="133985" y="184658"/>
                </a:moveTo>
                <a:lnTo>
                  <a:pt x="122174" y="189230"/>
                </a:lnTo>
                <a:lnTo>
                  <a:pt x="126745" y="201041"/>
                </a:lnTo>
                <a:lnTo>
                  <a:pt x="138684" y="196469"/>
                </a:lnTo>
                <a:lnTo>
                  <a:pt x="133985" y="184658"/>
                </a:lnTo>
                <a:close/>
              </a:path>
              <a:path w="612140" h="251460">
                <a:moveTo>
                  <a:pt x="110362" y="193802"/>
                </a:moveTo>
                <a:lnTo>
                  <a:pt x="98551" y="198501"/>
                </a:lnTo>
                <a:lnTo>
                  <a:pt x="103124" y="210312"/>
                </a:lnTo>
                <a:lnTo>
                  <a:pt x="114935" y="205740"/>
                </a:lnTo>
                <a:lnTo>
                  <a:pt x="110362" y="193802"/>
                </a:lnTo>
                <a:close/>
              </a:path>
              <a:path w="612140" h="251460">
                <a:moveTo>
                  <a:pt x="57150" y="180467"/>
                </a:moveTo>
                <a:lnTo>
                  <a:pt x="0" y="243713"/>
                </a:lnTo>
                <a:lnTo>
                  <a:pt x="84836" y="251460"/>
                </a:lnTo>
                <a:lnTo>
                  <a:pt x="75128" y="226568"/>
                </a:lnTo>
                <a:lnTo>
                  <a:pt x="61467" y="226568"/>
                </a:lnTo>
                <a:lnTo>
                  <a:pt x="56895" y="214757"/>
                </a:lnTo>
                <a:lnTo>
                  <a:pt x="62991" y="212344"/>
                </a:lnTo>
                <a:lnTo>
                  <a:pt x="69581" y="212344"/>
                </a:lnTo>
                <a:lnTo>
                  <a:pt x="57150" y="180467"/>
                </a:lnTo>
                <a:close/>
              </a:path>
              <a:path w="612140" h="251460">
                <a:moveTo>
                  <a:pt x="62991" y="212344"/>
                </a:moveTo>
                <a:lnTo>
                  <a:pt x="56895" y="214757"/>
                </a:lnTo>
                <a:lnTo>
                  <a:pt x="61467" y="226568"/>
                </a:lnTo>
                <a:lnTo>
                  <a:pt x="67690" y="224155"/>
                </a:lnTo>
                <a:lnTo>
                  <a:pt x="62991" y="212344"/>
                </a:lnTo>
                <a:close/>
              </a:path>
              <a:path w="612140" h="251460">
                <a:moveTo>
                  <a:pt x="69581" y="212344"/>
                </a:moveTo>
                <a:lnTo>
                  <a:pt x="62991" y="212344"/>
                </a:lnTo>
                <a:lnTo>
                  <a:pt x="67690" y="224155"/>
                </a:lnTo>
                <a:lnTo>
                  <a:pt x="61467" y="226568"/>
                </a:lnTo>
                <a:lnTo>
                  <a:pt x="75128" y="226568"/>
                </a:lnTo>
                <a:lnTo>
                  <a:pt x="69581" y="212344"/>
                </a:lnTo>
                <a:close/>
              </a:path>
              <a:path w="612140" h="251460">
                <a:moveTo>
                  <a:pt x="86740" y="203073"/>
                </a:moveTo>
                <a:lnTo>
                  <a:pt x="74802" y="207645"/>
                </a:lnTo>
                <a:lnTo>
                  <a:pt x="79501" y="219583"/>
                </a:lnTo>
                <a:lnTo>
                  <a:pt x="91312" y="214884"/>
                </a:lnTo>
                <a:lnTo>
                  <a:pt x="86740" y="203073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775704" y="4504690"/>
            <a:ext cx="99695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oblast</a:t>
            </a:r>
            <a:r>
              <a:rPr sz="1200" i="1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primene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280147" y="5689091"/>
            <a:ext cx="443230" cy="396875"/>
          </a:xfrm>
          <a:custGeom>
            <a:avLst/>
            <a:gdLst/>
            <a:ahLst/>
            <a:cxnLst/>
            <a:rect l="l" t="t" r="r" b="b"/>
            <a:pathLst>
              <a:path w="443229" h="396875">
                <a:moveTo>
                  <a:pt x="433704" y="378472"/>
                </a:moveTo>
                <a:lnTo>
                  <a:pt x="425196" y="387946"/>
                </a:lnTo>
                <a:lnTo>
                  <a:pt x="434721" y="396405"/>
                </a:lnTo>
                <a:lnTo>
                  <a:pt x="443102" y="386930"/>
                </a:lnTo>
                <a:lnTo>
                  <a:pt x="433704" y="378472"/>
                </a:lnTo>
                <a:close/>
              </a:path>
              <a:path w="443229" h="396875">
                <a:moveTo>
                  <a:pt x="414654" y="361569"/>
                </a:moveTo>
                <a:lnTo>
                  <a:pt x="406273" y="371043"/>
                </a:lnTo>
                <a:lnTo>
                  <a:pt x="415671" y="379488"/>
                </a:lnTo>
                <a:lnTo>
                  <a:pt x="424179" y="370014"/>
                </a:lnTo>
                <a:lnTo>
                  <a:pt x="414654" y="361569"/>
                </a:lnTo>
                <a:close/>
              </a:path>
              <a:path w="443229" h="396875">
                <a:moveTo>
                  <a:pt x="395731" y="344652"/>
                </a:moveTo>
                <a:lnTo>
                  <a:pt x="387350" y="354126"/>
                </a:lnTo>
                <a:lnTo>
                  <a:pt x="396748" y="362585"/>
                </a:lnTo>
                <a:lnTo>
                  <a:pt x="405256" y="353110"/>
                </a:lnTo>
                <a:lnTo>
                  <a:pt x="395731" y="344652"/>
                </a:lnTo>
                <a:close/>
              </a:path>
              <a:path w="443229" h="396875">
                <a:moveTo>
                  <a:pt x="376808" y="327736"/>
                </a:moveTo>
                <a:lnTo>
                  <a:pt x="368300" y="337210"/>
                </a:lnTo>
                <a:lnTo>
                  <a:pt x="377825" y="345668"/>
                </a:lnTo>
                <a:lnTo>
                  <a:pt x="386333" y="336194"/>
                </a:lnTo>
                <a:lnTo>
                  <a:pt x="376808" y="327736"/>
                </a:lnTo>
                <a:close/>
              </a:path>
              <a:path w="443229" h="396875">
                <a:moveTo>
                  <a:pt x="357885" y="310832"/>
                </a:moveTo>
                <a:lnTo>
                  <a:pt x="349376" y="320306"/>
                </a:lnTo>
                <a:lnTo>
                  <a:pt x="358901" y="328764"/>
                </a:lnTo>
                <a:lnTo>
                  <a:pt x="367283" y="319278"/>
                </a:lnTo>
                <a:lnTo>
                  <a:pt x="357885" y="310832"/>
                </a:lnTo>
                <a:close/>
              </a:path>
              <a:path w="443229" h="396875">
                <a:moveTo>
                  <a:pt x="338962" y="293916"/>
                </a:moveTo>
                <a:lnTo>
                  <a:pt x="330453" y="303390"/>
                </a:lnTo>
                <a:lnTo>
                  <a:pt x="339978" y="311848"/>
                </a:lnTo>
                <a:lnTo>
                  <a:pt x="348360" y="302374"/>
                </a:lnTo>
                <a:lnTo>
                  <a:pt x="338962" y="293916"/>
                </a:lnTo>
                <a:close/>
              </a:path>
              <a:path w="443229" h="396875">
                <a:moveTo>
                  <a:pt x="319912" y="276999"/>
                </a:moveTo>
                <a:lnTo>
                  <a:pt x="311530" y="286486"/>
                </a:lnTo>
                <a:lnTo>
                  <a:pt x="320928" y="294932"/>
                </a:lnTo>
                <a:lnTo>
                  <a:pt x="329437" y="285457"/>
                </a:lnTo>
                <a:lnTo>
                  <a:pt x="319912" y="276999"/>
                </a:lnTo>
                <a:close/>
              </a:path>
              <a:path w="443229" h="396875">
                <a:moveTo>
                  <a:pt x="300990" y="260096"/>
                </a:moveTo>
                <a:lnTo>
                  <a:pt x="292607" y="269570"/>
                </a:lnTo>
                <a:lnTo>
                  <a:pt x="302005" y="278028"/>
                </a:lnTo>
                <a:lnTo>
                  <a:pt x="310515" y="268554"/>
                </a:lnTo>
                <a:lnTo>
                  <a:pt x="300990" y="260096"/>
                </a:lnTo>
                <a:close/>
              </a:path>
              <a:path w="443229" h="396875">
                <a:moveTo>
                  <a:pt x="282067" y="243179"/>
                </a:moveTo>
                <a:lnTo>
                  <a:pt x="273557" y="252653"/>
                </a:lnTo>
                <a:lnTo>
                  <a:pt x="283082" y="261112"/>
                </a:lnTo>
                <a:lnTo>
                  <a:pt x="291465" y="251637"/>
                </a:lnTo>
                <a:lnTo>
                  <a:pt x="282067" y="243179"/>
                </a:lnTo>
                <a:close/>
              </a:path>
              <a:path w="443229" h="396875">
                <a:moveTo>
                  <a:pt x="263144" y="226275"/>
                </a:moveTo>
                <a:lnTo>
                  <a:pt x="254634" y="235750"/>
                </a:lnTo>
                <a:lnTo>
                  <a:pt x="264159" y="244208"/>
                </a:lnTo>
                <a:lnTo>
                  <a:pt x="272542" y="234721"/>
                </a:lnTo>
                <a:lnTo>
                  <a:pt x="263144" y="226275"/>
                </a:lnTo>
                <a:close/>
              </a:path>
              <a:path w="443229" h="396875">
                <a:moveTo>
                  <a:pt x="244094" y="209359"/>
                </a:moveTo>
                <a:lnTo>
                  <a:pt x="235711" y="218833"/>
                </a:lnTo>
                <a:lnTo>
                  <a:pt x="245109" y="227291"/>
                </a:lnTo>
                <a:lnTo>
                  <a:pt x="253619" y="217817"/>
                </a:lnTo>
                <a:lnTo>
                  <a:pt x="244094" y="209359"/>
                </a:lnTo>
                <a:close/>
              </a:path>
              <a:path w="443229" h="396875">
                <a:moveTo>
                  <a:pt x="225171" y="192443"/>
                </a:moveTo>
                <a:lnTo>
                  <a:pt x="216788" y="201917"/>
                </a:lnTo>
                <a:lnTo>
                  <a:pt x="226186" y="210375"/>
                </a:lnTo>
                <a:lnTo>
                  <a:pt x="234696" y="200901"/>
                </a:lnTo>
                <a:lnTo>
                  <a:pt x="225171" y="192443"/>
                </a:lnTo>
                <a:close/>
              </a:path>
              <a:path w="443229" h="396875">
                <a:moveTo>
                  <a:pt x="206248" y="175539"/>
                </a:moveTo>
                <a:lnTo>
                  <a:pt x="197738" y="185013"/>
                </a:lnTo>
                <a:lnTo>
                  <a:pt x="207263" y="193471"/>
                </a:lnTo>
                <a:lnTo>
                  <a:pt x="215773" y="183997"/>
                </a:lnTo>
                <a:lnTo>
                  <a:pt x="206248" y="175539"/>
                </a:lnTo>
                <a:close/>
              </a:path>
              <a:path w="443229" h="396875">
                <a:moveTo>
                  <a:pt x="187325" y="158623"/>
                </a:moveTo>
                <a:lnTo>
                  <a:pt x="178816" y="168097"/>
                </a:lnTo>
                <a:lnTo>
                  <a:pt x="188341" y="176555"/>
                </a:lnTo>
                <a:lnTo>
                  <a:pt x="196723" y="167081"/>
                </a:lnTo>
                <a:lnTo>
                  <a:pt x="187325" y="158623"/>
                </a:lnTo>
                <a:close/>
              </a:path>
              <a:path w="443229" h="396875">
                <a:moveTo>
                  <a:pt x="168401" y="141706"/>
                </a:moveTo>
                <a:lnTo>
                  <a:pt x="159893" y="151193"/>
                </a:lnTo>
                <a:lnTo>
                  <a:pt x="169418" y="159639"/>
                </a:lnTo>
                <a:lnTo>
                  <a:pt x="177800" y="150164"/>
                </a:lnTo>
                <a:lnTo>
                  <a:pt x="168401" y="141706"/>
                </a:lnTo>
                <a:close/>
              </a:path>
              <a:path w="443229" h="396875">
                <a:moveTo>
                  <a:pt x="149351" y="124802"/>
                </a:moveTo>
                <a:lnTo>
                  <a:pt x="140970" y="134277"/>
                </a:lnTo>
                <a:lnTo>
                  <a:pt x="150368" y="142735"/>
                </a:lnTo>
                <a:lnTo>
                  <a:pt x="158876" y="133261"/>
                </a:lnTo>
                <a:lnTo>
                  <a:pt x="149351" y="124802"/>
                </a:lnTo>
                <a:close/>
              </a:path>
              <a:path w="443229" h="396875">
                <a:moveTo>
                  <a:pt x="130428" y="107886"/>
                </a:moveTo>
                <a:lnTo>
                  <a:pt x="122047" y="117360"/>
                </a:lnTo>
                <a:lnTo>
                  <a:pt x="131445" y="125818"/>
                </a:lnTo>
                <a:lnTo>
                  <a:pt x="139953" y="116344"/>
                </a:lnTo>
                <a:lnTo>
                  <a:pt x="130428" y="107886"/>
                </a:lnTo>
                <a:close/>
              </a:path>
              <a:path w="443229" h="396875">
                <a:moveTo>
                  <a:pt x="111505" y="90982"/>
                </a:moveTo>
                <a:lnTo>
                  <a:pt x="102997" y="100457"/>
                </a:lnTo>
                <a:lnTo>
                  <a:pt x="112522" y="108915"/>
                </a:lnTo>
                <a:lnTo>
                  <a:pt x="120903" y="99428"/>
                </a:lnTo>
                <a:lnTo>
                  <a:pt x="111505" y="90982"/>
                </a:lnTo>
                <a:close/>
              </a:path>
              <a:path w="443229" h="396875">
                <a:moveTo>
                  <a:pt x="92582" y="74066"/>
                </a:moveTo>
                <a:lnTo>
                  <a:pt x="84074" y="83540"/>
                </a:lnTo>
                <a:lnTo>
                  <a:pt x="93599" y="91998"/>
                </a:lnTo>
                <a:lnTo>
                  <a:pt x="101980" y="82524"/>
                </a:lnTo>
                <a:lnTo>
                  <a:pt x="92582" y="74066"/>
                </a:lnTo>
                <a:close/>
              </a:path>
              <a:path w="443229" h="396875">
                <a:moveTo>
                  <a:pt x="0" y="0"/>
                </a:moveTo>
                <a:lnTo>
                  <a:pt x="31496" y="79159"/>
                </a:lnTo>
                <a:lnTo>
                  <a:pt x="52611" y="55465"/>
                </a:lnTo>
                <a:lnTo>
                  <a:pt x="46227" y="49720"/>
                </a:lnTo>
                <a:lnTo>
                  <a:pt x="54609" y="40246"/>
                </a:lnTo>
                <a:lnTo>
                  <a:pt x="66175" y="40246"/>
                </a:lnTo>
                <a:lnTo>
                  <a:pt x="82169" y="22301"/>
                </a:lnTo>
                <a:lnTo>
                  <a:pt x="0" y="0"/>
                </a:lnTo>
                <a:close/>
              </a:path>
              <a:path w="443229" h="396875">
                <a:moveTo>
                  <a:pt x="73532" y="57150"/>
                </a:moveTo>
                <a:lnTo>
                  <a:pt x="65150" y="66636"/>
                </a:lnTo>
                <a:lnTo>
                  <a:pt x="74549" y="75082"/>
                </a:lnTo>
                <a:lnTo>
                  <a:pt x="83057" y="65608"/>
                </a:lnTo>
                <a:lnTo>
                  <a:pt x="73532" y="57150"/>
                </a:lnTo>
                <a:close/>
              </a:path>
              <a:path w="443229" h="396875">
                <a:moveTo>
                  <a:pt x="61066" y="45979"/>
                </a:moveTo>
                <a:lnTo>
                  <a:pt x="52611" y="55465"/>
                </a:lnTo>
                <a:lnTo>
                  <a:pt x="55625" y="58178"/>
                </a:lnTo>
                <a:lnTo>
                  <a:pt x="64134" y="48704"/>
                </a:lnTo>
                <a:lnTo>
                  <a:pt x="61066" y="45979"/>
                </a:lnTo>
                <a:close/>
              </a:path>
              <a:path w="443229" h="396875">
                <a:moveTo>
                  <a:pt x="54609" y="40246"/>
                </a:moveTo>
                <a:lnTo>
                  <a:pt x="46227" y="49720"/>
                </a:lnTo>
                <a:lnTo>
                  <a:pt x="52611" y="55465"/>
                </a:lnTo>
                <a:lnTo>
                  <a:pt x="61066" y="45979"/>
                </a:lnTo>
                <a:lnTo>
                  <a:pt x="54609" y="40246"/>
                </a:lnTo>
                <a:close/>
              </a:path>
              <a:path w="443229" h="396875">
                <a:moveTo>
                  <a:pt x="66175" y="40246"/>
                </a:moveTo>
                <a:lnTo>
                  <a:pt x="54609" y="40246"/>
                </a:lnTo>
                <a:lnTo>
                  <a:pt x="61066" y="45979"/>
                </a:lnTo>
                <a:lnTo>
                  <a:pt x="66175" y="40246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37781" y="6085941"/>
            <a:ext cx="1315085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sz="1200" i="1" spc="-10" dirty="0">
                <a:solidFill>
                  <a:schemeClr val="tx1"/>
                </a:solidFill>
                <a:latin typeface="Arial"/>
                <a:cs typeface="Arial"/>
              </a:rPr>
              <a:t>nožica </a:t>
            </a: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u obliku</a:t>
            </a:r>
            <a:r>
              <a:rPr sz="1200" i="1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liste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168647" y="4824729"/>
            <a:ext cx="251460" cy="213995"/>
          </a:xfrm>
          <a:custGeom>
            <a:avLst/>
            <a:gdLst/>
            <a:ahLst/>
            <a:cxnLst/>
            <a:rect l="l" t="t" r="r" b="b"/>
            <a:pathLst>
              <a:path w="251460" h="213995">
                <a:moveTo>
                  <a:pt x="8127" y="0"/>
                </a:moveTo>
                <a:lnTo>
                  <a:pt x="0" y="9652"/>
                </a:lnTo>
                <a:lnTo>
                  <a:pt x="9651" y="17907"/>
                </a:lnTo>
                <a:lnTo>
                  <a:pt x="17906" y="8128"/>
                </a:lnTo>
                <a:lnTo>
                  <a:pt x="8127" y="0"/>
                </a:lnTo>
                <a:close/>
              </a:path>
              <a:path w="251460" h="213995">
                <a:moveTo>
                  <a:pt x="27559" y="16383"/>
                </a:moveTo>
                <a:lnTo>
                  <a:pt x="19303" y="26035"/>
                </a:lnTo>
                <a:lnTo>
                  <a:pt x="29082" y="34290"/>
                </a:lnTo>
                <a:lnTo>
                  <a:pt x="37211" y="24638"/>
                </a:lnTo>
                <a:lnTo>
                  <a:pt x="27559" y="16383"/>
                </a:lnTo>
                <a:close/>
              </a:path>
              <a:path w="251460" h="213995">
                <a:moveTo>
                  <a:pt x="46989" y="32766"/>
                </a:moveTo>
                <a:lnTo>
                  <a:pt x="38735" y="42418"/>
                </a:lnTo>
                <a:lnTo>
                  <a:pt x="48387" y="50673"/>
                </a:lnTo>
                <a:lnTo>
                  <a:pt x="56641" y="41021"/>
                </a:lnTo>
                <a:lnTo>
                  <a:pt x="46989" y="32766"/>
                </a:lnTo>
                <a:close/>
              </a:path>
              <a:path w="251460" h="213995">
                <a:moveTo>
                  <a:pt x="66293" y="49149"/>
                </a:moveTo>
                <a:lnTo>
                  <a:pt x="58165" y="58928"/>
                </a:lnTo>
                <a:lnTo>
                  <a:pt x="67817" y="67056"/>
                </a:lnTo>
                <a:lnTo>
                  <a:pt x="76073" y="57404"/>
                </a:lnTo>
                <a:lnTo>
                  <a:pt x="66293" y="49149"/>
                </a:lnTo>
                <a:close/>
              </a:path>
              <a:path w="251460" h="213995">
                <a:moveTo>
                  <a:pt x="85725" y="65532"/>
                </a:moveTo>
                <a:lnTo>
                  <a:pt x="77597" y="75311"/>
                </a:lnTo>
                <a:lnTo>
                  <a:pt x="87249" y="83439"/>
                </a:lnTo>
                <a:lnTo>
                  <a:pt x="95376" y="73787"/>
                </a:lnTo>
                <a:lnTo>
                  <a:pt x="85725" y="65532"/>
                </a:lnTo>
                <a:close/>
              </a:path>
              <a:path w="251460" h="213995">
                <a:moveTo>
                  <a:pt x="105155" y="82042"/>
                </a:moveTo>
                <a:lnTo>
                  <a:pt x="96900" y="91694"/>
                </a:lnTo>
                <a:lnTo>
                  <a:pt x="106679" y="99822"/>
                </a:lnTo>
                <a:lnTo>
                  <a:pt x="114807" y="90170"/>
                </a:lnTo>
                <a:lnTo>
                  <a:pt x="105155" y="82042"/>
                </a:lnTo>
                <a:close/>
              </a:path>
              <a:path w="251460" h="213995">
                <a:moveTo>
                  <a:pt x="124587" y="98425"/>
                </a:moveTo>
                <a:lnTo>
                  <a:pt x="116331" y="108077"/>
                </a:lnTo>
                <a:lnTo>
                  <a:pt x="125984" y="116332"/>
                </a:lnTo>
                <a:lnTo>
                  <a:pt x="134238" y="106553"/>
                </a:lnTo>
                <a:lnTo>
                  <a:pt x="124587" y="98425"/>
                </a:lnTo>
                <a:close/>
              </a:path>
              <a:path w="251460" h="213995">
                <a:moveTo>
                  <a:pt x="143890" y="114808"/>
                </a:moveTo>
                <a:lnTo>
                  <a:pt x="135762" y="124460"/>
                </a:lnTo>
                <a:lnTo>
                  <a:pt x="145414" y="132715"/>
                </a:lnTo>
                <a:lnTo>
                  <a:pt x="153669" y="122936"/>
                </a:lnTo>
                <a:lnTo>
                  <a:pt x="143890" y="114808"/>
                </a:lnTo>
                <a:close/>
              </a:path>
              <a:path w="251460" h="213995">
                <a:moveTo>
                  <a:pt x="217424" y="135255"/>
                </a:moveTo>
                <a:lnTo>
                  <a:pt x="168148" y="193548"/>
                </a:lnTo>
                <a:lnTo>
                  <a:pt x="250951" y="213614"/>
                </a:lnTo>
                <a:lnTo>
                  <a:pt x="235464" y="177419"/>
                </a:lnTo>
                <a:lnTo>
                  <a:pt x="198374" y="177419"/>
                </a:lnTo>
                <a:lnTo>
                  <a:pt x="193928" y="173736"/>
                </a:lnTo>
                <a:lnTo>
                  <a:pt x="202056" y="163957"/>
                </a:lnTo>
                <a:lnTo>
                  <a:pt x="229704" y="163957"/>
                </a:lnTo>
                <a:lnTo>
                  <a:pt x="217424" y="135255"/>
                </a:lnTo>
                <a:close/>
              </a:path>
              <a:path w="251460" h="213995">
                <a:moveTo>
                  <a:pt x="202056" y="163957"/>
                </a:moveTo>
                <a:lnTo>
                  <a:pt x="193928" y="173736"/>
                </a:lnTo>
                <a:lnTo>
                  <a:pt x="198374" y="177419"/>
                </a:lnTo>
                <a:lnTo>
                  <a:pt x="206501" y="167767"/>
                </a:lnTo>
                <a:lnTo>
                  <a:pt x="202056" y="163957"/>
                </a:lnTo>
                <a:close/>
              </a:path>
              <a:path w="251460" h="213995">
                <a:moveTo>
                  <a:pt x="229704" y="163957"/>
                </a:moveTo>
                <a:lnTo>
                  <a:pt x="202056" y="163957"/>
                </a:lnTo>
                <a:lnTo>
                  <a:pt x="206501" y="167767"/>
                </a:lnTo>
                <a:lnTo>
                  <a:pt x="198374" y="177419"/>
                </a:lnTo>
                <a:lnTo>
                  <a:pt x="235464" y="177419"/>
                </a:lnTo>
                <a:lnTo>
                  <a:pt x="229704" y="163957"/>
                </a:lnTo>
                <a:close/>
              </a:path>
              <a:path w="251460" h="213995">
                <a:moveTo>
                  <a:pt x="182752" y="147574"/>
                </a:moveTo>
                <a:lnTo>
                  <a:pt x="174498" y="157226"/>
                </a:lnTo>
                <a:lnTo>
                  <a:pt x="184150" y="165481"/>
                </a:lnTo>
                <a:lnTo>
                  <a:pt x="192404" y="155829"/>
                </a:lnTo>
                <a:lnTo>
                  <a:pt x="182752" y="147574"/>
                </a:lnTo>
                <a:close/>
              </a:path>
              <a:path w="251460" h="213995">
                <a:moveTo>
                  <a:pt x="163322" y="131191"/>
                </a:moveTo>
                <a:lnTo>
                  <a:pt x="155066" y="140843"/>
                </a:lnTo>
                <a:lnTo>
                  <a:pt x="164846" y="149098"/>
                </a:lnTo>
                <a:lnTo>
                  <a:pt x="172974" y="139446"/>
                </a:lnTo>
                <a:lnTo>
                  <a:pt x="163322" y="131191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81297" y="4663440"/>
            <a:ext cx="103886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rezervisana</a:t>
            </a:r>
            <a:r>
              <a:rPr sz="1200" i="1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chemeClr val="tx1"/>
                </a:solidFill>
                <a:latin typeface="Arial"/>
                <a:cs typeface="Arial"/>
              </a:rPr>
              <a:t>reč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78250" y="4050029"/>
            <a:ext cx="597535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5"/>
              </a:lnSpc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75589" y="4169791"/>
            <a:ext cx="3046095" cy="98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tabLst>
                <a:tab pos="355600" algn="l"/>
              </a:tabLst>
            </a:pPr>
            <a:r>
              <a:rPr sz="1450" spc="-5" dirty="0">
                <a:solidFill>
                  <a:schemeClr val="tx1"/>
                </a:solidFill>
                <a:latin typeface="Arial"/>
                <a:cs typeface="Arial"/>
              </a:rPr>
              <a:t>1.	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Paralelna</a:t>
            </a:r>
            <a:r>
              <a:rPr sz="16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obrada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(označava  se rezervisnom rečju  </a:t>
            </a:r>
            <a:r>
              <a:rPr sz="1600" i="1" spc="-5" dirty="0">
                <a:solidFill>
                  <a:schemeClr val="tx1"/>
                </a:solidFill>
                <a:latin typeface="Arial"/>
                <a:cs typeface="Arial"/>
              </a:rPr>
              <a:t>concurrent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), kada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elementi  obrađuju</a:t>
            </a:r>
            <a:r>
              <a:rPr sz="16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istovremeno.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5589" y="5388965"/>
            <a:ext cx="2749550" cy="742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</a:pPr>
            <a:r>
              <a:rPr sz="1450" spc="-5" dirty="0">
                <a:solidFill>
                  <a:schemeClr val="tx1"/>
                </a:solidFill>
                <a:latin typeface="Arial"/>
                <a:cs typeface="Arial"/>
              </a:rPr>
              <a:t>2.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Iterativna obrada, kada se  elementi moraju obrađivati  jedan za</a:t>
            </a:r>
            <a:r>
              <a:rPr sz="16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drugim.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2891" y="3435984"/>
            <a:ext cx="474726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Dva načina obrade elemenata ulazne</a:t>
            </a:r>
            <a:r>
              <a:rPr sz="1800" u="heavy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kolekcije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45039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ZAVRŠETAK</a:t>
            </a:r>
            <a:r>
              <a:rPr lang="en-US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TOKA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05300" y="2168651"/>
            <a:ext cx="4279900" cy="4334510"/>
          </a:xfrm>
          <a:custGeom>
            <a:avLst/>
            <a:gdLst/>
            <a:ahLst/>
            <a:cxnLst/>
            <a:rect l="l" t="t" r="r" b="b"/>
            <a:pathLst>
              <a:path w="4279900" h="4334509">
                <a:moveTo>
                  <a:pt x="0" y="4334256"/>
                </a:moveTo>
                <a:lnTo>
                  <a:pt x="4279392" y="4334256"/>
                </a:lnTo>
                <a:lnTo>
                  <a:pt x="4279392" y="0"/>
                </a:lnTo>
                <a:lnTo>
                  <a:pt x="0" y="0"/>
                </a:lnTo>
                <a:lnTo>
                  <a:pt x="0" y="4334256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46091" y="3621023"/>
            <a:ext cx="3314700" cy="2687320"/>
          </a:xfrm>
          <a:custGeom>
            <a:avLst/>
            <a:gdLst/>
            <a:ahLst/>
            <a:cxnLst/>
            <a:rect l="l" t="t" r="r" b="b"/>
            <a:pathLst>
              <a:path w="3314700" h="2687320">
                <a:moveTo>
                  <a:pt x="0" y="447801"/>
                </a:moveTo>
                <a:lnTo>
                  <a:pt x="2628" y="399016"/>
                </a:lnTo>
                <a:lnTo>
                  <a:pt x="10330" y="351751"/>
                </a:lnTo>
                <a:lnTo>
                  <a:pt x="22833" y="306279"/>
                </a:lnTo>
                <a:lnTo>
                  <a:pt x="39863" y="262873"/>
                </a:lnTo>
                <a:lnTo>
                  <a:pt x="61148" y="221807"/>
                </a:lnTo>
                <a:lnTo>
                  <a:pt x="86412" y="183355"/>
                </a:lnTo>
                <a:lnTo>
                  <a:pt x="115384" y="147789"/>
                </a:lnTo>
                <a:lnTo>
                  <a:pt x="147789" y="115384"/>
                </a:lnTo>
                <a:lnTo>
                  <a:pt x="183355" y="86412"/>
                </a:lnTo>
                <a:lnTo>
                  <a:pt x="221807" y="61148"/>
                </a:lnTo>
                <a:lnTo>
                  <a:pt x="262873" y="39863"/>
                </a:lnTo>
                <a:lnTo>
                  <a:pt x="306279" y="22833"/>
                </a:lnTo>
                <a:lnTo>
                  <a:pt x="351751" y="10330"/>
                </a:lnTo>
                <a:lnTo>
                  <a:pt x="399016" y="2628"/>
                </a:lnTo>
                <a:lnTo>
                  <a:pt x="447802" y="0"/>
                </a:lnTo>
                <a:lnTo>
                  <a:pt x="2866898" y="0"/>
                </a:lnTo>
                <a:lnTo>
                  <a:pt x="2915683" y="2628"/>
                </a:lnTo>
                <a:lnTo>
                  <a:pt x="2962948" y="10330"/>
                </a:lnTo>
                <a:lnTo>
                  <a:pt x="3008420" y="22833"/>
                </a:lnTo>
                <a:lnTo>
                  <a:pt x="3051826" y="39863"/>
                </a:lnTo>
                <a:lnTo>
                  <a:pt x="3092892" y="61148"/>
                </a:lnTo>
                <a:lnTo>
                  <a:pt x="3131344" y="86412"/>
                </a:lnTo>
                <a:lnTo>
                  <a:pt x="3166910" y="115384"/>
                </a:lnTo>
                <a:lnTo>
                  <a:pt x="3199315" y="147789"/>
                </a:lnTo>
                <a:lnTo>
                  <a:pt x="3228287" y="183355"/>
                </a:lnTo>
                <a:lnTo>
                  <a:pt x="3253551" y="221807"/>
                </a:lnTo>
                <a:lnTo>
                  <a:pt x="3274836" y="262873"/>
                </a:lnTo>
                <a:lnTo>
                  <a:pt x="3291866" y="306279"/>
                </a:lnTo>
                <a:lnTo>
                  <a:pt x="3304369" y="351751"/>
                </a:lnTo>
                <a:lnTo>
                  <a:pt x="3312071" y="399016"/>
                </a:lnTo>
                <a:lnTo>
                  <a:pt x="3314700" y="447801"/>
                </a:lnTo>
                <a:lnTo>
                  <a:pt x="3314700" y="2238997"/>
                </a:lnTo>
                <a:lnTo>
                  <a:pt x="3312071" y="2287791"/>
                </a:lnTo>
                <a:lnTo>
                  <a:pt x="3304369" y="2335063"/>
                </a:lnTo>
                <a:lnTo>
                  <a:pt x="3291866" y="2380540"/>
                </a:lnTo>
                <a:lnTo>
                  <a:pt x="3274836" y="2423949"/>
                </a:lnTo>
                <a:lnTo>
                  <a:pt x="3253551" y="2465017"/>
                </a:lnTo>
                <a:lnTo>
                  <a:pt x="3228287" y="2503470"/>
                </a:lnTo>
                <a:lnTo>
                  <a:pt x="3199315" y="2539035"/>
                </a:lnTo>
                <a:lnTo>
                  <a:pt x="3166910" y="2571439"/>
                </a:lnTo>
                <a:lnTo>
                  <a:pt x="3131344" y="2600409"/>
                </a:lnTo>
                <a:lnTo>
                  <a:pt x="3092892" y="2625671"/>
                </a:lnTo>
                <a:lnTo>
                  <a:pt x="3051826" y="2646953"/>
                </a:lnTo>
                <a:lnTo>
                  <a:pt x="3008420" y="2663981"/>
                </a:lnTo>
                <a:lnTo>
                  <a:pt x="2962948" y="2676483"/>
                </a:lnTo>
                <a:lnTo>
                  <a:pt x="2915683" y="2684184"/>
                </a:lnTo>
                <a:lnTo>
                  <a:pt x="2866898" y="2686812"/>
                </a:lnTo>
                <a:lnTo>
                  <a:pt x="447802" y="2686812"/>
                </a:lnTo>
                <a:lnTo>
                  <a:pt x="399016" y="2684184"/>
                </a:lnTo>
                <a:lnTo>
                  <a:pt x="351751" y="2676483"/>
                </a:lnTo>
                <a:lnTo>
                  <a:pt x="306279" y="2663981"/>
                </a:lnTo>
                <a:lnTo>
                  <a:pt x="262873" y="2646953"/>
                </a:lnTo>
                <a:lnTo>
                  <a:pt x="221807" y="2625671"/>
                </a:lnTo>
                <a:lnTo>
                  <a:pt x="183355" y="2600409"/>
                </a:lnTo>
                <a:lnTo>
                  <a:pt x="147789" y="2571439"/>
                </a:lnTo>
                <a:lnTo>
                  <a:pt x="115384" y="2539035"/>
                </a:lnTo>
                <a:lnTo>
                  <a:pt x="86412" y="2503470"/>
                </a:lnTo>
                <a:lnTo>
                  <a:pt x="61148" y="2465017"/>
                </a:lnTo>
                <a:lnTo>
                  <a:pt x="39863" y="2423949"/>
                </a:lnTo>
                <a:lnTo>
                  <a:pt x="22833" y="2380540"/>
                </a:lnTo>
                <a:lnTo>
                  <a:pt x="10330" y="2335063"/>
                </a:lnTo>
                <a:lnTo>
                  <a:pt x="2628" y="2287791"/>
                </a:lnTo>
                <a:lnTo>
                  <a:pt x="0" y="2238997"/>
                </a:lnTo>
                <a:lnTo>
                  <a:pt x="0" y="447801"/>
                </a:lnTo>
                <a:close/>
              </a:path>
            </a:pathLst>
          </a:custGeom>
          <a:ln w="914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2251" y="1641348"/>
            <a:ext cx="8138159" cy="312906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Završetak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ukazuje na kraj jednog toka, bez prekidanja cele</a:t>
            </a:r>
            <a:r>
              <a:rPr sz="1800" spc="1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aktivnosti.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99303" y="2612135"/>
            <a:ext cx="695325" cy="623570"/>
          </a:xfrm>
          <a:custGeom>
            <a:avLst/>
            <a:gdLst/>
            <a:ahLst/>
            <a:cxnLst/>
            <a:rect l="l" t="t" r="r" b="b"/>
            <a:pathLst>
              <a:path w="695325" h="623569">
                <a:moveTo>
                  <a:pt x="591058" y="0"/>
                </a:moveTo>
                <a:lnTo>
                  <a:pt x="103886" y="0"/>
                </a:lnTo>
                <a:lnTo>
                  <a:pt x="63436" y="8159"/>
                </a:lnTo>
                <a:lnTo>
                  <a:pt x="30416" y="30416"/>
                </a:lnTo>
                <a:lnTo>
                  <a:pt x="8159" y="63436"/>
                </a:lnTo>
                <a:lnTo>
                  <a:pt x="0" y="103886"/>
                </a:lnTo>
                <a:lnTo>
                  <a:pt x="0" y="519429"/>
                </a:lnTo>
                <a:lnTo>
                  <a:pt x="8159" y="559879"/>
                </a:lnTo>
                <a:lnTo>
                  <a:pt x="30416" y="592899"/>
                </a:lnTo>
                <a:lnTo>
                  <a:pt x="63436" y="615156"/>
                </a:lnTo>
                <a:lnTo>
                  <a:pt x="103886" y="623315"/>
                </a:lnTo>
                <a:lnTo>
                  <a:pt x="591058" y="623315"/>
                </a:lnTo>
                <a:lnTo>
                  <a:pt x="631507" y="615156"/>
                </a:lnTo>
                <a:lnTo>
                  <a:pt x="664527" y="592899"/>
                </a:lnTo>
                <a:lnTo>
                  <a:pt x="686784" y="559879"/>
                </a:lnTo>
                <a:lnTo>
                  <a:pt x="694944" y="519429"/>
                </a:lnTo>
                <a:lnTo>
                  <a:pt x="694944" y="103886"/>
                </a:lnTo>
                <a:lnTo>
                  <a:pt x="686784" y="63436"/>
                </a:lnTo>
                <a:lnTo>
                  <a:pt x="664527" y="30416"/>
                </a:lnTo>
                <a:lnTo>
                  <a:pt x="631507" y="8159"/>
                </a:lnTo>
                <a:lnTo>
                  <a:pt x="591058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99303" y="2612135"/>
            <a:ext cx="695325" cy="623570"/>
          </a:xfrm>
          <a:custGeom>
            <a:avLst/>
            <a:gdLst/>
            <a:ahLst/>
            <a:cxnLst/>
            <a:rect l="l" t="t" r="r" b="b"/>
            <a:pathLst>
              <a:path w="695325" h="623569">
                <a:moveTo>
                  <a:pt x="0" y="103886"/>
                </a:moveTo>
                <a:lnTo>
                  <a:pt x="8159" y="63436"/>
                </a:lnTo>
                <a:lnTo>
                  <a:pt x="30416" y="30416"/>
                </a:lnTo>
                <a:lnTo>
                  <a:pt x="63436" y="8159"/>
                </a:lnTo>
                <a:lnTo>
                  <a:pt x="103886" y="0"/>
                </a:lnTo>
                <a:lnTo>
                  <a:pt x="591058" y="0"/>
                </a:lnTo>
                <a:lnTo>
                  <a:pt x="631507" y="8159"/>
                </a:lnTo>
                <a:lnTo>
                  <a:pt x="664527" y="30416"/>
                </a:lnTo>
                <a:lnTo>
                  <a:pt x="686784" y="63436"/>
                </a:lnTo>
                <a:lnTo>
                  <a:pt x="694944" y="103886"/>
                </a:lnTo>
                <a:lnTo>
                  <a:pt x="694944" y="519429"/>
                </a:lnTo>
                <a:lnTo>
                  <a:pt x="686784" y="559879"/>
                </a:lnTo>
                <a:lnTo>
                  <a:pt x="664527" y="592899"/>
                </a:lnTo>
                <a:lnTo>
                  <a:pt x="631507" y="615156"/>
                </a:lnTo>
                <a:lnTo>
                  <a:pt x="591058" y="623315"/>
                </a:lnTo>
                <a:lnTo>
                  <a:pt x="103886" y="623315"/>
                </a:lnTo>
                <a:lnTo>
                  <a:pt x="63436" y="615156"/>
                </a:lnTo>
                <a:lnTo>
                  <a:pt x="30416" y="592899"/>
                </a:lnTo>
                <a:lnTo>
                  <a:pt x="8159" y="559879"/>
                </a:lnTo>
                <a:lnTo>
                  <a:pt x="0" y="519429"/>
                </a:lnTo>
                <a:lnTo>
                  <a:pt x="0" y="10388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67855" y="3951732"/>
            <a:ext cx="1118870" cy="632460"/>
          </a:xfrm>
          <a:custGeom>
            <a:avLst/>
            <a:gdLst/>
            <a:ahLst/>
            <a:cxnLst/>
            <a:rect l="l" t="t" r="r" b="b"/>
            <a:pathLst>
              <a:path w="1118870" h="632460">
                <a:moveTo>
                  <a:pt x="1013205" y="0"/>
                </a:moveTo>
                <a:lnTo>
                  <a:pt x="105410" y="0"/>
                </a:lnTo>
                <a:lnTo>
                  <a:pt x="64400" y="8290"/>
                </a:lnTo>
                <a:lnTo>
                  <a:pt x="30892" y="30892"/>
                </a:lnTo>
                <a:lnTo>
                  <a:pt x="8290" y="64400"/>
                </a:lnTo>
                <a:lnTo>
                  <a:pt x="0" y="105410"/>
                </a:lnTo>
                <a:lnTo>
                  <a:pt x="0" y="527050"/>
                </a:lnTo>
                <a:lnTo>
                  <a:pt x="8290" y="568059"/>
                </a:lnTo>
                <a:lnTo>
                  <a:pt x="30892" y="601567"/>
                </a:lnTo>
                <a:lnTo>
                  <a:pt x="64400" y="624169"/>
                </a:lnTo>
                <a:lnTo>
                  <a:pt x="105410" y="632460"/>
                </a:lnTo>
                <a:lnTo>
                  <a:pt x="1013205" y="632460"/>
                </a:lnTo>
                <a:lnTo>
                  <a:pt x="1054215" y="624169"/>
                </a:lnTo>
                <a:lnTo>
                  <a:pt x="1087723" y="601567"/>
                </a:lnTo>
                <a:lnTo>
                  <a:pt x="1110325" y="568059"/>
                </a:lnTo>
                <a:lnTo>
                  <a:pt x="1118616" y="527050"/>
                </a:lnTo>
                <a:lnTo>
                  <a:pt x="1118616" y="105410"/>
                </a:lnTo>
                <a:lnTo>
                  <a:pt x="1110325" y="64400"/>
                </a:lnTo>
                <a:lnTo>
                  <a:pt x="1087723" y="30892"/>
                </a:lnTo>
                <a:lnTo>
                  <a:pt x="1054215" y="8290"/>
                </a:lnTo>
                <a:lnTo>
                  <a:pt x="1013205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67855" y="3951732"/>
            <a:ext cx="1118870" cy="632460"/>
          </a:xfrm>
          <a:custGeom>
            <a:avLst/>
            <a:gdLst/>
            <a:ahLst/>
            <a:cxnLst/>
            <a:rect l="l" t="t" r="r" b="b"/>
            <a:pathLst>
              <a:path w="1118870" h="632460">
                <a:moveTo>
                  <a:pt x="0" y="105410"/>
                </a:moveTo>
                <a:lnTo>
                  <a:pt x="8290" y="64400"/>
                </a:lnTo>
                <a:lnTo>
                  <a:pt x="30892" y="30892"/>
                </a:lnTo>
                <a:lnTo>
                  <a:pt x="64400" y="8290"/>
                </a:lnTo>
                <a:lnTo>
                  <a:pt x="105410" y="0"/>
                </a:lnTo>
                <a:lnTo>
                  <a:pt x="1013205" y="0"/>
                </a:lnTo>
                <a:lnTo>
                  <a:pt x="1054215" y="8290"/>
                </a:lnTo>
                <a:lnTo>
                  <a:pt x="1087723" y="30892"/>
                </a:lnTo>
                <a:lnTo>
                  <a:pt x="1110325" y="64400"/>
                </a:lnTo>
                <a:lnTo>
                  <a:pt x="1118616" y="105410"/>
                </a:lnTo>
                <a:lnTo>
                  <a:pt x="1118616" y="527050"/>
                </a:lnTo>
                <a:lnTo>
                  <a:pt x="1110325" y="568059"/>
                </a:lnTo>
                <a:lnTo>
                  <a:pt x="1087723" y="601567"/>
                </a:lnTo>
                <a:lnTo>
                  <a:pt x="1054215" y="624169"/>
                </a:lnTo>
                <a:lnTo>
                  <a:pt x="1013205" y="632460"/>
                </a:lnTo>
                <a:lnTo>
                  <a:pt x="105410" y="632460"/>
                </a:lnTo>
                <a:lnTo>
                  <a:pt x="64400" y="624169"/>
                </a:lnTo>
                <a:lnTo>
                  <a:pt x="30892" y="601567"/>
                </a:lnTo>
                <a:lnTo>
                  <a:pt x="8290" y="568059"/>
                </a:lnTo>
                <a:lnTo>
                  <a:pt x="0" y="527050"/>
                </a:lnTo>
                <a:lnTo>
                  <a:pt x="0" y="10541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99173" y="4019804"/>
            <a:ext cx="85725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2725" indent="-21336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Pregledaj  tekst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70703" y="3963923"/>
            <a:ext cx="1152525" cy="629920"/>
          </a:xfrm>
          <a:custGeom>
            <a:avLst/>
            <a:gdLst/>
            <a:ahLst/>
            <a:cxnLst/>
            <a:rect l="l" t="t" r="r" b="b"/>
            <a:pathLst>
              <a:path w="1152525" h="629920">
                <a:moveTo>
                  <a:pt x="1047242" y="0"/>
                </a:moveTo>
                <a:lnTo>
                  <a:pt x="104901" y="0"/>
                </a:lnTo>
                <a:lnTo>
                  <a:pt x="64079" y="8247"/>
                </a:lnTo>
                <a:lnTo>
                  <a:pt x="30734" y="30734"/>
                </a:lnTo>
                <a:lnTo>
                  <a:pt x="8247" y="64079"/>
                </a:lnTo>
                <a:lnTo>
                  <a:pt x="0" y="104901"/>
                </a:lnTo>
                <a:lnTo>
                  <a:pt x="0" y="524509"/>
                </a:lnTo>
                <a:lnTo>
                  <a:pt x="8247" y="565332"/>
                </a:lnTo>
                <a:lnTo>
                  <a:pt x="30734" y="598678"/>
                </a:lnTo>
                <a:lnTo>
                  <a:pt x="64079" y="621164"/>
                </a:lnTo>
                <a:lnTo>
                  <a:pt x="104901" y="629412"/>
                </a:lnTo>
                <a:lnTo>
                  <a:pt x="1047242" y="629412"/>
                </a:lnTo>
                <a:lnTo>
                  <a:pt x="1088064" y="621164"/>
                </a:lnTo>
                <a:lnTo>
                  <a:pt x="1121410" y="598677"/>
                </a:lnTo>
                <a:lnTo>
                  <a:pt x="1143896" y="565332"/>
                </a:lnTo>
                <a:lnTo>
                  <a:pt x="1152144" y="524509"/>
                </a:lnTo>
                <a:lnTo>
                  <a:pt x="1152144" y="104901"/>
                </a:lnTo>
                <a:lnTo>
                  <a:pt x="1143896" y="64079"/>
                </a:lnTo>
                <a:lnTo>
                  <a:pt x="1121410" y="30733"/>
                </a:lnTo>
                <a:lnTo>
                  <a:pt x="1088064" y="8247"/>
                </a:lnTo>
                <a:lnTo>
                  <a:pt x="1047242" y="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70703" y="3963923"/>
            <a:ext cx="1152525" cy="629920"/>
          </a:xfrm>
          <a:custGeom>
            <a:avLst/>
            <a:gdLst/>
            <a:ahLst/>
            <a:cxnLst/>
            <a:rect l="l" t="t" r="r" b="b"/>
            <a:pathLst>
              <a:path w="1152525" h="629920">
                <a:moveTo>
                  <a:pt x="0" y="104901"/>
                </a:moveTo>
                <a:lnTo>
                  <a:pt x="8247" y="64079"/>
                </a:lnTo>
                <a:lnTo>
                  <a:pt x="30734" y="30734"/>
                </a:lnTo>
                <a:lnTo>
                  <a:pt x="64079" y="8247"/>
                </a:lnTo>
                <a:lnTo>
                  <a:pt x="104901" y="0"/>
                </a:lnTo>
                <a:lnTo>
                  <a:pt x="1047242" y="0"/>
                </a:lnTo>
                <a:lnTo>
                  <a:pt x="1088064" y="8247"/>
                </a:lnTo>
                <a:lnTo>
                  <a:pt x="1121410" y="30733"/>
                </a:lnTo>
                <a:lnTo>
                  <a:pt x="1143896" y="64079"/>
                </a:lnTo>
                <a:lnTo>
                  <a:pt x="1152144" y="104901"/>
                </a:lnTo>
                <a:lnTo>
                  <a:pt x="1152144" y="524509"/>
                </a:lnTo>
                <a:lnTo>
                  <a:pt x="1143896" y="565332"/>
                </a:lnTo>
                <a:lnTo>
                  <a:pt x="1121410" y="598677"/>
                </a:lnTo>
                <a:lnTo>
                  <a:pt x="1088064" y="621164"/>
                </a:lnTo>
                <a:lnTo>
                  <a:pt x="1047242" y="629412"/>
                </a:lnTo>
                <a:lnTo>
                  <a:pt x="104901" y="629412"/>
                </a:lnTo>
                <a:lnTo>
                  <a:pt x="64079" y="621164"/>
                </a:lnTo>
                <a:lnTo>
                  <a:pt x="30734" y="598678"/>
                </a:lnTo>
                <a:lnTo>
                  <a:pt x="8247" y="565332"/>
                </a:lnTo>
                <a:lnTo>
                  <a:pt x="0" y="524509"/>
                </a:lnTo>
                <a:lnTo>
                  <a:pt x="0" y="10490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64201" y="4030217"/>
            <a:ext cx="56451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945" indent="-6858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Napiši  tekst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242559" y="3566159"/>
            <a:ext cx="408940" cy="97790"/>
          </a:xfrm>
          <a:custGeom>
            <a:avLst/>
            <a:gdLst/>
            <a:ahLst/>
            <a:cxnLst/>
            <a:rect l="l" t="t" r="r" b="b"/>
            <a:pathLst>
              <a:path w="408939" h="97789">
                <a:moveTo>
                  <a:pt x="0" y="97535"/>
                </a:moveTo>
                <a:lnTo>
                  <a:pt x="408432" y="97535"/>
                </a:lnTo>
                <a:lnTo>
                  <a:pt x="408432" y="0"/>
                </a:lnTo>
                <a:lnTo>
                  <a:pt x="0" y="0"/>
                </a:lnTo>
                <a:lnTo>
                  <a:pt x="0" y="975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42559" y="3566159"/>
            <a:ext cx="408940" cy="97790"/>
          </a:xfrm>
          <a:custGeom>
            <a:avLst/>
            <a:gdLst/>
            <a:ahLst/>
            <a:cxnLst/>
            <a:rect l="l" t="t" r="r" b="b"/>
            <a:pathLst>
              <a:path w="408939" h="97789">
                <a:moveTo>
                  <a:pt x="0" y="97535"/>
                </a:moveTo>
                <a:lnTo>
                  <a:pt x="408432" y="97535"/>
                </a:lnTo>
                <a:lnTo>
                  <a:pt x="408432" y="0"/>
                </a:lnTo>
                <a:lnTo>
                  <a:pt x="0" y="0"/>
                </a:lnTo>
                <a:lnTo>
                  <a:pt x="0" y="9753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439155" y="3569208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544311" y="3569208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340096" y="3569208"/>
            <a:ext cx="0" cy="94615"/>
          </a:xfrm>
          <a:custGeom>
            <a:avLst/>
            <a:gdLst/>
            <a:ahLst/>
            <a:cxnLst/>
            <a:rect l="l" t="t" r="r" b="b"/>
            <a:pathLst>
              <a:path h="94614">
                <a:moveTo>
                  <a:pt x="0" y="0"/>
                </a:moveTo>
                <a:lnTo>
                  <a:pt x="0" y="9448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822947" y="5003291"/>
            <a:ext cx="410209" cy="257810"/>
          </a:xfrm>
          <a:custGeom>
            <a:avLst/>
            <a:gdLst/>
            <a:ahLst/>
            <a:cxnLst/>
            <a:rect l="l" t="t" r="r" b="b"/>
            <a:pathLst>
              <a:path w="410209" h="257810">
                <a:moveTo>
                  <a:pt x="0" y="128777"/>
                </a:moveTo>
                <a:lnTo>
                  <a:pt x="204977" y="0"/>
                </a:lnTo>
                <a:lnTo>
                  <a:pt x="409955" y="128777"/>
                </a:lnTo>
                <a:lnTo>
                  <a:pt x="204977" y="257555"/>
                </a:lnTo>
                <a:lnTo>
                  <a:pt x="0" y="12877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936867" y="5659716"/>
            <a:ext cx="182245" cy="174625"/>
          </a:xfrm>
          <a:custGeom>
            <a:avLst/>
            <a:gdLst/>
            <a:ahLst/>
            <a:cxnLst/>
            <a:rect l="l" t="t" r="r" b="b"/>
            <a:pathLst>
              <a:path w="182245" h="174625">
                <a:moveTo>
                  <a:pt x="0" y="0"/>
                </a:moveTo>
                <a:lnTo>
                  <a:pt x="182117" y="17457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936867" y="5659716"/>
            <a:ext cx="182245" cy="174625"/>
          </a:xfrm>
          <a:custGeom>
            <a:avLst/>
            <a:gdLst/>
            <a:ahLst/>
            <a:cxnLst/>
            <a:rect l="l" t="t" r="r" b="b"/>
            <a:pathLst>
              <a:path w="182245" h="174625">
                <a:moveTo>
                  <a:pt x="182117" y="0"/>
                </a:moveTo>
                <a:lnTo>
                  <a:pt x="0" y="17457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899147" y="5623559"/>
            <a:ext cx="257810" cy="247015"/>
          </a:xfrm>
          <a:custGeom>
            <a:avLst/>
            <a:gdLst/>
            <a:ahLst/>
            <a:cxnLst/>
            <a:rect l="l" t="t" r="r" b="b"/>
            <a:pathLst>
              <a:path w="257809" h="247014">
                <a:moveTo>
                  <a:pt x="0" y="123443"/>
                </a:moveTo>
                <a:lnTo>
                  <a:pt x="10120" y="75395"/>
                </a:lnTo>
                <a:lnTo>
                  <a:pt x="37719" y="36156"/>
                </a:lnTo>
                <a:lnTo>
                  <a:pt x="78652" y="9701"/>
                </a:lnTo>
                <a:lnTo>
                  <a:pt x="128777" y="0"/>
                </a:lnTo>
                <a:lnTo>
                  <a:pt x="178903" y="9701"/>
                </a:lnTo>
                <a:lnTo>
                  <a:pt x="219836" y="36156"/>
                </a:lnTo>
                <a:lnTo>
                  <a:pt x="247435" y="75395"/>
                </a:lnTo>
                <a:lnTo>
                  <a:pt x="257555" y="123443"/>
                </a:lnTo>
                <a:lnTo>
                  <a:pt x="247435" y="171492"/>
                </a:lnTo>
                <a:lnTo>
                  <a:pt x="219836" y="210731"/>
                </a:lnTo>
                <a:lnTo>
                  <a:pt x="178903" y="237186"/>
                </a:lnTo>
                <a:lnTo>
                  <a:pt x="128777" y="246887"/>
                </a:lnTo>
                <a:lnTo>
                  <a:pt x="78652" y="237186"/>
                </a:lnTo>
                <a:lnTo>
                  <a:pt x="37719" y="210731"/>
                </a:lnTo>
                <a:lnTo>
                  <a:pt x="10120" y="171492"/>
                </a:lnTo>
                <a:lnTo>
                  <a:pt x="0" y="123443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387466" y="3232404"/>
            <a:ext cx="103505" cy="334010"/>
          </a:xfrm>
          <a:custGeom>
            <a:avLst/>
            <a:gdLst/>
            <a:ahLst/>
            <a:cxnLst/>
            <a:rect l="l" t="t" r="r" b="b"/>
            <a:pathLst>
              <a:path w="103504" h="334010">
                <a:moveTo>
                  <a:pt x="7112" y="237744"/>
                </a:moveTo>
                <a:lnTo>
                  <a:pt x="1016" y="241300"/>
                </a:lnTo>
                <a:lnTo>
                  <a:pt x="0" y="245110"/>
                </a:lnTo>
                <a:lnTo>
                  <a:pt x="51688" y="333756"/>
                </a:lnTo>
                <a:lnTo>
                  <a:pt x="59020" y="321183"/>
                </a:lnTo>
                <a:lnTo>
                  <a:pt x="45338" y="321183"/>
                </a:lnTo>
                <a:lnTo>
                  <a:pt x="45338" y="297760"/>
                </a:lnTo>
                <a:lnTo>
                  <a:pt x="10922" y="238760"/>
                </a:lnTo>
                <a:lnTo>
                  <a:pt x="7112" y="237744"/>
                </a:lnTo>
                <a:close/>
              </a:path>
              <a:path w="103504" h="334010">
                <a:moveTo>
                  <a:pt x="45339" y="297760"/>
                </a:moveTo>
                <a:lnTo>
                  <a:pt x="45338" y="321183"/>
                </a:lnTo>
                <a:lnTo>
                  <a:pt x="58038" y="321183"/>
                </a:lnTo>
                <a:lnTo>
                  <a:pt x="58038" y="318008"/>
                </a:lnTo>
                <a:lnTo>
                  <a:pt x="46228" y="318008"/>
                </a:lnTo>
                <a:lnTo>
                  <a:pt x="51688" y="308646"/>
                </a:lnTo>
                <a:lnTo>
                  <a:pt x="45339" y="297760"/>
                </a:lnTo>
                <a:close/>
              </a:path>
              <a:path w="103504" h="334010">
                <a:moveTo>
                  <a:pt x="96266" y="237744"/>
                </a:moveTo>
                <a:lnTo>
                  <a:pt x="92456" y="238760"/>
                </a:lnTo>
                <a:lnTo>
                  <a:pt x="58038" y="297760"/>
                </a:lnTo>
                <a:lnTo>
                  <a:pt x="58038" y="321183"/>
                </a:lnTo>
                <a:lnTo>
                  <a:pt x="59020" y="321183"/>
                </a:lnTo>
                <a:lnTo>
                  <a:pt x="103378" y="245110"/>
                </a:lnTo>
                <a:lnTo>
                  <a:pt x="102362" y="241300"/>
                </a:lnTo>
                <a:lnTo>
                  <a:pt x="96266" y="237744"/>
                </a:lnTo>
                <a:close/>
              </a:path>
              <a:path w="103504" h="334010">
                <a:moveTo>
                  <a:pt x="51688" y="308646"/>
                </a:moveTo>
                <a:lnTo>
                  <a:pt x="46228" y="318008"/>
                </a:lnTo>
                <a:lnTo>
                  <a:pt x="57150" y="318008"/>
                </a:lnTo>
                <a:lnTo>
                  <a:pt x="51688" y="308646"/>
                </a:lnTo>
                <a:close/>
              </a:path>
              <a:path w="103504" h="334010">
                <a:moveTo>
                  <a:pt x="58038" y="297760"/>
                </a:moveTo>
                <a:lnTo>
                  <a:pt x="51688" y="308646"/>
                </a:lnTo>
                <a:lnTo>
                  <a:pt x="57150" y="318008"/>
                </a:lnTo>
                <a:lnTo>
                  <a:pt x="58038" y="318008"/>
                </a:lnTo>
                <a:lnTo>
                  <a:pt x="58038" y="297760"/>
                </a:lnTo>
                <a:close/>
              </a:path>
              <a:path w="103504" h="334010">
                <a:moveTo>
                  <a:pt x="58038" y="0"/>
                </a:moveTo>
                <a:lnTo>
                  <a:pt x="45338" y="0"/>
                </a:lnTo>
                <a:lnTo>
                  <a:pt x="45339" y="297760"/>
                </a:lnTo>
                <a:lnTo>
                  <a:pt x="51688" y="308646"/>
                </a:lnTo>
                <a:lnTo>
                  <a:pt x="58038" y="297760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387466" y="3660647"/>
            <a:ext cx="103505" cy="300355"/>
          </a:xfrm>
          <a:custGeom>
            <a:avLst/>
            <a:gdLst/>
            <a:ahLst/>
            <a:cxnLst/>
            <a:rect l="l" t="t" r="r" b="b"/>
            <a:pathLst>
              <a:path w="103504" h="300354">
                <a:moveTo>
                  <a:pt x="7112" y="204215"/>
                </a:moveTo>
                <a:lnTo>
                  <a:pt x="1016" y="207771"/>
                </a:lnTo>
                <a:lnTo>
                  <a:pt x="0" y="211581"/>
                </a:lnTo>
                <a:lnTo>
                  <a:pt x="51688" y="300227"/>
                </a:lnTo>
                <a:lnTo>
                  <a:pt x="59020" y="287654"/>
                </a:lnTo>
                <a:lnTo>
                  <a:pt x="45338" y="287654"/>
                </a:lnTo>
                <a:lnTo>
                  <a:pt x="45338" y="264232"/>
                </a:lnTo>
                <a:lnTo>
                  <a:pt x="10922" y="205231"/>
                </a:lnTo>
                <a:lnTo>
                  <a:pt x="7112" y="204215"/>
                </a:lnTo>
                <a:close/>
              </a:path>
              <a:path w="103504" h="300354">
                <a:moveTo>
                  <a:pt x="45339" y="264232"/>
                </a:moveTo>
                <a:lnTo>
                  <a:pt x="45338" y="287654"/>
                </a:lnTo>
                <a:lnTo>
                  <a:pt x="58038" y="287654"/>
                </a:lnTo>
                <a:lnTo>
                  <a:pt x="58038" y="284479"/>
                </a:lnTo>
                <a:lnTo>
                  <a:pt x="46228" y="284479"/>
                </a:lnTo>
                <a:lnTo>
                  <a:pt x="51688" y="275118"/>
                </a:lnTo>
                <a:lnTo>
                  <a:pt x="45339" y="264232"/>
                </a:lnTo>
                <a:close/>
              </a:path>
              <a:path w="103504" h="300354">
                <a:moveTo>
                  <a:pt x="96266" y="204215"/>
                </a:moveTo>
                <a:lnTo>
                  <a:pt x="92456" y="205231"/>
                </a:lnTo>
                <a:lnTo>
                  <a:pt x="58038" y="264232"/>
                </a:lnTo>
                <a:lnTo>
                  <a:pt x="58038" y="287654"/>
                </a:lnTo>
                <a:lnTo>
                  <a:pt x="59020" y="287654"/>
                </a:lnTo>
                <a:lnTo>
                  <a:pt x="103378" y="211581"/>
                </a:lnTo>
                <a:lnTo>
                  <a:pt x="102362" y="207771"/>
                </a:lnTo>
                <a:lnTo>
                  <a:pt x="96266" y="204215"/>
                </a:lnTo>
                <a:close/>
              </a:path>
              <a:path w="103504" h="300354">
                <a:moveTo>
                  <a:pt x="51688" y="275118"/>
                </a:moveTo>
                <a:lnTo>
                  <a:pt x="46228" y="284479"/>
                </a:lnTo>
                <a:lnTo>
                  <a:pt x="57150" y="284479"/>
                </a:lnTo>
                <a:lnTo>
                  <a:pt x="51688" y="275118"/>
                </a:lnTo>
                <a:close/>
              </a:path>
              <a:path w="103504" h="300354">
                <a:moveTo>
                  <a:pt x="58038" y="264232"/>
                </a:moveTo>
                <a:lnTo>
                  <a:pt x="51688" y="275118"/>
                </a:lnTo>
                <a:lnTo>
                  <a:pt x="57150" y="284479"/>
                </a:lnTo>
                <a:lnTo>
                  <a:pt x="58038" y="284479"/>
                </a:lnTo>
                <a:lnTo>
                  <a:pt x="58038" y="264232"/>
                </a:lnTo>
                <a:close/>
              </a:path>
              <a:path w="103504" h="300354">
                <a:moveTo>
                  <a:pt x="58038" y="0"/>
                </a:moveTo>
                <a:lnTo>
                  <a:pt x="45338" y="0"/>
                </a:lnTo>
                <a:lnTo>
                  <a:pt x="45339" y="264232"/>
                </a:lnTo>
                <a:lnTo>
                  <a:pt x="51688" y="275118"/>
                </a:lnTo>
                <a:lnTo>
                  <a:pt x="58038" y="264232"/>
                </a:lnTo>
                <a:lnTo>
                  <a:pt x="580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028944" y="4218559"/>
            <a:ext cx="439420" cy="103505"/>
          </a:xfrm>
          <a:custGeom>
            <a:avLst/>
            <a:gdLst/>
            <a:ahLst/>
            <a:cxnLst/>
            <a:rect l="l" t="t" r="r" b="b"/>
            <a:pathLst>
              <a:path w="439420" h="103504">
                <a:moveTo>
                  <a:pt x="413802" y="51689"/>
                </a:moveTo>
                <a:lnTo>
                  <a:pt x="343915" y="92456"/>
                </a:lnTo>
                <a:lnTo>
                  <a:pt x="342900" y="96266"/>
                </a:lnTo>
                <a:lnTo>
                  <a:pt x="346455" y="102362"/>
                </a:lnTo>
                <a:lnTo>
                  <a:pt x="350265" y="103378"/>
                </a:lnTo>
                <a:lnTo>
                  <a:pt x="428021" y="58039"/>
                </a:lnTo>
                <a:lnTo>
                  <a:pt x="426338" y="58039"/>
                </a:lnTo>
                <a:lnTo>
                  <a:pt x="426338" y="57150"/>
                </a:lnTo>
                <a:lnTo>
                  <a:pt x="423163" y="57150"/>
                </a:lnTo>
                <a:lnTo>
                  <a:pt x="413802" y="51689"/>
                </a:lnTo>
                <a:close/>
              </a:path>
              <a:path w="439420" h="103504">
                <a:moveTo>
                  <a:pt x="402916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402916" y="58039"/>
                </a:lnTo>
                <a:lnTo>
                  <a:pt x="413802" y="51689"/>
                </a:lnTo>
                <a:lnTo>
                  <a:pt x="402916" y="45339"/>
                </a:lnTo>
                <a:close/>
              </a:path>
              <a:path w="439420" h="103504">
                <a:moveTo>
                  <a:pt x="428021" y="45339"/>
                </a:moveTo>
                <a:lnTo>
                  <a:pt x="426338" y="45339"/>
                </a:lnTo>
                <a:lnTo>
                  <a:pt x="426338" y="58039"/>
                </a:lnTo>
                <a:lnTo>
                  <a:pt x="428021" y="58039"/>
                </a:lnTo>
                <a:lnTo>
                  <a:pt x="438911" y="51689"/>
                </a:lnTo>
                <a:lnTo>
                  <a:pt x="428021" y="45339"/>
                </a:lnTo>
                <a:close/>
              </a:path>
              <a:path w="439420" h="103504">
                <a:moveTo>
                  <a:pt x="423163" y="46228"/>
                </a:moveTo>
                <a:lnTo>
                  <a:pt x="413802" y="51689"/>
                </a:lnTo>
                <a:lnTo>
                  <a:pt x="423163" y="57150"/>
                </a:lnTo>
                <a:lnTo>
                  <a:pt x="423163" y="46228"/>
                </a:lnTo>
                <a:close/>
              </a:path>
              <a:path w="439420" h="103504">
                <a:moveTo>
                  <a:pt x="426338" y="46228"/>
                </a:moveTo>
                <a:lnTo>
                  <a:pt x="423163" y="46228"/>
                </a:lnTo>
                <a:lnTo>
                  <a:pt x="423163" y="57150"/>
                </a:lnTo>
                <a:lnTo>
                  <a:pt x="426338" y="57150"/>
                </a:lnTo>
                <a:lnTo>
                  <a:pt x="426338" y="46228"/>
                </a:lnTo>
                <a:close/>
              </a:path>
              <a:path w="439420" h="103504">
                <a:moveTo>
                  <a:pt x="350265" y="0"/>
                </a:moveTo>
                <a:lnTo>
                  <a:pt x="346455" y="1016"/>
                </a:lnTo>
                <a:lnTo>
                  <a:pt x="342900" y="7112"/>
                </a:lnTo>
                <a:lnTo>
                  <a:pt x="343915" y="10922"/>
                </a:lnTo>
                <a:lnTo>
                  <a:pt x="413802" y="51689"/>
                </a:lnTo>
                <a:lnTo>
                  <a:pt x="423163" y="46228"/>
                </a:lnTo>
                <a:lnTo>
                  <a:pt x="426338" y="46228"/>
                </a:lnTo>
                <a:lnTo>
                  <a:pt x="426338" y="45339"/>
                </a:lnTo>
                <a:lnTo>
                  <a:pt x="428021" y="45339"/>
                </a:lnTo>
                <a:lnTo>
                  <a:pt x="3502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973951" y="4596384"/>
            <a:ext cx="103505" cy="414655"/>
          </a:xfrm>
          <a:custGeom>
            <a:avLst/>
            <a:gdLst/>
            <a:ahLst/>
            <a:cxnLst/>
            <a:rect l="l" t="t" r="r" b="b"/>
            <a:pathLst>
              <a:path w="103504" h="414654">
                <a:moveTo>
                  <a:pt x="7112" y="318516"/>
                </a:moveTo>
                <a:lnTo>
                  <a:pt x="1016" y="322072"/>
                </a:lnTo>
                <a:lnTo>
                  <a:pt x="0" y="325882"/>
                </a:lnTo>
                <a:lnTo>
                  <a:pt x="51689" y="414528"/>
                </a:lnTo>
                <a:lnTo>
                  <a:pt x="59020" y="401955"/>
                </a:lnTo>
                <a:lnTo>
                  <a:pt x="45339" y="401955"/>
                </a:lnTo>
                <a:lnTo>
                  <a:pt x="45339" y="378532"/>
                </a:lnTo>
                <a:lnTo>
                  <a:pt x="10922" y="319532"/>
                </a:lnTo>
                <a:lnTo>
                  <a:pt x="7112" y="318516"/>
                </a:lnTo>
                <a:close/>
              </a:path>
              <a:path w="103504" h="414654">
                <a:moveTo>
                  <a:pt x="45339" y="378532"/>
                </a:moveTo>
                <a:lnTo>
                  <a:pt x="45339" y="401955"/>
                </a:lnTo>
                <a:lnTo>
                  <a:pt x="58039" y="401955"/>
                </a:lnTo>
                <a:lnTo>
                  <a:pt x="58039" y="398780"/>
                </a:lnTo>
                <a:lnTo>
                  <a:pt x="46227" y="398780"/>
                </a:lnTo>
                <a:lnTo>
                  <a:pt x="51688" y="389418"/>
                </a:lnTo>
                <a:lnTo>
                  <a:pt x="45339" y="378532"/>
                </a:lnTo>
                <a:close/>
              </a:path>
              <a:path w="103504" h="414654">
                <a:moveTo>
                  <a:pt x="96266" y="318516"/>
                </a:moveTo>
                <a:lnTo>
                  <a:pt x="92455" y="319532"/>
                </a:lnTo>
                <a:lnTo>
                  <a:pt x="58039" y="378532"/>
                </a:lnTo>
                <a:lnTo>
                  <a:pt x="58039" y="401955"/>
                </a:lnTo>
                <a:lnTo>
                  <a:pt x="59020" y="401955"/>
                </a:lnTo>
                <a:lnTo>
                  <a:pt x="103377" y="325882"/>
                </a:lnTo>
                <a:lnTo>
                  <a:pt x="102362" y="322072"/>
                </a:lnTo>
                <a:lnTo>
                  <a:pt x="96266" y="318516"/>
                </a:lnTo>
                <a:close/>
              </a:path>
              <a:path w="103504" h="414654">
                <a:moveTo>
                  <a:pt x="51689" y="389418"/>
                </a:moveTo>
                <a:lnTo>
                  <a:pt x="46227" y="398780"/>
                </a:lnTo>
                <a:lnTo>
                  <a:pt x="57150" y="398780"/>
                </a:lnTo>
                <a:lnTo>
                  <a:pt x="51689" y="389418"/>
                </a:lnTo>
                <a:close/>
              </a:path>
              <a:path w="103504" h="414654">
                <a:moveTo>
                  <a:pt x="58039" y="378532"/>
                </a:moveTo>
                <a:lnTo>
                  <a:pt x="51689" y="389418"/>
                </a:lnTo>
                <a:lnTo>
                  <a:pt x="57150" y="398780"/>
                </a:lnTo>
                <a:lnTo>
                  <a:pt x="58039" y="398780"/>
                </a:lnTo>
                <a:lnTo>
                  <a:pt x="58039" y="378532"/>
                </a:lnTo>
                <a:close/>
              </a:path>
              <a:path w="103504" h="414654">
                <a:moveTo>
                  <a:pt x="58039" y="0"/>
                </a:moveTo>
                <a:lnTo>
                  <a:pt x="45339" y="0"/>
                </a:lnTo>
                <a:lnTo>
                  <a:pt x="45339" y="378532"/>
                </a:lnTo>
                <a:lnTo>
                  <a:pt x="51689" y="389418"/>
                </a:lnTo>
                <a:lnTo>
                  <a:pt x="58039" y="378532"/>
                </a:lnTo>
                <a:lnTo>
                  <a:pt x="58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973951" y="5271515"/>
            <a:ext cx="103505" cy="358775"/>
          </a:xfrm>
          <a:custGeom>
            <a:avLst/>
            <a:gdLst/>
            <a:ahLst/>
            <a:cxnLst/>
            <a:rect l="l" t="t" r="r" b="b"/>
            <a:pathLst>
              <a:path w="103504" h="358775">
                <a:moveTo>
                  <a:pt x="7112" y="262128"/>
                </a:moveTo>
                <a:lnTo>
                  <a:pt x="1016" y="265684"/>
                </a:lnTo>
                <a:lnTo>
                  <a:pt x="0" y="269494"/>
                </a:lnTo>
                <a:lnTo>
                  <a:pt x="51689" y="358165"/>
                </a:lnTo>
                <a:lnTo>
                  <a:pt x="59032" y="345567"/>
                </a:lnTo>
                <a:lnTo>
                  <a:pt x="45339" y="345567"/>
                </a:lnTo>
                <a:lnTo>
                  <a:pt x="45339" y="322125"/>
                </a:lnTo>
                <a:lnTo>
                  <a:pt x="10922" y="263144"/>
                </a:lnTo>
                <a:lnTo>
                  <a:pt x="7112" y="262128"/>
                </a:lnTo>
                <a:close/>
              </a:path>
              <a:path w="103504" h="358775">
                <a:moveTo>
                  <a:pt x="45339" y="322125"/>
                </a:moveTo>
                <a:lnTo>
                  <a:pt x="45339" y="345567"/>
                </a:lnTo>
                <a:lnTo>
                  <a:pt x="58039" y="345567"/>
                </a:lnTo>
                <a:lnTo>
                  <a:pt x="58039" y="342366"/>
                </a:lnTo>
                <a:lnTo>
                  <a:pt x="46227" y="342366"/>
                </a:lnTo>
                <a:lnTo>
                  <a:pt x="51689" y="333007"/>
                </a:lnTo>
                <a:lnTo>
                  <a:pt x="45339" y="322125"/>
                </a:lnTo>
                <a:close/>
              </a:path>
              <a:path w="103504" h="358775">
                <a:moveTo>
                  <a:pt x="96266" y="262128"/>
                </a:moveTo>
                <a:lnTo>
                  <a:pt x="92455" y="263144"/>
                </a:lnTo>
                <a:lnTo>
                  <a:pt x="58039" y="322125"/>
                </a:lnTo>
                <a:lnTo>
                  <a:pt x="58039" y="345567"/>
                </a:lnTo>
                <a:lnTo>
                  <a:pt x="59032" y="345567"/>
                </a:lnTo>
                <a:lnTo>
                  <a:pt x="103377" y="269494"/>
                </a:lnTo>
                <a:lnTo>
                  <a:pt x="102362" y="265684"/>
                </a:lnTo>
                <a:lnTo>
                  <a:pt x="96266" y="262128"/>
                </a:lnTo>
                <a:close/>
              </a:path>
              <a:path w="103504" h="358775">
                <a:moveTo>
                  <a:pt x="51689" y="333007"/>
                </a:moveTo>
                <a:lnTo>
                  <a:pt x="46227" y="342366"/>
                </a:lnTo>
                <a:lnTo>
                  <a:pt x="57150" y="342366"/>
                </a:lnTo>
                <a:lnTo>
                  <a:pt x="51689" y="333007"/>
                </a:lnTo>
                <a:close/>
              </a:path>
              <a:path w="103504" h="358775">
                <a:moveTo>
                  <a:pt x="58039" y="322125"/>
                </a:moveTo>
                <a:lnTo>
                  <a:pt x="51689" y="333007"/>
                </a:lnTo>
                <a:lnTo>
                  <a:pt x="57150" y="342366"/>
                </a:lnTo>
                <a:lnTo>
                  <a:pt x="58039" y="342366"/>
                </a:lnTo>
                <a:lnTo>
                  <a:pt x="58039" y="322125"/>
                </a:lnTo>
                <a:close/>
              </a:path>
              <a:path w="103504" h="358775">
                <a:moveTo>
                  <a:pt x="58039" y="0"/>
                </a:moveTo>
                <a:lnTo>
                  <a:pt x="45339" y="0"/>
                </a:lnTo>
                <a:lnTo>
                  <a:pt x="45339" y="322125"/>
                </a:lnTo>
                <a:lnTo>
                  <a:pt x="51689" y="333007"/>
                </a:lnTo>
                <a:lnTo>
                  <a:pt x="58039" y="322125"/>
                </a:lnTo>
                <a:lnTo>
                  <a:pt x="58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240523" y="5082666"/>
            <a:ext cx="733425" cy="103505"/>
          </a:xfrm>
          <a:custGeom>
            <a:avLst/>
            <a:gdLst/>
            <a:ahLst/>
            <a:cxnLst/>
            <a:rect l="l" t="t" r="r" b="b"/>
            <a:pathLst>
              <a:path w="733425" h="103504">
                <a:moveTo>
                  <a:pt x="707934" y="51688"/>
                </a:moveTo>
                <a:lnTo>
                  <a:pt x="638048" y="92455"/>
                </a:lnTo>
                <a:lnTo>
                  <a:pt x="637031" y="96265"/>
                </a:lnTo>
                <a:lnTo>
                  <a:pt x="640587" y="102361"/>
                </a:lnTo>
                <a:lnTo>
                  <a:pt x="644398" y="103377"/>
                </a:lnTo>
                <a:lnTo>
                  <a:pt x="722153" y="58038"/>
                </a:lnTo>
                <a:lnTo>
                  <a:pt x="720471" y="58038"/>
                </a:lnTo>
                <a:lnTo>
                  <a:pt x="720471" y="57149"/>
                </a:lnTo>
                <a:lnTo>
                  <a:pt x="717296" y="57149"/>
                </a:lnTo>
                <a:lnTo>
                  <a:pt x="707934" y="51688"/>
                </a:lnTo>
                <a:close/>
              </a:path>
              <a:path w="733425" h="103504">
                <a:moveTo>
                  <a:pt x="697048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697048" y="58038"/>
                </a:lnTo>
                <a:lnTo>
                  <a:pt x="707934" y="51688"/>
                </a:lnTo>
                <a:lnTo>
                  <a:pt x="697048" y="45338"/>
                </a:lnTo>
                <a:close/>
              </a:path>
              <a:path w="733425" h="103504">
                <a:moveTo>
                  <a:pt x="722153" y="45338"/>
                </a:moveTo>
                <a:lnTo>
                  <a:pt x="720471" y="45338"/>
                </a:lnTo>
                <a:lnTo>
                  <a:pt x="720471" y="58038"/>
                </a:lnTo>
                <a:lnTo>
                  <a:pt x="722153" y="58038"/>
                </a:lnTo>
                <a:lnTo>
                  <a:pt x="733044" y="51688"/>
                </a:lnTo>
                <a:lnTo>
                  <a:pt x="722153" y="45338"/>
                </a:lnTo>
                <a:close/>
              </a:path>
              <a:path w="733425" h="103504">
                <a:moveTo>
                  <a:pt x="717296" y="46227"/>
                </a:moveTo>
                <a:lnTo>
                  <a:pt x="707934" y="51688"/>
                </a:lnTo>
                <a:lnTo>
                  <a:pt x="717296" y="57149"/>
                </a:lnTo>
                <a:lnTo>
                  <a:pt x="717296" y="46227"/>
                </a:lnTo>
                <a:close/>
              </a:path>
              <a:path w="733425" h="103504">
                <a:moveTo>
                  <a:pt x="720471" y="46227"/>
                </a:moveTo>
                <a:lnTo>
                  <a:pt x="717296" y="46227"/>
                </a:lnTo>
                <a:lnTo>
                  <a:pt x="717296" y="57149"/>
                </a:lnTo>
                <a:lnTo>
                  <a:pt x="720471" y="57149"/>
                </a:lnTo>
                <a:lnTo>
                  <a:pt x="720471" y="46227"/>
                </a:lnTo>
                <a:close/>
              </a:path>
              <a:path w="733425" h="103504">
                <a:moveTo>
                  <a:pt x="644398" y="0"/>
                </a:moveTo>
                <a:lnTo>
                  <a:pt x="640587" y="1015"/>
                </a:lnTo>
                <a:lnTo>
                  <a:pt x="637031" y="7111"/>
                </a:lnTo>
                <a:lnTo>
                  <a:pt x="638048" y="10921"/>
                </a:lnTo>
                <a:lnTo>
                  <a:pt x="707934" y="51688"/>
                </a:lnTo>
                <a:lnTo>
                  <a:pt x="717296" y="46227"/>
                </a:lnTo>
                <a:lnTo>
                  <a:pt x="720471" y="46227"/>
                </a:lnTo>
                <a:lnTo>
                  <a:pt x="720471" y="45338"/>
                </a:lnTo>
                <a:lnTo>
                  <a:pt x="722153" y="45338"/>
                </a:lnTo>
                <a:lnTo>
                  <a:pt x="6443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34530" y="4859528"/>
            <a:ext cx="146685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ts val="915"/>
              </a:lnSpc>
            </a:pP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[prihvatanje]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  <a:p>
            <a:pPr algn="r">
              <a:lnSpc>
                <a:spcPts val="1395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Obja</a:t>
            </a:r>
            <a:r>
              <a:rPr sz="1400" spc="-2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R="29845" algn="r">
              <a:lnSpc>
                <a:spcPts val="146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bilten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ts val="969"/>
              </a:lnSpc>
            </a:pP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[odbijanje]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351142" y="5796229"/>
            <a:ext cx="507365" cy="214629"/>
          </a:xfrm>
          <a:custGeom>
            <a:avLst/>
            <a:gdLst/>
            <a:ahLst/>
            <a:cxnLst/>
            <a:rect l="l" t="t" r="r" b="b"/>
            <a:pathLst>
              <a:path w="507365" h="214629">
                <a:moveTo>
                  <a:pt x="11811" y="197726"/>
                </a:moveTo>
                <a:lnTo>
                  <a:pt x="0" y="202437"/>
                </a:lnTo>
                <a:lnTo>
                  <a:pt x="4699" y="214223"/>
                </a:lnTo>
                <a:lnTo>
                  <a:pt x="16510" y="209524"/>
                </a:lnTo>
                <a:lnTo>
                  <a:pt x="11811" y="197726"/>
                </a:lnTo>
                <a:close/>
              </a:path>
              <a:path w="507365" h="214629">
                <a:moveTo>
                  <a:pt x="35433" y="188315"/>
                </a:moveTo>
                <a:lnTo>
                  <a:pt x="23622" y="193027"/>
                </a:lnTo>
                <a:lnTo>
                  <a:pt x="28321" y="204825"/>
                </a:lnTo>
                <a:lnTo>
                  <a:pt x="40132" y="200113"/>
                </a:lnTo>
                <a:lnTo>
                  <a:pt x="35433" y="188315"/>
                </a:lnTo>
                <a:close/>
              </a:path>
              <a:path w="507365" h="214629">
                <a:moveTo>
                  <a:pt x="59055" y="178917"/>
                </a:moveTo>
                <a:lnTo>
                  <a:pt x="47244" y="183616"/>
                </a:lnTo>
                <a:lnTo>
                  <a:pt x="51943" y="195414"/>
                </a:lnTo>
                <a:lnTo>
                  <a:pt x="63754" y="190703"/>
                </a:lnTo>
                <a:lnTo>
                  <a:pt x="59055" y="178917"/>
                </a:lnTo>
                <a:close/>
              </a:path>
              <a:path w="507365" h="214629">
                <a:moveTo>
                  <a:pt x="82677" y="169506"/>
                </a:moveTo>
                <a:lnTo>
                  <a:pt x="70866" y="174205"/>
                </a:lnTo>
                <a:lnTo>
                  <a:pt x="75565" y="186004"/>
                </a:lnTo>
                <a:lnTo>
                  <a:pt x="87376" y="181305"/>
                </a:lnTo>
                <a:lnTo>
                  <a:pt x="82677" y="169506"/>
                </a:lnTo>
                <a:close/>
              </a:path>
              <a:path w="507365" h="214629">
                <a:moveTo>
                  <a:pt x="106172" y="160096"/>
                </a:moveTo>
                <a:lnTo>
                  <a:pt x="94487" y="164795"/>
                </a:lnTo>
                <a:lnTo>
                  <a:pt x="99187" y="176593"/>
                </a:lnTo>
                <a:lnTo>
                  <a:pt x="110871" y="171894"/>
                </a:lnTo>
                <a:lnTo>
                  <a:pt x="106172" y="160096"/>
                </a:lnTo>
                <a:close/>
              </a:path>
              <a:path w="507365" h="214629">
                <a:moveTo>
                  <a:pt x="129794" y="150685"/>
                </a:moveTo>
                <a:lnTo>
                  <a:pt x="117983" y="155384"/>
                </a:lnTo>
                <a:lnTo>
                  <a:pt x="122682" y="167182"/>
                </a:lnTo>
                <a:lnTo>
                  <a:pt x="134493" y="162483"/>
                </a:lnTo>
                <a:lnTo>
                  <a:pt x="129794" y="150685"/>
                </a:lnTo>
                <a:close/>
              </a:path>
              <a:path w="507365" h="214629">
                <a:moveTo>
                  <a:pt x="153415" y="141274"/>
                </a:moveTo>
                <a:lnTo>
                  <a:pt x="141605" y="145986"/>
                </a:lnTo>
                <a:lnTo>
                  <a:pt x="146304" y="157772"/>
                </a:lnTo>
                <a:lnTo>
                  <a:pt x="158114" y="153073"/>
                </a:lnTo>
                <a:lnTo>
                  <a:pt x="153415" y="141274"/>
                </a:lnTo>
                <a:close/>
              </a:path>
              <a:path w="507365" h="214629">
                <a:moveTo>
                  <a:pt x="177037" y="131864"/>
                </a:moveTo>
                <a:lnTo>
                  <a:pt x="165227" y="136575"/>
                </a:lnTo>
                <a:lnTo>
                  <a:pt x="169926" y="148374"/>
                </a:lnTo>
                <a:lnTo>
                  <a:pt x="181737" y="143662"/>
                </a:lnTo>
                <a:lnTo>
                  <a:pt x="177037" y="131864"/>
                </a:lnTo>
                <a:close/>
              </a:path>
              <a:path w="507365" h="214629">
                <a:moveTo>
                  <a:pt x="200660" y="122453"/>
                </a:moveTo>
                <a:lnTo>
                  <a:pt x="188849" y="127165"/>
                </a:lnTo>
                <a:lnTo>
                  <a:pt x="193548" y="138963"/>
                </a:lnTo>
                <a:lnTo>
                  <a:pt x="205359" y="134251"/>
                </a:lnTo>
                <a:lnTo>
                  <a:pt x="200660" y="122453"/>
                </a:lnTo>
                <a:close/>
              </a:path>
              <a:path w="507365" h="214629">
                <a:moveTo>
                  <a:pt x="224155" y="113055"/>
                </a:moveTo>
                <a:lnTo>
                  <a:pt x="212343" y="117754"/>
                </a:lnTo>
                <a:lnTo>
                  <a:pt x="217042" y="129552"/>
                </a:lnTo>
                <a:lnTo>
                  <a:pt x="228854" y="124840"/>
                </a:lnTo>
                <a:lnTo>
                  <a:pt x="224155" y="113055"/>
                </a:lnTo>
                <a:close/>
              </a:path>
              <a:path w="507365" h="214629">
                <a:moveTo>
                  <a:pt x="247777" y="103644"/>
                </a:moveTo>
                <a:lnTo>
                  <a:pt x="235965" y="108343"/>
                </a:lnTo>
                <a:lnTo>
                  <a:pt x="240664" y="120141"/>
                </a:lnTo>
                <a:lnTo>
                  <a:pt x="252476" y="115442"/>
                </a:lnTo>
                <a:lnTo>
                  <a:pt x="247777" y="103644"/>
                </a:lnTo>
                <a:close/>
              </a:path>
              <a:path w="507365" h="214629">
                <a:moveTo>
                  <a:pt x="271399" y="94233"/>
                </a:moveTo>
                <a:lnTo>
                  <a:pt x="259587" y="98932"/>
                </a:lnTo>
                <a:lnTo>
                  <a:pt x="264287" y="110731"/>
                </a:lnTo>
                <a:lnTo>
                  <a:pt x="276098" y="106032"/>
                </a:lnTo>
                <a:lnTo>
                  <a:pt x="271399" y="94233"/>
                </a:lnTo>
                <a:close/>
              </a:path>
              <a:path w="507365" h="214629">
                <a:moveTo>
                  <a:pt x="295021" y="84823"/>
                </a:moveTo>
                <a:lnTo>
                  <a:pt x="283210" y="89522"/>
                </a:lnTo>
                <a:lnTo>
                  <a:pt x="287909" y="101320"/>
                </a:lnTo>
                <a:lnTo>
                  <a:pt x="299720" y="96621"/>
                </a:lnTo>
                <a:lnTo>
                  <a:pt x="295021" y="84823"/>
                </a:lnTo>
                <a:close/>
              </a:path>
              <a:path w="507365" h="214629">
                <a:moveTo>
                  <a:pt x="318515" y="75412"/>
                </a:moveTo>
                <a:lnTo>
                  <a:pt x="306832" y="80124"/>
                </a:lnTo>
                <a:lnTo>
                  <a:pt x="311531" y="91922"/>
                </a:lnTo>
                <a:lnTo>
                  <a:pt x="323214" y="87210"/>
                </a:lnTo>
                <a:lnTo>
                  <a:pt x="318515" y="75412"/>
                </a:lnTo>
                <a:close/>
              </a:path>
              <a:path w="507365" h="214629">
                <a:moveTo>
                  <a:pt x="342138" y="66001"/>
                </a:moveTo>
                <a:lnTo>
                  <a:pt x="330327" y="70713"/>
                </a:lnTo>
                <a:lnTo>
                  <a:pt x="335026" y="82511"/>
                </a:lnTo>
                <a:lnTo>
                  <a:pt x="346837" y="77800"/>
                </a:lnTo>
                <a:lnTo>
                  <a:pt x="342138" y="66001"/>
                </a:lnTo>
                <a:close/>
              </a:path>
              <a:path w="507365" h="214629">
                <a:moveTo>
                  <a:pt x="365760" y="56603"/>
                </a:moveTo>
                <a:lnTo>
                  <a:pt x="353949" y="61302"/>
                </a:lnTo>
                <a:lnTo>
                  <a:pt x="358648" y="73101"/>
                </a:lnTo>
                <a:lnTo>
                  <a:pt x="370459" y="68389"/>
                </a:lnTo>
                <a:lnTo>
                  <a:pt x="365760" y="56603"/>
                </a:lnTo>
                <a:close/>
              </a:path>
              <a:path w="507365" h="214629">
                <a:moveTo>
                  <a:pt x="389382" y="47193"/>
                </a:moveTo>
                <a:lnTo>
                  <a:pt x="377571" y="51892"/>
                </a:lnTo>
                <a:lnTo>
                  <a:pt x="382270" y="63690"/>
                </a:lnTo>
                <a:lnTo>
                  <a:pt x="394081" y="58991"/>
                </a:lnTo>
                <a:lnTo>
                  <a:pt x="389382" y="47193"/>
                </a:lnTo>
                <a:close/>
              </a:path>
              <a:path w="507365" h="214629">
                <a:moveTo>
                  <a:pt x="412877" y="37782"/>
                </a:moveTo>
                <a:lnTo>
                  <a:pt x="401192" y="42481"/>
                </a:lnTo>
                <a:lnTo>
                  <a:pt x="405891" y="54279"/>
                </a:lnTo>
                <a:lnTo>
                  <a:pt x="417703" y="49580"/>
                </a:lnTo>
                <a:lnTo>
                  <a:pt x="412877" y="37782"/>
                </a:lnTo>
                <a:close/>
              </a:path>
              <a:path w="507365" h="214629">
                <a:moveTo>
                  <a:pt x="487972" y="28371"/>
                </a:moveTo>
                <a:lnTo>
                  <a:pt x="436499" y="28371"/>
                </a:lnTo>
                <a:lnTo>
                  <a:pt x="441198" y="40170"/>
                </a:lnTo>
                <a:lnTo>
                  <a:pt x="438457" y="41260"/>
                </a:lnTo>
                <a:lnTo>
                  <a:pt x="450214" y="70777"/>
                </a:lnTo>
                <a:lnTo>
                  <a:pt x="487972" y="28371"/>
                </a:lnTo>
                <a:close/>
              </a:path>
              <a:path w="507365" h="214629">
                <a:moveTo>
                  <a:pt x="433757" y="29462"/>
                </a:moveTo>
                <a:lnTo>
                  <a:pt x="424688" y="33070"/>
                </a:lnTo>
                <a:lnTo>
                  <a:pt x="429387" y="44869"/>
                </a:lnTo>
                <a:lnTo>
                  <a:pt x="438457" y="41260"/>
                </a:lnTo>
                <a:lnTo>
                  <a:pt x="433757" y="29462"/>
                </a:lnTo>
                <a:close/>
              </a:path>
              <a:path w="507365" h="214629">
                <a:moveTo>
                  <a:pt x="436499" y="28371"/>
                </a:moveTo>
                <a:lnTo>
                  <a:pt x="433757" y="29462"/>
                </a:lnTo>
                <a:lnTo>
                  <a:pt x="438457" y="41260"/>
                </a:lnTo>
                <a:lnTo>
                  <a:pt x="441198" y="40170"/>
                </a:lnTo>
                <a:lnTo>
                  <a:pt x="436499" y="28371"/>
                </a:lnTo>
                <a:close/>
              </a:path>
              <a:path w="507365" h="214629">
                <a:moveTo>
                  <a:pt x="422021" y="0"/>
                </a:moveTo>
                <a:lnTo>
                  <a:pt x="433757" y="29462"/>
                </a:lnTo>
                <a:lnTo>
                  <a:pt x="436499" y="28371"/>
                </a:lnTo>
                <a:lnTo>
                  <a:pt x="487972" y="28371"/>
                </a:lnTo>
                <a:lnTo>
                  <a:pt x="506857" y="7162"/>
                </a:lnTo>
                <a:lnTo>
                  <a:pt x="422021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496178" y="5971641"/>
            <a:ext cx="98171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završetak</a:t>
            </a:r>
            <a:r>
              <a:rPr sz="1200" i="1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chemeClr val="tx1"/>
                </a:solidFill>
                <a:latin typeface="Arial"/>
                <a:cs typeface="Arial"/>
              </a:rPr>
              <a:t>toka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15112" y="3546347"/>
            <a:ext cx="3538854" cy="1475740"/>
          </a:xfrm>
          <a:prstGeom prst="rect">
            <a:avLst/>
          </a:prstGeom>
          <a:ln w="9144">
            <a:solidFill>
              <a:srgbClr val="0099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5725" marR="489584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Zahvaljujući završetku toka,  omogućeno je da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oblasti  primene ponašaju kao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filtri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jer izlazna kolekcija može biti  manja od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ulazne.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705600" y="3382898"/>
            <a:ext cx="311785" cy="248920"/>
          </a:xfrm>
          <a:custGeom>
            <a:avLst/>
            <a:gdLst/>
            <a:ahLst/>
            <a:cxnLst/>
            <a:rect l="l" t="t" r="r" b="b"/>
            <a:pathLst>
              <a:path w="311784" h="248920">
                <a:moveTo>
                  <a:pt x="303910" y="0"/>
                </a:moveTo>
                <a:lnTo>
                  <a:pt x="294004" y="7874"/>
                </a:lnTo>
                <a:lnTo>
                  <a:pt x="301878" y="17779"/>
                </a:lnTo>
                <a:lnTo>
                  <a:pt x="311784" y="9905"/>
                </a:lnTo>
                <a:lnTo>
                  <a:pt x="303910" y="0"/>
                </a:lnTo>
                <a:close/>
              </a:path>
              <a:path w="311784" h="248920">
                <a:moveTo>
                  <a:pt x="283972" y="15748"/>
                </a:moveTo>
                <a:lnTo>
                  <a:pt x="274066" y="23622"/>
                </a:lnTo>
                <a:lnTo>
                  <a:pt x="281940" y="33527"/>
                </a:lnTo>
                <a:lnTo>
                  <a:pt x="291846" y="25653"/>
                </a:lnTo>
                <a:lnTo>
                  <a:pt x="283972" y="15748"/>
                </a:lnTo>
                <a:close/>
              </a:path>
              <a:path w="311784" h="248920">
                <a:moveTo>
                  <a:pt x="264032" y="31496"/>
                </a:moveTo>
                <a:lnTo>
                  <a:pt x="254126" y="39370"/>
                </a:lnTo>
                <a:lnTo>
                  <a:pt x="262000" y="49402"/>
                </a:lnTo>
                <a:lnTo>
                  <a:pt x="271906" y="41528"/>
                </a:lnTo>
                <a:lnTo>
                  <a:pt x="264032" y="31496"/>
                </a:lnTo>
                <a:close/>
              </a:path>
              <a:path w="311784" h="248920">
                <a:moveTo>
                  <a:pt x="244221" y="47243"/>
                </a:moveTo>
                <a:lnTo>
                  <a:pt x="234188" y="55117"/>
                </a:lnTo>
                <a:lnTo>
                  <a:pt x="242061" y="65150"/>
                </a:lnTo>
                <a:lnTo>
                  <a:pt x="252095" y="57276"/>
                </a:lnTo>
                <a:lnTo>
                  <a:pt x="244221" y="47243"/>
                </a:lnTo>
                <a:close/>
              </a:path>
              <a:path w="311784" h="248920">
                <a:moveTo>
                  <a:pt x="224281" y="63118"/>
                </a:moveTo>
                <a:lnTo>
                  <a:pt x="214249" y="70992"/>
                </a:lnTo>
                <a:lnTo>
                  <a:pt x="222250" y="80899"/>
                </a:lnTo>
                <a:lnTo>
                  <a:pt x="232155" y="73025"/>
                </a:lnTo>
                <a:lnTo>
                  <a:pt x="224281" y="63118"/>
                </a:lnTo>
                <a:close/>
              </a:path>
              <a:path w="311784" h="248920">
                <a:moveTo>
                  <a:pt x="204343" y="78866"/>
                </a:moveTo>
                <a:lnTo>
                  <a:pt x="194436" y="86740"/>
                </a:lnTo>
                <a:lnTo>
                  <a:pt x="202310" y="96647"/>
                </a:lnTo>
                <a:lnTo>
                  <a:pt x="212217" y="88773"/>
                </a:lnTo>
                <a:lnTo>
                  <a:pt x="204343" y="78866"/>
                </a:lnTo>
                <a:close/>
              </a:path>
              <a:path w="311784" h="248920">
                <a:moveTo>
                  <a:pt x="184403" y="94614"/>
                </a:moveTo>
                <a:lnTo>
                  <a:pt x="174498" y="102488"/>
                </a:lnTo>
                <a:lnTo>
                  <a:pt x="182372" y="112395"/>
                </a:lnTo>
                <a:lnTo>
                  <a:pt x="192277" y="104521"/>
                </a:lnTo>
                <a:lnTo>
                  <a:pt x="184403" y="94614"/>
                </a:lnTo>
                <a:close/>
              </a:path>
              <a:path w="311784" h="248920">
                <a:moveTo>
                  <a:pt x="164592" y="110362"/>
                </a:moveTo>
                <a:lnTo>
                  <a:pt x="154558" y="118237"/>
                </a:lnTo>
                <a:lnTo>
                  <a:pt x="162432" y="128270"/>
                </a:lnTo>
                <a:lnTo>
                  <a:pt x="172466" y="120268"/>
                </a:lnTo>
                <a:lnTo>
                  <a:pt x="164592" y="110362"/>
                </a:lnTo>
                <a:close/>
              </a:path>
              <a:path w="311784" h="248920">
                <a:moveTo>
                  <a:pt x="144652" y="126111"/>
                </a:moveTo>
                <a:lnTo>
                  <a:pt x="134620" y="133985"/>
                </a:lnTo>
                <a:lnTo>
                  <a:pt x="142494" y="144017"/>
                </a:lnTo>
                <a:lnTo>
                  <a:pt x="152526" y="136143"/>
                </a:lnTo>
                <a:lnTo>
                  <a:pt x="144652" y="126111"/>
                </a:lnTo>
                <a:close/>
              </a:path>
              <a:path w="311784" h="248920">
                <a:moveTo>
                  <a:pt x="124714" y="141859"/>
                </a:moveTo>
                <a:lnTo>
                  <a:pt x="114807" y="149860"/>
                </a:lnTo>
                <a:lnTo>
                  <a:pt x="122681" y="159765"/>
                </a:lnTo>
                <a:lnTo>
                  <a:pt x="132588" y="151891"/>
                </a:lnTo>
                <a:lnTo>
                  <a:pt x="124714" y="141859"/>
                </a:lnTo>
                <a:close/>
              </a:path>
              <a:path w="311784" h="248920">
                <a:moveTo>
                  <a:pt x="104775" y="157734"/>
                </a:moveTo>
                <a:lnTo>
                  <a:pt x="94869" y="165608"/>
                </a:lnTo>
                <a:lnTo>
                  <a:pt x="102743" y="175513"/>
                </a:lnTo>
                <a:lnTo>
                  <a:pt x="112649" y="167639"/>
                </a:lnTo>
                <a:lnTo>
                  <a:pt x="104775" y="157734"/>
                </a:lnTo>
                <a:close/>
              </a:path>
              <a:path w="311784" h="248920">
                <a:moveTo>
                  <a:pt x="36068" y="171576"/>
                </a:moveTo>
                <a:lnTo>
                  <a:pt x="0" y="248793"/>
                </a:lnTo>
                <a:lnTo>
                  <a:pt x="83439" y="231394"/>
                </a:lnTo>
                <a:lnTo>
                  <a:pt x="64128" y="207010"/>
                </a:lnTo>
                <a:lnTo>
                  <a:pt x="62865" y="207010"/>
                </a:lnTo>
                <a:lnTo>
                  <a:pt x="54991" y="197103"/>
                </a:lnTo>
                <a:lnTo>
                  <a:pt x="55788" y="196478"/>
                </a:lnTo>
                <a:lnTo>
                  <a:pt x="36068" y="171576"/>
                </a:lnTo>
                <a:close/>
              </a:path>
              <a:path w="311784" h="248920">
                <a:moveTo>
                  <a:pt x="55788" y="196478"/>
                </a:moveTo>
                <a:lnTo>
                  <a:pt x="54991" y="197103"/>
                </a:lnTo>
                <a:lnTo>
                  <a:pt x="62865" y="207010"/>
                </a:lnTo>
                <a:lnTo>
                  <a:pt x="63644" y="206398"/>
                </a:lnTo>
                <a:lnTo>
                  <a:pt x="55788" y="196478"/>
                </a:lnTo>
                <a:close/>
              </a:path>
              <a:path w="311784" h="248920">
                <a:moveTo>
                  <a:pt x="63644" y="206398"/>
                </a:moveTo>
                <a:lnTo>
                  <a:pt x="62865" y="207010"/>
                </a:lnTo>
                <a:lnTo>
                  <a:pt x="64128" y="207010"/>
                </a:lnTo>
                <a:lnTo>
                  <a:pt x="63644" y="206398"/>
                </a:lnTo>
                <a:close/>
              </a:path>
              <a:path w="311784" h="248920">
                <a:moveTo>
                  <a:pt x="65024" y="189229"/>
                </a:moveTo>
                <a:lnTo>
                  <a:pt x="55788" y="196478"/>
                </a:lnTo>
                <a:lnTo>
                  <a:pt x="63644" y="206398"/>
                </a:lnTo>
                <a:lnTo>
                  <a:pt x="72898" y="199136"/>
                </a:lnTo>
                <a:lnTo>
                  <a:pt x="65024" y="189229"/>
                </a:lnTo>
                <a:close/>
              </a:path>
              <a:path w="311784" h="248920">
                <a:moveTo>
                  <a:pt x="84835" y="173481"/>
                </a:moveTo>
                <a:lnTo>
                  <a:pt x="74929" y="181355"/>
                </a:lnTo>
                <a:lnTo>
                  <a:pt x="82803" y="191262"/>
                </a:lnTo>
                <a:lnTo>
                  <a:pt x="92709" y="183387"/>
                </a:lnTo>
                <a:lnTo>
                  <a:pt x="84835" y="173481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90106" y="3189732"/>
            <a:ext cx="996950" cy="18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0"/>
              </a:lnSpc>
            </a:pP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oblast</a:t>
            </a:r>
            <a:r>
              <a:rPr sz="1200" i="1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i="1" spc="-5" dirty="0">
                <a:solidFill>
                  <a:schemeClr val="tx1"/>
                </a:solidFill>
                <a:latin typeface="Arial"/>
                <a:cs typeface="Arial"/>
              </a:rPr>
              <a:t>primene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35475" y="2239771"/>
            <a:ext cx="1828800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3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86130" marR="504825" indent="-79375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Izaberi  teme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066800">
              <a:lnSpc>
                <a:spcPct val="100000"/>
              </a:lnSpc>
              <a:spcBef>
                <a:spcPts val="1380"/>
              </a:spcBef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lista</a:t>
            </a:r>
            <a:r>
              <a:rPr sz="14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tema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7650">
              <a:lnSpc>
                <a:spcPts val="1190"/>
              </a:lnSpc>
            </a:pP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«concurrent»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83852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DIJAGRAMI</a:t>
            </a:r>
            <a:r>
              <a:rPr lang="en-US" spc="-10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KOMPONENATA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307" y="1495044"/>
            <a:ext cx="8784590" cy="1626235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Dijagrami komponenata opisuju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fizičku organizaciju softverskih</a:t>
            </a:r>
            <a:r>
              <a:rPr sz="1800" u="heavy" spc="1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komponenata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572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zavisnosti koje postoje između</a:t>
            </a:r>
            <a:r>
              <a:rPr sz="1800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njih.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33375" indent="-24765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340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primeri komponenata: biblioteke, paketi, datoteke,</a:t>
            </a:r>
            <a:r>
              <a:rPr sz="180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...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33375" indent="-24765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340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najčešće se koriste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implementacije i prilikom održavanja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28746" y="3382517"/>
            <a:ext cx="220281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Elementi</a:t>
            </a:r>
            <a:r>
              <a:rPr sz="20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dijagrama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09700" y="4267200"/>
            <a:ext cx="2044064" cy="376555"/>
          </a:xfrm>
          <a:custGeom>
            <a:avLst/>
            <a:gdLst/>
            <a:ahLst/>
            <a:cxnLst/>
            <a:rect l="l" t="t" r="r" b="b"/>
            <a:pathLst>
              <a:path w="2044064" h="376554">
                <a:moveTo>
                  <a:pt x="0" y="376427"/>
                </a:moveTo>
                <a:lnTo>
                  <a:pt x="2043683" y="376427"/>
                </a:lnTo>
                <a:lnTo>
                  <a:pt x="2043683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09700" y="4267200"/>
            <a:ext cx="2044064" cy="376555"/>
          </a:xfrm>
          <a:custGeom>
            <a:avLst/>
            <a:gdLst/>
            <a:ahLst/>
            <a:cxnLst/>
            <a:rect l="l" t="t" r="r" b="b"/>
            <a:pathLst>
              <a:path w="2044064" h="376554">
                <a:moveTo>
                  <a:pt x="0" y="376427"/>
                </a:moveTo>
                <a:lnTo>
                  <a:pt x="2043683" y="376427"/>
                </a:lnTo>
                <a:lnTo>
                  <a:pt x="2043683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26360" y="4307713"/>
            <a:ext cx="6102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Stvari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18844" y="4657344"/>
            <a:ext cx="2030095" cy="1772920"/>
          </a:xfrm>
          <a:custGeom>
            <a:avLst/>
            <a:gdLst/>
            <a:ahLst/>
            <a:cxnLst/>
            <a:rect l="l" t="t" r="r" b="b"/>
            <a:pathLst>
              <a:path w="2030095" h="1772920">
                <a:moveTo>
                  <a:pt x="0" y="1772411"/>
                </a:moveTo>
                <a:lnTo>
                  <a:pt x="2029968" y="1772411"/>
                </a:lnTo>
                <a:lnTo>
                  <a:pt x="2029968" y="0"/>
                </a:lnTo>
                <a:lnTo>
                  <a:pt x="0" y="0"/>
                </a:lnTo>
                <a:lnTo>
                  <a:pt x="0" y="1772411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06041" y="4725289"/>
            <a:ext cx="1408430" cy="1656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335" indent="-127635">
              <a:lnSpc>
                <a:spcPct val="100000"/>
              </a:lnSpc>
              <a:buClr>
                <a:srgbClr val="CC0000"/>
              </a:buClr>
              <a:buSzPct val="88888"/>
              <a:buFont typeface="Arial"/>
              <a:buChar char="•"/>
              <a:tabLst>
                <a:tab pos="14097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55575" indent="-142875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562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klase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55575" indent="-142875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562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artefakti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55575" indent="-142875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562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interfejsi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55575" indent="-142875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562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portovi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55575" indent="-142875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562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podsistemi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512308" y="4264152"/>
            <a:ext cx="2042160" cy="376555"/>
          </a:xfrm>
          <a:custGeom>
            <a:avLst/>
            <a:gdLst/>
            <a:ahLst/>
            <a:cxnLst/>
            <a:rect l="l" t="t" r="r" b="b"/>
            <a:pathLst>
              <a:path w="2042159" h="376554">
                <a:moveTo>
                  <a:pt x="0" y="376428"/>
                </a:moveTo>
                <a:lnTo>
                  <a:pt x="2042160" y="376428"/>
                </a:lnTo>
                <a:lnTo>
                  <a:pt x="2042160" y="0"/>
                </a:lnTo>
                <a:lnTo>
                  <a:pt x="0" y="0"/>
                </a:lnTo>
                <a:lnTo>
                  <a:pt x="0" y="376428"/>
                </a:lnTo>
                <a:close/>
              </a:path>
            </a:pathLst>
          </a:custGeom>
          <a:solidFill>
            <a:srgbClr val="99CC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12308" y="4264152"/>
            <a:ext cx="2042160" cy="376555"/>
          </a:xfrm>
          <a:custGeom>
            <a:avLst/>
            <a:gdLst/>
            <a:ahLst/>
            <a:cxnLst/>
            <a:rect l="l" t="t" r="r" b="b"/>
            <a:pathLst>
              <a:path w="2042159" h="376554">
                <a:moveTo>
                  <a:pt x="0" y="376428"/>
                </a:moveTo>
                <a:lnTo>
                  <a:pt x="2042160" y="376428"/>
                </a:lnTo>
                <a:lnTo>
                  <a:pt x="2042160" y="0"/>
                </a:lnTo>
                <a:lnTo>
                  <a:pt x="0" y="0"/>
                </a:lnTo>
                <a:lnTo>
                  <a:pt x="0" y="376428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16573" y="4304665"/>
            <a:ext cx="83566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ci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521452" y="4663440"/>
            <a:ext cx="2028825" cy="1676400"/>
          </a:xfrm>
          <a:custGeom>
            <a:avLst/>
            <a:gdLst/>
            <a:ahLst/>
            <a:cxnLst/>
            <a:rect l="l" t="t" r="r" b="b"/>
            <a:pathLst>
              <a:path w="2028825" h="1676400">
                <a:moveTo>
                  <a:pt x="0" y="1676400"/>
                </a:moveTo>
                <a:lnTo>
                  <a:pt x="2028444" y="1676400"/>
                </a:lnTo>
                <a:lnTo>
                  <a:pt x="2028444" y="0"/>
                </a:lnTo>
                <a:lnTo>
                  <a:pt x="0" y="0"/>
                </a:lnTo>
                <a:lnTo>
                  <a:pt x="0" y="1676400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09030" y="4731766"/>
            <a:ext cx="1560830" cy="1108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5575" indent="-142875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562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zavisnosti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55575" indent="-142875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562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ci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55575" indent="-142875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562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asocijacije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55575" indent="-142875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562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realizacije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781300" y="3756786"/>
            <a:ext cx="1279525" cy="490855"/>
          </a:xfrm>
          <a:custGeom>
            <a:avLst/>
            <a:gdLst/>
            <a:ahLst/>
            <a:cxnLst/>
            <a:rect l="l" t="t" r="r" b="b"/>
            <a:pathLst>
              <a:path w="1279525" h="490854">
                <a:moveTo>
                  <a:pt x="58166" y="419100"/>
                </a:moveTo>
                <a:lnTo>
                  <a:pt x="0" y="481456"/>
                </a:lnTo>
                <a:lnTo>
                  <a:pt x="84708" y="490600"/>
                </a:lnTo>
                <a:lnTo>
                  <a:pt x="75279" y="465200"/>
                </a:lnTo>
                <a:lnTo>
                  <a:pt x="61722" y="465200"/>
                </a:lnTo>
                <a:lnTo>
                  <a:pt x="57276" y="453389"/>
                </a:lnTo>
                <a:lnTo>
                  <a:pt x="69241" y="448935"/>
                </a:lnTo>
                <a:lnTo>
                  <a:pt x="58166" y="419100"/>
                </a:lnTo>
                <a:close/>
              </a:path>
              <a:path w="1279525" h="490854">
                <a:moveTo>
                  <a:pt x="69241" y="448935"/>
                </a:moveTo>
                <a:lnTo>
                  <a:pt x="57276" y="453389"/>
                </a:lnTo>
                <a:lnTo>
                  <a:pt x="61722" y="465200"/>
                </a:lnTo>
                <a:lnTo>
                  <a:pt x="73633" y="460766"/>
                </a:lnTo>
                <a:lnTo>
                  <a:pt x="69241" y="448935"/>
                </a:lnTo>
                <a:close/>
              </a:path>
              <a:path w="1279525" h="490854">
                <a:moveTo>
                  <a:pt x="73633" y="460766"/>
                </a:moveTo>
                <a:lnTo>
                  <a:pt x="61722" y="465200"/>
                </a:lnTo>
                <a:lnTo>
                  <a:pt x="75279" y="465200"/>
                </a:lnTo>
                <a:lnTo>
                  <a:pt x="73633" y="460766"/>
                </a:lnTo>
                <a:close/>
              </a:path>
              <a:path w="1279525" h="490854">
                <a:moveTo>
                  <a:pt x="1274952" y="0"/>
                </a:moveTo>
                <a:lnTo>
                  <a:pt x="69241" y="448935"/>
                </a:lnTo>
                <a:lnTo>
                  <a:pt x="73633" y="460766"/>
                </a:lnTo>
                <a:lnTo>
                  <a:pt x="1279271" y="11937"/>
                </a:lnTo>
                <a:lnTo>
                  <a:pt x="12749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90921" y="3753739"/>
            <a:ext cx="1183640" cy="471170"/>
          </a:xfrm>
          <a:custGeom>
            <a:avLst/>
            <a:gdLst/>
            <a:ahLst/>
            <a:cxnLst/>
            <a:rect l="l" t="t" r="r" b="b"/>
            <a:pathLst>
              <a:path w="1183639" h="471170">
                <a:moveTo>
                  <a:pt x="1110045" y="441556"/>
                </a:moveTo>
                <a:lnTo>
                  <a:pt x="1098550" y="471169"/>
                </a:lnTo>
                <a:lnTo>
                  <a:pt x="1183386" y="463169"/>
                </a:lnTo>
                <a:lnTo>
                  <a:pt x="1167911" y="446150"/>
                </a:lnTo>
                <a:lnTo>
                  <a:pt x="1121917" y="446150"/>
                </a:lnTo>
                <a:lnTo>
                  <a:pt x="1110045" y="441556"/>
                </a:lnTo>
                <a:close/>
              </a:path>
              <a:path w="1183639" h="471170">
                <a:moveTo>
                  <a:pt x="1114629" y="429748"/>
                </a:moveTo>
                <a:lnTo>
                  <a:pt x="1110045" y="441556"/>
                </a:lnTo>
                <a:lnTo>
                  <a:pt x="1121917" y="446150"/>
                </a:lnTo>
                <a:lnTo>
                  <a:pt x="1126489" y="434340"/>
                </a:lnTo>
                <a:lnTo>
                  <a:pt x="1114629" y="429748"/>
                </a:lnTo>
                <a:close/>
              </a:path>
              <a:path w="1183639" h="471170">
                <a:moveTo>
                  <a:pt x="1126108" y="400177"/>
                </a:moveTo>
                <a:lnTo>
                  <a:pt x="1114629" y="429748"/>
                </a:lnTo>
                <a:lnTo>
                  <a:pt x="1126489" y="434340"/>
                </a:lnTo>
                <a:lnTo>
                  <a:pt x="1121917" y="446150"/>
                </a:lnTo>
                <a:lnTo>
                  <a:pt x="1167911" y="446150"/>
                </a:lnTo>
                <a:lnTo>
                  <a:pt x="1126108" y="400177"/>
                </a:lnTo>
                <a:close/>
              </a:path>
              <a:path w="1183639" h="471170">
                <a:moveTo>
                  <a:pt x="4572" y="0"/>
                </a:moveTo>
                <a:lnTo>
                  <a:pt x="0" y="11937"/>
                </a:lnTo>
                <a:lnTo>
                  <a:pt x="1110045" y="441556"/>
                </a:lnTo>
                <a:lnTo>
                  <a:pt x="1114629" y="429748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209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KOMPONENTE I KLASE</a:t>
            </a:r>
            <a:r>
              <a:rPr lang="en-US" spc="-12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307" y="1447800"/>
            <a:ext cx="8784590" cy="738023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Komponenta 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apstrakcija fizičkog, zamenljivog dela</a:t>
            </a:r>
            <a:r>
              <a:rPr sz="1800" u="heavy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05435" indent="-219710">
              <a:lnSpc>
                <a:spcPct val="100000"/>
              </a:lnSpc>
              <a:spcBef>
                <a:spcPts val="1445"/>
              </a:spcBef>
              <a:buClr>
                <a:srgbClr val="CC0000"/>
              </a:buClr>
              <a:buSzPct val="90625"/>
              <a:buFont typeface="Wingdings"/>
              <a:buChar char=""/>
              <a:tabLst>
                <a:tab pos="306070" algn="l"/>
              </a:tabLst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kapsulira sadržaj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koji je okruženju vidljiv samo kroz</a:t>
            </a:r>
            <a:r>
              <a:rPr sz="16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interfejse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5447" y="3444240"/>
            <a:ext cx="8785860" cy="1268296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354965" indent="-267970">
              <a:lnSpc>
                <a:spcPct val="100000"/>
              </a:lnSpc>
              <a:spcBef>
                <a:spcPts val="290"/>
              </a:spcBef>
              <a:buClr>
                <a:srgbClr val="CC0000"/>
              </a:buClr>
              <a:buSzPct val="90625"/>
              <a:buFont typeface="Wingdings"/>
              <a:buChar char=""/>
              <a:tabLst>
                <a:tab pos="36512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komponenta može da sadrži deo u kome su navedene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klase koje</a:t>
            </a:r>
            <a:r>
              <a:rPr sz="1600" u="heavy" spc="1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realizuje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64490" indent="-277495">
              <a:lnSpc>
                <a:spcPct val="100000"/>
              </a:lnSpc>
              <a:buClr>
                <a:srgbClr val="CC0000"/>
              </a:buClr>
              <a:buSzPct val="90625"/>
              <a:buFont typeface="Wingdings"/>
              <a:buChar char=""/>
              <a:tabLst>
                <a:tab pos="365125" algn="l"/>
              </a:tabLst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klasa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logička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apstrakcija, a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komponenta fizička</a:t>
            </a:r>
            <a:r>
              <a:rPr sz="1600" u="heavy" spc="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realizacija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64490" indent="-277495">
              <a:lnSpc>
                <a:spcPct val="100000"/>
              </a:lnSpc>
              <a:buClr>
                <a:srgbClr val="CC0000"/>
              </a:buClr>
              <a:buSzPct val="87500"/>
              <a:buFont typeface="Wingdings"/>
              <a:buChar char=""/>
              <a:tabLst>
                <a:tab pos="36512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komponente predstavljaju fizičko pakovanje različitih logičkih</a:t>
            </a:r>
            <a:r>
              <a:rPr sz="16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apstrakcija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4965" marR="691515" indent="-267970">
              <a:lnSpc>
                <a:spcPct val="100000"/>
              </a:lnSpc>
              <a:buClr>
                <a:srgbClr val="CC0000"/>
              </a:buClr>
              <a:buSzPct val="87500"/>
              <a:buFont typeface="Wingdings"/>
              <a:buChar char=""/>
              <a:tabLst>
                <a:tab pos="355600" algn="l"/>
              </a:tabLst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klase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imaju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atribute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operacije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, a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komponente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samo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operacije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koje su dostupne preko  interfejsa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74754" y="2440794"/>
            <a:ext cx="1633855" cy="803910"/>
          </a:xfrm>
          <a:custGeom>
            <a:avLst/>
            <a:gdLst/>
            <a:ahLst/>
            <a:cxnLst/>
            <a:rect l="l" t="t" r="r" b="b"/>
            <a:pathLst>
              <a:path w="1633854" h="803910">
                <a:moveTo>
                  <a:pt x="0" y="803806"/>
                </a:moveTo>
                <a:lnTo>
                  <a:pt x="1633444" y="803806"/>
                </a:lnTo>
                <a:lnTo>
                  <a:pt x="1633444" y="0"/>
                </a:lnTo>
                <a:lnTo>
                  <a:pt x="0" y="0"/>
                </a:lnTo>
                <a:lnTo>
                  <a:pt x="0" y="803806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2674754" y="2440794"/>
            <a:ext cx="1633855" cy="803910"/>
          </a:xfrm>
          <a:custGeom>
            <a:avLst/>
            <a:gdLst/>
            <a:ahLst/>
            <a:cxnLst/>
            <a:rect l="l" t="t" r="r" b="b"/>
            <a:pathLst>
              <a:path w="1633854" h="803910">
                <a:moveTo>
                  <a:pt x="0" y="803806"/>
                </a:moveTo>
                <a:lnTo>
                  <a:pt x="1633444" y="803806"/>
                </a:lnTo>
                <a:lnTo>
                  <a:pt x="1633444" y="0"/>
                </a:lnTo>
                <a:lnTo>
                  <a:pt x="0" y="0"/>
                </a:lnTo>
                <a:lnTo>
                  <a:pt x="0" y="803806"/>
                </a:lnTo>
                <a:close/>
              </a:path>
            </a:pathLst>
          </a:custGeom>
          <a:ln w="4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74755" y="2440794"/>
            <a:ext cx="1633855" cy="659155"/>
          </a:xfrm>
          <a:prstGeom prst="rect">
            <a:avLst/>
          </a:prstGeom>
          <a:ln w="490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68910">
              <a:lnSpc>
                <a:spcPct val="100000"/>
              </a:lnSpc>
              <a:spcBef>
                <a:spcPts val="1019"/>
              </a:spcBef>
            </a:pPr>
            <a:r>
              <a:rPr sz="1750" spc="15" dirty="0">
                <a:solidFill>
                  <a:schemeClr val="tx1"/>
                </a:solidFill>
                <a:latin typeface="Arial"/>
                <a:cs typeface="Arial"/>
              </a:rPr>
              <a:t>Komponenta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52426" y="2540926"/>
            <a:ext cx="153035" cy="251460"/>
          </a:xfrm>
          <a:custGeom>
            <a:avLst/>
            <a:gdLst/>
            <a:ahLst/>
            <a:cxnLst/>
            <a:rect l="l" t="t" r="r" b="b"/>
            <a:pathLst>
              <a:path w="153035" h="251460">
                <a:moveTo>
                  <a:pt x="0" y="251428"/>
                </a:moveTo>
                <a:lnTo>
                  <a:pt x="152587" y="251428"/>
                </a:lnTo>
                <a:lnTo>
                  <a:pt x="152586" y="0"/>
                </a:lnTo>
                <a:lnTo>
                  <a:pt x="0" y="0"/>
                </a:lnTo>
                <a:lnTo>
                  <a:pt x="0" y="251428"/>
                </a:lnTo>
                <a:close/>
              </a:path>
            </a:pathLst>
          </a:custGeom>
          <a:ln w="49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00830" y="2616851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>
                <a:moveTo>
                  <a:pt x="0" y="0"/>
                </a:moveTo>
                <a:lnTo>
                  <a:pt x="103188" y="0"/>
                </a:lnTo>
              </a:path>
            </a:pathLst>
          </a:custGeom>
          <a:ln w="506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00830" y="2591544"/>
            <a:ext cx="103505" cy="50800"/>
          </a:xfrm>
          <a:custGeom>
            <a:avLst/>
            <a:gdLst/>
            <a:ahLst/>
            <a:cxnLst/>
            <a:rect l="l" t="t" r="r" b="b"/>
            <a:pathLst>
              <a:path w="103504" h="50800">
                <a:moveTo>
                  <a:pt x="0" y="50613"/>
                </a:moveTo>
                <a:lnTo>
                  <a:pt x="103188" y="50613"/>
                </a:lnTo>
                <a:lnTo>
                  <a:pt x="103188" y="0"/>
                </a:lnTo>
                <a:lnTo>
                  <a:pt x="0" y="0"/>
                </a:lnTo>
                <a:lnTo>
                  <a:pt x="0" y="50613"/>
                </a:lnTo>
                <a:close/>
              </a:path>
            </a:pathLst>
          </a:custGeom>
          <a:ln w="4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000830" y="2716431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>
                <a:moveTo>
                  <a:pt x="0" y="0"/>
                </a:moveTo>
                <a:lnTo>
                  <a:pt x="103188" y="0"/>
                </a:lnTo>
              </a:path>
            </a:pathLst>
          </a:custGeom>
          <a:ln w="506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00830" y="2691125"/>
            <a:ext cx="103505" cy="50800"/>
          </a:xfrm>
          <a:custGeom>
            <a:avLst/>
            <a:gdLst/>
            <a:ahLst/>
            <a:cxnLst/>
            <a:rect l="l" t="t" r="r" b="b"/>
            <a:pathLst>
              <a:path w="103504" h="50800">
                <a:moveTo>
                  <a:pt x="0" y="50613"/>
                </a:moveTo>
                <a:lnTo>
                  <a:pt x="103188" y="50613"/>
                </a:lnTo>
                <a:lnTo>
                  <a:pt x="103188" y="0"/>
                </a:lnTo>
                <a:lnTo>
                  <a:pt x="0" y="0"/>
                </a:lnTo>
                <a:lnTo>
                  <a:pt x="0" y="50613"/>
                </a:lnTo>
                <a:close/>
              </a:path>
            </a:pathLst>
          </a:custGeom>
          <a:ln w="49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24932" y="2440794"/>
            <a:ext cx="1633855" cy="635495"/>
          </a:xfrm>
          <a:prstGeom prst="rect">
            <a:avLst/>
          </a:prstGeom>
          <a:solidFill>
            <a:srgbClr val="FFFF99"/>
          </a:solidFill>
          <a:ln w="4909">
            <a:solidFill>
              <a:srgbClr val="000000"/>
            </a:solidFill>
          </a:ln>
        </p:spPr>
        <p:txBody>
          <a:bodyPr vert="horz" wrap="square" lIns="0" tIns="107315" rIns="0" bIns="0" rtlCol="0">
            <a:spAutoFit/>
          </a:bodyPr>
          <a:lstStyle/>
          <a:p>
            <a:pPr marL="169545" marR="124460" indent="-44450">
              <a:lnSpc>
                <a:spcPct val="100800"/>
              </a:lnSpc>
              <a:spcBef>
                <a:spcPts val="845"/>
              </a:spcBef>
            </a:pPr>
            <a:r>
              <a:rPr sz="1750" spc="10" dirty="0">
                <a:solidFill>
                  <a:schemeClr val="tx1"/>
                </a:solidFill>
                <a:latin typeface="Arial"/>
                <a:cs typeface="Arial"/>
              </a:rPr>
              <a:t>«</a:t>
            </a: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750" spc="1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750" spc="3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750" spc="1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750" spc="1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750" spc="1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750" spc="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750" spc="5" dirty="0">
                <a:solidFill>
                  <a:schemeClr val="tx1"/>
                </a:solidFill>
                <a:latin typeface="Arial"/>
                <a:cs typeface="Arial"/>
              </a:rPr>
              <a:t>nt»  </a:t>
            </a:r>
            <a:r>
              <a:rPr sz="1750" spc="15" dirty="0">
                <a:solidFill>
                  <a:schemeClr val="tx1"/>
                </a:solidFill>
                <a:latin typeface="Arial"/>
                <a:cs typeface="Arial"/>
              </a:rPr>
              <a:t>Komponenta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96926" y="4898951"/>
            <a:ext cx="1684020" cy="1781175"/>
          </a:xfrm>
          <a:custGeom>
            <a:avLst/>
            <a:gdLst/>
            <a:ahLst/>
            <a:cxnLst/>
            <a:rect l="l" t="t" r="r" b="b"/>
            <a:pathLst>
              <a:path w="1684020" h="1781175">
                <a:moveTo>
                  <a:pt x="0" y="1780724"/>
                </a:moveTo>
                <a:lnTo>
                  <a:pt x="1683602" y="1780724"/>
                </a:lnTo>
                <a:lnTo>
                  <a:pt x="1683602" y="0"/>
                </a:lnTo>
                <a:lnTo>
                  <a:pt x="0" y="0"/>
                </a:lnTo>
                <a:lnTo>
                  <a:pt x="0" y="1780724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96926" y="4898951"/>
            <a:ext cx="1684020" cy="1781175"/>
          </a:xfrm>
          <a:custGeom>
            <a:avLst/>
            <a:gdLst/>
            <a:ahLst/>
            <a:cxnLst/>
            <a:rect l="l" t="t" r="r" b="b"/>
            <a:pathLst>
              <a:path w="1684020" h="1781175">
                <a:moveTo>
                  <a:pt x="0" y="1780724"/>
                </a:moveTo>
                <a:lnTo>
                  <a:pt x="1683602" y="1780724"/>
                </a:lnTo>
                <a:lnTo>
                  <a:pt x="1683602" y="0"/>
                </a:lnTo>
                <a:lnTo>
                  <a:pt x="0" y="0"/>
                </a:lnTo>
                <a:lnTo>
                  <a:pt x="0" y="1780724"/>
                </a:lnTo>
                <a:close/>
              </a:path>
            </a:pathLst>
          </a:custGeom>
          <a:ln w="5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238809" y="5029268"/>
            <a:ext cx="237490" cy="393065"/>
          </a:xfrm>
          <a:custGeom>
            <a:avLst/>
            <a:gdLst/>
            <a:ahLst/>
            <a:cxnLst/>
            <a:rect l="l" t="t" r="r" b="b"/>
            <a:pathLst>
              <a:path w="237489" h="393064">
                <a:moveTo>
                  <a:pt x="0" y="392659"/>
                </a:moveTo>
                <a:lnTo>
                  <a:pt x="237447" y="392659"/>
                </a:lnTo>
                <a:lnTo>
                  <a:pt x="237447" y="0"/>
                </a:lnTo>
                <a:lnTo>
                  <a:pt x="0" y="0"/>
                </a:lnTo>
                <a:lnTo>
                  <a:pt x="0" y="392659"/>
                </a:lnTo>
                <a:close/>
              </a:path>
            </a:pathLst>
          </a:custGeom>
          <a:ln w="50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159474" y="5108484"/>
            <a:ext cx="159385" cy="78105"/>
          </a:xfrm>
          <a:custGeom>
            <a:avLst/>
            <a:gdLst/>
            <a:ahLst/>
            <a:cxnLst/>
            <a:rect l="l" t="t" r="r" b="b"/>
            <a:pathLst>
              <a:path w="159385" h="78104">
                <a:moveTo>
                  <a:pt x="0" y="77521"/>
                </a:moveTo>
                <a:lnTo>
                  <a:pt x="159236" y="77521"/>
                </a:lnTo>
                <a:lnTo>
                  <a:pt x="159236" y="0"/>
                </a:lnTo>
                <a:lnTo>
                  <a:pt x="0" y="0"/>
                </a:lnTo>
                <a:lnTo>
                  <a:pt x="0" y="775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59474" y="5108484"/>
            <a:ext cx="159385" cy="78105"/>
          </a:xfrm>
          <a:custGeom>
            <a:avLst/>
            <a:gdLst/>
            <a:ahLst/>
            <a:cxnLst/>
            <a:rect l="l" t="t" r="r" b="b"/>
            <a:pathLst>
              <a:path w="159385" h="78104">
                <a:moveTo>
                  <a:pt x="0" y="77521"/>
                </a:moveTo>
                <a:lnTo>
                  <a:pt x="159236" y="77521"/>
                </a:lnTo>
                <a:lnTo>
                  <a:pt x="159236" y="0"/>
                </a:lnTo>
                <a:lnTo>
                  <a:pt x="0" y="0"/>
                </a:lnTo>
                <a:lnTo>
                  <a:pt x="0" y="77521"/>
                </a:lnTo>
                <a:close/>
              </a:path>
            </a:pathLst>
          </a:custGeom>
          <a:ln w="50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159474" y="5265216"/>
            <a:ext cx="159385" cy="79375"/>
          </a:xfrm>
          <a:custGeom>
            <a:avLst/>
            <a:gdLst/>
            <a:ahLst/>
            <a:cxnLst/>
            <a:rect l="l" t="t" r="r" b="b"/>
            <a:pathLst>
              <a:path w="159385" h="79375">
                <a:moveTo>
                  <a:pt x="0" y="79206"/>
                </a:moveTo>
                <a:lnTo>
                  <a:pt x="159236" y="79206"/>
                </a:lnTo>
                <a:lnTo>
                  <a:pt x="159236" y="0"/>
                </a:lnTo>
                <a:lnTo>
                  <a:pt x="0" y="0"/>
                </a:lnTo>
                <a:lnTo>
                  <a:pt x="0" y="792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59474" y="5265216"/>
            <a:ext cx="159385" cy="79375"/>
          </a:xfrm>
          <a:custGeom>
            <a:avLst/>
            <a:gdLst/>
            <a:ahLst/>
            <a:cxnLst/>
            <a:rect l="l" t="t" r="r" b="b"/>
            <a:pathLst>
              <a:path w="159385" h="79375">
                <a:moveTo>
                  <a:pt x="0" y="79206"/>
                </a:moveTo>
                <a:lnTo>
                  <a:pt x="159236" y="79206"/>
                </a:lnTo>
                <a:lnTo>
                  <a:pt x="159236" y="0"/>
                </a:lnTo>
                <a:lnTo>
                  <a:pt x="0" y="0"/>
                </a:lnTo>
                <a:lnTo>
                  <a:pt x="0" y="79206"/>
                </a:lnTo>
                <a:close/>
              </a:path>
            </a:pathLst>
          </a:custGeom>
          <a:ln w="50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01525" y="5317997"/>
            <a:ext cx="1224915" cy="26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5" dirty="0">
                <a:solidFill>
                  <a:schemeClr val="tx1"/>
                </a:solidFill>
                <a:latin typeface="Arial"/>
                <a:cs typeface="Arial"/>
              </a:rPr>
              <a:t>Komponenta</a:t>
            </a:r>
            <a:endParaRPr sz="16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71227" y="5820190"/>
            <a:ext cx="1329055" cy="765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0360" marR="5080" indent="-328295">
              <a:lnSpc>
                <a:spcPct val="100000"/>
              </a:lnSpc>
            </a:pPr>
            <a:r>
              <a:rPr sz="1650" spc="5" dirty="0">
                <a:solidFill>
                  <a:schemeClr val="tx1"/>
                </a:solidFill>
                <a:latin typeface="Arial"/>
                <a:cs typeface="Arial"/>
              </a:rPr>
              <a:t>«realiza</a:t>
            </a:r>
            <a:r>
              <a:rPr sz="1650" spc="-1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650" spc="5" dirty="0">
                <a:solidFill>
                  <a:schemeClr val="tx1"/>
                </a:solidFill>
                <a:latin typeface="Arial"/>
                <a:cs typeface="Arial"/>
              </a:rPr>
              <a:t>ions» </a:t>
            </a:r>
            <a:r>
              <a:rPr sz="1650" dirty="0">
                <a:solidFill>
                  <a:schemeClr val="tx1"/>
                </a:solidFill>
                <a:latin typeface="Arial"/>
                <a:cs typeface="Arial"/>
              </a:rPr>
              <a:t> Klasa1  Klasa2</a:t>
            </a:r>
            <a:endParaRPr sz="16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896926" y="5631462"/>
            <a:ext cx="1684020" cy="0"/>
          </a:xfrm>
          <a:custGeom>
            <a:avLst/>
            <a:gdLst/>
            <a:ahLst/>
            <a:cxnLst/>
            <a:rect l="l" t="t" r="r" b="b"/>
            <a:pathLst>
              <a:path w="1684020">
                <a:moveTo>
                  <a:pt x="0" y="0"/>
                </a:moveTo>
                <a:lnTo>
                  <a:pt x="1683593" y="0"/>
                </a:lnTo>
              </a:path>
            </a:pathLst>
          </a:custGeom>
          <a:ln w="50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428948" y="5291601"/>
            <a:ext cx="1684020" cy="942975"/>
          </a:xfrm>
          <a:custGeom>
            <a:avLst/>
            <a:gdLst/>
            <a:ahLst/>
            <a:cxnLst/>
            <a:rect l="l" t="t" r="r" b="b"/>
            <a:pathLst>
              <a:path w="1684020" h="942975">
                <a:moveTo>
                  <a:pt x="0" y="942608"/>
                </a:moveTo>
                <a:lnTo>
                  <a:pt x="1683602" y="942608"/>
                </a:lnTo>
                <a:lnTo>
                  <a:pt x="1683602" y="0"/>
                </a:lnTo>
                <a:lnTo>
                  <a:pt x="0" y="0"/>
                </a:lnTo>
                <a:lnTo>
                  <a:pt x="0" y="94260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428948" y="5291601"/>
            <a:ext cx="1684020" cy="942975"/>
          </a:xfrm>
          <a:custGeom>
            <a:avLst/>
            <a:gdLst/>
            <a:ahLst/>
            <a:cxnLst/>
            <a:rect l="l" t="t" r="r" b="b"/>
            <a:pathLst>
              <a:path w="1684020" h="942975">
                <a:moveTo>
                  <a:pt x="0" y="942608"/>
                </a:moveTo>
                <a:lnTo>
                  <a:pt x="1683602" y="942608"/>
                </a:lnTo>
                <a:lnTo>
                  <a:pt x="1683602" y="0"/>
                </a:lnTo>
                <a:lnTo>
                  <a:pt x="0" y="0"/>
                </a:lnTo>
                <a:lnTo>
                  <a:pt x="0" y="942608"/>
                </a:lnTo>
                <a:close/>
              </a:path>
            </a:pathLst>
          </a:custGeom>
          <a:ln w="50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771234" y="5421950"/>
            <a:ext cx="236854" cy="393700"/>
          </a:xfrm>
          <a:custGeom>
            <a:avLst/>
            <a:gdLst/>
            <a:ahLst/>
            <a:cxnLst/>
            <a:rect l="l" t="t" r="r" b="b"/>
            <a:pathLst>
              <a:path w="236854" h="393700">
                <a:moveTo>
                  <a:pt x="0" y="393211"/>
                </a:moveTo>
                <a:lnTo>
                  <a:pt x="236867" y="393211"/>
                </a:lnTo>
                <a:lnTo>
                  <a:pt x="236867" y="0"/>
                </a:lnTo>
                <a:lnTo>
                  <a:pt x="0" y="0"/>
                </a:lnTo>
                <a:lnTo>
                  <a:pt x="0" y="393211"/>
                </a:lnTo>
                <a:close/>
              </a:path>
            </a:pathLst>
          </a:custGeom>
          <a:ln w="50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691853" y="5501143"/>
            <a:ext cx="157480" cy="78105"/>
          </a:xfrm>
          <a:custGeom>
            <a:avLst/>
            <a:gdLst/>
            <a:ahLst/>
            <a:cxnLst/>
            <a:rect l="l" t="t" r="r" b="b"/>
            <a:pathLst>
              <a:path w="157479" h="78104">
                <a:moveTo>
                  <a:pt x="0" y="77521"/>
                </a:moveTo>
                <a:lnTo>
                  <a:pt x="156968" y="77521"/>
                </a:lnTo>
                <a:lnTo>
                  <a:pt x="156968" y="0"/>
                </a:lnTo>
                <a:lnTo>
                  <a:pt x="0" y="0"/>
                </a:lnTo>
                <a:lnTo>
                  <a:pt x="0" y="775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691853" y="5501143"/>
            <a:ext cx="157480" cy="78105"/>
          </a:xfrm>
          <a:custGeom>
            <a:avLst/>
            <a:gdLst/>
            <a:ahLst/>
            <a:cxnLst/>
            <a:rect l="l" t="t" r="r" b="b"/>
            <a:pathLst>
              <a:path w="157479" h="78104">
                <a:moveTo>
                  <a:pt x="0" y="77521"/>
                </a:moveTo>
                <a:lnTo>
                  <a:pt x="156968" y="77521"/>
                </a:lnTo>
                <a:lnTo>
                  <a:pt x="156968" y="0"/>
                </a:lnTo>
                <a:lnTo>
                  <a:pt x="0" y="0"/>
                </a:lnTo>
                <a:lnTo>
                  <a:pt x="0" y="77521"/>
                </a:lnTo>
                <a:close/>
              </a:path>
            </a:pathLst>
          </a:custGeom>
          <a:ln w="50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691853" y="5657875"/>
            <a:ext cx="157480" cy="79375"/>
          </a:xfrm>
          <a:custGeom>
            <a:avLst/>
            <a:gdLst/>
            <a:ahLst/>
            <a:cxnLst/>
            <a:rect l="l" t="t" r="r" b="b"/>
            <a:pathLst>
              <a:path w="157479" h="79375">
                <a:moveTo>
                  <a:pt x="0" y="79206"/>
                </a:moveTo>
                <a:lnTo>
                  <a:pt x="156968" y="79206"/>
                </a:lnTo>
                <a:lnTo>
                  <a:pt x="156968" y="0"/>
                </a:lnTo>
                <a:lnTo>
                  <a:pt x="0" y="0"/>
                </a:lnTo>
                <a:lnTo>
                  <a:pt x="0" y="792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691853" y="5657875"/>
            <a:ext cx="157480" cy="79375"/>
          </a:xfrm>
          <a:custGeom>
            <a:avLst/>
            <a:gdLst/>
            <a:ahLst/>
            <a:cxnLst/>
            <a:rect l="l" t="t" r="r" b="b"/>
            <a:pathLst>
              <a:path w="157479" h="79375">
                <a:moveTo>
                  <a:pt x="0" y="79206"/>
                </a:moveTo>
                <a:lnTo>
                  <a:pt x="156968" y="79206"/>
                </a:lnTo>
                <a:lnTo>
                  <a:pt x="156968" y="0"/>
                </a:lnTo>
                <a:lnTo>
                  <a:pt x="0" y="0"/>
                </a:lnTo>
                <a:lnTo>
                  <a:pt x="0" y="79206"/>
                </a:lnTo>
                <a:close/>
              </a:path>
            </a:pathLst>
          </a:custGeom>
          <a:ln w="50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28948" y="5291601"/>
            <a:ext cx="1684020" cy="730969"/>
          </a:xfrm>
          <a:prstGeom prst="rect">
            <a:avLst/>
          </a:prstGeom>
          <a:ln w="506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6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5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37795">
              <a:lnSpc>
                <a:spcPct val="100000"/>
              </a:lnSpc>
            </a:pPr>
            <a:r>
              <a:rPr sz="1650" spc="5" dirty="0">
                <a:solidFill>
                  <a:schemeClr val="tx1"/>
                </a:solidFill>
                <a:latin typeface="Arial"/>
                <a:cs typeface="Arial"/>
              </a:rPr>
              <a:t>Komponenta</a:t>
            </a:r>
            <a:endParaRPr sz="16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843346" y="5029268"/>
            <a:ext cx="948055" cy="310983"/>
          </a:xfrm>
          <a:prstGeom prst="rect">
            <a:avLst/>
          </a:prstGeom>
          <a:ln w="5066">
            <a:solidFill>
              <a:srgbClr val="000000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149860">
              <a:lnSpc>
                <a:spcPct val="100000"/>
              </a:lnSpc>
              <a:spcBef>
                <a:spcPts val="445"/>
              </a:spcBef>
            </a:pPr>
            <a:r>
              <a:rPr sz="1650" dirty="0">
                <a:solidFill>
                  <a:schemeClr val="tx1"/>
                </a:solidFill>
                <a:latin typeface="Arial"/>
                <a:cs typeface="Arial"/>
              </a:rPr>
              <a:t>Klasa1</a:t>
            </a:r>
            <a:endParaRPr sz="16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843346" y="6084223"/>
            <a:ext cx="948055" cy="310983"/>
          </a:xfrm>
          <a:prstGeom prst="rect">
            <a:avLst/>
          </a:prstGeom>
          <a:ln w="5066">
            <a:solidFill>
              <a:srgbClr val="000000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149860">
              <a:lnSpc>
                <a:spcPct val="100000"/>
              </a:lnSpc>
              <a:spcBef>
                <a:spcPts val="445"/>
              </a:spcBef>
            </a:pPr>
            <a:r>
              <a:rPr sz="1650" dirty="0">
                <a:solidFill>
                  <a:schemeClr val="tx1"/>
                </a:solidFill>
                <a:latin typeface="Arial"/>
                <a:cs typeface="Arial"/>
              </a:rPr>
              <a:t>Klasa2</a:t>
            </a:r>
            <a:endParaRPr sz="16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122880" y="5306499"/>
            <a:ext cx="721360" cy="313690"/>
          </a:xfrm>
          <a:custGeom>
            <a:avLst/>
            <a:gdLst/>
            <a:ahLst/>
            <a:cxnLst/>
            <a:rect l="l" t="t" r="r" b="b"/>
            <a:pathLst>
              <a:path w="721359" h="313689">
                <a:moveTo>
                  <a:pt x="39690" y="292105"/>
                </a:moveTo>
                <a:lnTo>
                  <a:pt x="36209" y="292105"/>
                </a:lnTo>
                <a:lnTo>
                  <a:pt x="0" y="308960"/>
                </a:lnTo>
                <a:lnTo>
                  <a:pt x="0" y="311769"/>
                </a:lnTo>
                <a:lnTo>
                  <a:pt x="1160" y="313450"/>
                </a:lnTo>
                <a:lnTo>
                  <a:pt x="2785" y="313450"/>
                </a:lnTo>
                <a:lnTo>
                  <a:pt x="39690" y="297148"/>
                </a:lnTo>
                <a:lnTo>
                  <a:pt x="39690" y="292105"/>
                </a:lnTo>
                <a:close/>
              </a:path>
              <a:path w="721359" h="313689">
                <a:moveTo>
                  <a:pt x="100967" y="265694"/>
                </a:moveTo>
                <a:lnTo>
                  <a:pt x="97485" y="265694"/>
                </a:lnTo>
                <a:lnTo>
                  <a:pt x="62901" y="281997"/>
                </a:lnTo>
                <a:lnTo>
                  <a:pt x="61276" y="283678"/>
                </a:lnTo>
                <a:lnTo>
                  <a:pt x="61276" y="285358"/>
                </a:lnTo>
                <a:lnTo>
                  <a:pt x="64526" y="287039"/>
                </a:lnTo>
                <a:lnTo>
                  <a:pt x="100967" y="270760"/>
                </a:lnTo>
                <a:lnTo>
                  <a:pt x="102592" y="269079"/>
                </a:lnTo>
                <a:lnTo>
                  <a:pt x="102592" y="267375"/>
                </a:lnTo>
                <a:lnTo>
                  <a:pt x="100967" y="265694"/>
                </a:lnTo>
                <a:close/>
              </a:path>
              <a:path w="721359" h="313689">
                <a:moveTo>
                  <a:pt x="160387" y="239307"/>
                </a:moveTo>
                <a:lnTo>
                  <a:pt x="124178" y="255586"/>
                </a:lnTo>
                <a:lnTo>
                  <a:pt x="122553" y="257267"/>
                </a:lnTo>
                <a:lnTo>
                  <a:pt x="122553" y="258948"/>
                </a:lnTo>
                <a:lnTo>
                  <a:pt x="124178" y="260652"/>
                </a:lnTo>
                <a:lnTo>
                  <a:pt x="125803" y="260652"/>
                </a:lnTo>
                <a:lnTo>
                  <a:pt x="162012" y="244350"/>
                </a:lnTo>
                <a:lnTo>
                  <a:pt x="163868" y="242669"/>
                </a:lnTo>
                <a:lnTo>
                  <a:pt x="163868" y="240988"/>
                </a:lnTo>
                <a:lnTo>
                  <a:pt x="160387" y="239307"/>
                </a:lnTo>
                <a:close/>
              </a:path>
              <a:path w="721359" h="313689">
                <a:moveTo>
                  <a:pt x="223288" y="212896"/>
                </a:moveTo>
                <a:lnTo>
                  <a:pt x="221664" y="212896"/>
                </a:lnTo>
                <a:lnTo>
                  <a:pt x="185455" y="228070"/>
                </a:lnTo>
                <a:lnTo>
                  <a:pt x="183598" y="229175"/>
                </a:lnTo>
                <a:lnTo>
                  <a:pt x="183598" y="232560"/>
                </a:lnTo>
                <a:lnTo>
                  <a:pt x="185455" y="234241"/>
                </a:lnTo>
                <a:lnTo>
                  <a:pt x="188704" y="234241"/>
                </a:lnTo>
                <a:lnTo>
                  <a:pt x="223288" y="217962"/>
                </a:lnTo>
                <a:lnTo>
                  <a:pt x="224913" y="216258"/>
                </a:lnTo>
                <a:lnTo>
                  <a:pt x="224913" y="214577"/>
                </a:lnTo>
                <a:lnTo>
                  <a:pt x="223288" y="212896"/>
                </a:lnTo>
                <a:close/>
              </a:path>
              <a:path w="721359" h="313689">
                <a:moveTo>
                  <a:pt x="286190" y="186486"/>
                </a:moveTo>
                <a:lnTo>
                  <a:pt x="283405" y="186486"/>
                </a:lnTo>
                <a:lnTo>
                  <a:pt x="248356" y="201660"/>
                </a:lnTo>
                <a:lnTo>
                  <a:pt x="246499" y="202788"/>
                </a:lnTo>
                <a:lnTo>
                  <a:pt x="246499" y="206150"/>
                </a:lnTo>
                <a:lnTo>
                  <a:pt x="248356" y="207831"/>
                </a:lnTo>
                <a:lnTo>
                  <a:pt x="249981" y="206150"/>
                </a:lnTo>
                <a:lnTo>
                  <a:pt x="286190" y="191551"/>
                </a:lnTo>
                <a:lnTo>
                  <a:pt x="287815" y="189870"/>
                </a:lnTo>
                <a:lnTo>
                  <a:pt x="287815" y="188190"/>
                </a:lnTo>
                <a:lnTo>
                  <a:pt x="286190" y="186486"/>
                </a:lnTo>
                <a:close/>
              </a:path>
              <a:path w="721359" h="313689">
                <a:moveTo>
                  <a:pt x="347931" y="160098"/>
                </a:moveTo>
                <a:lnTo>
                  <a:pt x="346306" y="160098"/>
                </a:lnTo>
                <a:lnTo>
                  <a:pt x="309401" y="175249"/>
                </a:lnTo>
                <a:lnTo>
                  <a:pt x="307776" y="176377"/>
                </a:lnTo>
                <a:lnTo>
                  <a:pt x="307776" y="178058"/>
                </a:lnTo>
                <a:lnTo>
                  <a:pt x="309401" y="179762"/>
                </a:lnTo>
                <a:lnTo>
                  <a:pt x="311258" y="179762"/>
                </a:lnTo>
                <a:lnTo>
                  <a:pt x="347931" y="165141"/>
                </a:lnTo>
                <a:lnTo>
                  <a:pt x="349788" y="163460"/>
                </a:lnTo>
                <a:lnTo>
                  <a:pt x="349788" y="161779"/>
                </a:lnTo>
                <a:lnTo>
                  <a:pt x="347931" y="160098"/>
                </a:lnTo>
                <a:close/>
              </a:path>
              <a:path w="721359" h="313689">
                <a:moveTo>
                  <a:pt x="409208" y="133687"/>
                </a:moveTo>
                <a:lnTo>
                  <a:pt x="407583" y="133687"/>
                </a:lnTo>
                <a:lnTo>
                  <a:pt x="371142" y="148861"/>
                </a:lnTo>
                <a:lnTo>
                  <a:pt x="369517" y="149990"/>
                </a:lnTo>
                <a:lnTo>
                  <a:pt x="369517" y="151671"/>
                </a:lnTo>
                <a:lnTo>
                  <a:pt x="371142" y="153351"/>
                </a:lnTo>
                <a:lnTo>
                  <a:pt x="374159" y="153351"/>
                </a:lnTo>
                <a:lnTo>
                  <a:pt x="409208" y="138753"/>
                </a:lnTo>
                <a:lnTo>
                  <a:pt x="410832" y="137049"/>
                </a:lnTo>
                <a:lnTo>
                  <a:pt x="410832" y="135368"/>
                </a:lnTo>
                <a:lnTo>
                  <a:pt x="409208" y="133687"/>
                </a:lnTo>
                <a:close/>
              </a:path>
              <a:path w="721359" h="313689">
                <a:moveTo>
                  <a:pt x="473734" y="107277"/>
                </a:moveTo>
                <a:lnTo>
                  <a:pt x="468628" y="107277"/>
                </a:lnTo>
                <a:lnTo>
                  <a:pt x="434043" y="121898"/>
                </a:lnTo>
                <a:lnTo>
                  <a:pt x="432419" y="123579"/>
                </a:lnTo>
                <a:lnTo>
                  <a:pt x="432419" y="125260"/>
                </a:lnTo>
                <a:lnTo>
                  <a:pt x="434043" y="126941"/>
                </a:lnTo>
                <a:lnTo>
                  <a:pt x="435900" y="126941"/>
                </a:lnTo>
                <a:lnTo>
                  <a:pt x="472109" y="112342"/>
                </a:lnTo>
                <a:lnTo>
                  <a:pt x="473734" y="110662"/>
                </a:lnTo>
                <a:lnTo>
                  <a:pt x="473734" y="107277"/>
                </a:lnTo>
                <a:close/>
              </a:path>
              <a:path w="721359" h="313689">
                <a:moveTo>
                  <a:pt x="533386" y="79208"/>
                </a:moveTo>
                <a:lnTo>
                  <a:pt x="531529" y="79208"/>
                </a:lnTo>
                <a:lnTo>
                  <a:pt x="495320" y="95488"/>
                </a:lnTo>
                <a:lnTo>
                  <a:pt x="493695" y="97168"/>
                </a:lnTo>
                <a:lnTo>
                  <a:pt x="493695" y="98872"/>
                </a:lnTo>
                <a:lnTo>
                  <a:pt x="495320" y="100553"/>
                </a:lnTo>
                <a:lnTo>
                  <a:pt x="496945" y="100553"/>
                </a:lnTo>
                <a:lnTo>
                  <a:pt x="533386" y="85932"/>
                </a:lnTo>
                <a:lnTo>
                  <a:pt x="535011" y="84251"/>
                </a:lnTo>
                <a:lnTo>
                  <a:pt x="535011" y="80889"/>
                </a:lnTo>
                <a:lnTo>
                  <a:pt x="533386" y="79208"/>
                </a:lnTo>
                <a:close/>
              </a:path>
              <a:path w="721359" h="313689">
                <a:moveTo>
                  <a:pt x="594431" y="52798"/>
                </a:moveTo>
                <a:lnTo>
                  <a:pt x="592806" y="52798"/>
                </a:lnTo>
                <a:lnTo>
                  <a:pt x="556597" y="69100"/>
                </a:lnTo>
                <a:lnTo>
                  <a:pt x="554740" y="70781"/>
                </a:lnTo>
                <a:lnTo>
                  <a:pt x="554740" y="72462"/>
                </a:lnTo>
                <a:lnTo>
                  <a:pt x="556597" y="74143"/>
                </a:lnTo>
                <a:lnTo>
                  <a:pt x="559846" y="74143"/>
                </a:lnTo>
                <a:lnTo>
                  <a:pt x="594431" y="57863"/>
                </a:lnTo>
                <a:lnTo>
                  <a:pt x="596288" y="57863"/>
                </a:lnTo>
                <a:lnTo>
                  <a:pt x="596288" y="54479"/>
                </a:lnTo>
                <a:lnTo>
                  <a:pt x="594431" y="52798"/>
                </a:lnTo>
                <a:close/>
              </a:path>
              <a:path w="721359" h="313689">
                <a:moveTo>
                  <a:pt x="658029" y="26387"/>
                </a:moveTo>
                <a:lnTo>
                  <a:pt x="654547" y="26387"/>
                </a:lnTo>
                <a:lnTo>
                  <a:pt x="617642" y="42689"/>
                </a:lnTo>
                <a:lnTo>
                  <a:pt x="617642" y="46051"/>
                </a:lnTo>
                <a:lnTo>
                  <a:pt x="619499" y="47732"/>
                </a:lnTo>
                <a:lnTo>
                  <a:pt x="621123" y="47732"/>
                </a:lnTo>
                <a:lnTo>
                  <a:pt x="658029" y="31453"/>
                </a:lnTo>
                <a:lnTo>
                  <a:pt x="659189" y="29772"/>
                </a:lnTo>
                <a:lnTo>
                  <a:pt x="658029" y="28091"/>
                </a:lnTo>
                <a:lnTo>
                  <a:pt x="658029" y="26387"/>
                </a:lnTo>
                <a:close/>
              </a:path>
              <a:path w="721359" h="313689">
                <a:moveTo>
                  <a:pt x="719073" y="0"/>
                </a:moveTo>
                <a:lnTo>
                  <a:pt x="717449" y="0"/>
                </a:lnTo>
                <a:lnTo>
                  <a:pt x="680543" y="15150"/>
                </a:lnTo>
                <a:lnTo>
                  <a:pt x="679383" y="16279"/>
                </a:lnTo>
                <a:lnTo>
                  <a:pt x="679383" y="19664"/>
                </a:lnTo>
                <a:lnTo>
                  <a:pt x="680543" y="21344"/>
                </a:lnTo>
                <a:lnTo>
                  <a:pt x="682400" y="21344"/>
                </a:lnTo>
                <a:lnTo>
                  <a:pt x="719073" y="5042"/>
                </a:lnTo>
                <a:lnTo>
                  <a:pt x="720930" y="3361"/>
                </a:lnTo>
                <a:lnTo>
                  <a:pt x="720930" y="1680"/>
                </a:lnTo>
                <a:lnTo>
                  <a:pt x="7190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122880" y="5598604"/>
            <a:ext cx="40005" cy="21590"/>
          </a:xfrm>
          <a:custGeom>
            <a:avLst/>
            <a:gdLst/>
            <a:ahLst/>
            <a:cxnLst/>
            <a:rect l="l" t="t" r="r" b="b"/>
            <a:pathLst>
              <a:path w="40004" h="21589">
                <a:moveTo>
                  <a:pt x="0" y="16854"/>
                </a:moveTo>
                <a:lnTo>
                  <a:pt x="36209" y="0"/>
                </a:lnTo>
                <a:lnTo>
                  <a:pt x="39690" y="0"/>
                </a:lnTo>
                <a:lnTo>
                  <a:pt x="39690" y="1680"/>
                </a:lnTo>
                <a:lnTo>
                  <a:pt x="39690" y="5042"/>
                </a:lnTo>
                <a:lnTo>
                  <a:pt x="2785" y="21344"/>
                </a:lnTo>
                <a:lnTo>
                  <a:pt x="1160" y="21344"/>
                </a:lnTo>
                <a:lnTo>
                  <a:pt x="0" y="19664"/>
                </a:lnTo>
                <a:lnTo>
                  <a:pt x="0" y="17983"/>
                </a:lnTo>
                <a:lnTo>
                  <a:pt x="0" y="16854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184157" y="5572194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10" h="21589">
                <a:moveTo>
                  <a:pt x="1624" y="16302"/>
                </a:moveTo>
                <a:lnTo>
                  <a:pt x="36209" y="0"/>
                </a:lnTo>
                <a:lnTo>
                  <a:pt x="39690" y="0"/>
                </a:lnTo>
                <a:lnTo>
                  <a:pt x="41315" y="1680"/>
                </a:lnTo>
                <a:lnTo>
                  <a:pt x="41315" y="3384"/>
                </a:lnTo>
                <a:lnTo>
                  <a:pt x="39690" y="5065"/>
                </a:lnTo>
                <a:lnTo>
                  <a:pt x="3249" y="21344"/>
                </a:lnTo>
                <a:lnTo>
                  <a:pt x="0" y="19664"/>
                </a:lnTo>
                <a:lnTo>
                  <a:pt x="0" y="17983"/>
                </a:lnTo>
                <a:lnTo>
                  <a:pt x="1624" y="16302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245433" y="5545806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10" h="21589">
                <a:moveTo>
                  <a:pt x="1624" y="16279"/>
                </a:moveTo>
                <a:lnTo>
                  <a:pt x="37833" y="0"/>
                </a:lnTo>
                <a:lnTo>
                  <a:pt x="41315" y="1680"/>
                </a:lnTo>
                <a:lnTo>
                  <a:pt x="41315" y="3361"/>
                </a:lnTo>
                <a:lnTo>
                  <a:pt x="39458" y="5042"/>
                </a:lnTo>
                <a:lnTo>
                  <a:pt x="3249" y="21344"/>
                </a:lnTo>
                <a:lnTo>
                  <a:pt x="1624" y="21344"/>
                </a:lnTo>
                <a:lnTo>
                  <a:pt x="0" y="19641"/>
                </a:lnTo>
                <a:lnTo>
                  <a:pt x="0" y="17960"/>
                </a:lnTo>
                <a:lnTo>
                  <a:pt x="1624" y="16279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306478" y="5519396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10" h="21589">
                <a:moveTo>
                  <a:pt x="1856" y="15174"/>
                </a:moveTo>
                <a:lnTo>
                  <a:pt x="38065" y="0"/>
                </a:lnTo>
                <a:lnTo>
                  <a:pt x="39690" y="0"/>
                </a:lnTo>
                <a:lnTo>
                  <a:pt x="41315" y="1680"/>
                </a:lnTo>
                <a:lnTo>
                  <a:pt x="41315" y="3361"/>
                </a:lnTo>
                <a:lnTo>
                  <a:pt x="39690" y="5065"/>
                </a:lnTo>
                <a:lnTo>
                  <a:pt x="5106" y="21344"/>
                </a:lnTo>
                <a:lnTo>
                  <a:pt x="1856" y="21344"/>
                </a:lnTo>
                <a:lnTo>
                  <a:pt x="0" y="19664"/>
                </a:lnTo>
                <a:lnTo>
                  <a:pt x="0" y="16279"/>
                </a:lnTo>
                <a:lnTo>
                  <a:pt x="1856" y="15174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369379" y="5492985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10" h="21589">
                <a:moveTo>
                  <a:pt x="1856" y="15174"/>
                </a:moveTo>
                <a:lnTo>
                  <a:pt x="36905" y="0"/>
                </a:lnTo>
                <a:lnTo>
                  <a:pt x="39690" y="0"/>
                </a:lnTo>
                <a:lnTo>
                  <a:pt x="41315" y="1703"/>
                </a:lnTo>
                <a:lnTo>
                  <a:pt x="41315" y="3384"/>
                </a:lnTo>
                <a:lnTo>
                  <a:pt x="39690" y="5065"/>
                </a:lnTo>
                <a:lnTo>
                  <a:pt x="3481" y="19664"/>
                </a:lnTo>
                <a:lnTo>
                  <a:pt x="1856" y="21344"/>
                </a:lnTo>
                <a:lnTo>
                  <a:pt x="0" y="19664"/>
                </a:lnTo>
                <a:lnTo>
                  <a:pt x="0" y="16302"/>
                </a:lnTo>
                <a:lnTo>
                  <a:pt x="1856" y="15174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430656" y="5466597"/>
            <a:ext cx="42545" cy="19685"/>
          </a:xfrm>
          <a:custGeom>
            <a:avLst/>
            <a:gdLst/>
            <a:ahLst/>
            <a:cxnLst/>
            <a:rect l="l" t="t" r="r" b="b"/>
            <a:pathLst>
              <a:path w="42545" h="19685">
                <a:moveTo>
                  <a:pt x="1624" y="15150"/>
                </a:moveTo>
                <a:lnTo>
                  <a:pt x="38530" y="0"/>
                </a:lnTo>
                <a:lnTo>
                  <a:pt x="40154" y="0"/>
                </a:lnTo>
                <a:lnTo>
                  <a:pt x="42011" y="1680"/>
                </a:lnTo>
                <a:lnTo>
                  <a:pt x="42011" y="3361"/>
                </a:lnTo>
                <a:lnTo>
                  <a:pt x="40154" y="5042"/>
                </a:lnTo>
                <a:lnTo>
                  <a:pt x="3481" y="19664"/>
                </a:lnTo>
                <a:lnTo>
                  <a:pt x="1624" y="19664"/>
                </a:lnTo>
                <a:lnTo>
                  <a:pt x="0" y="17960"/>
                </a:lnTo>
                <a:lnTo>
                  <a:pt x="0" y="16279"/>
                </a:lnTo>
                <a:lnTo>
                  <a:pt x="1624" y="15150"/>
                </a:lnTo>
                <a:close/>
              </a:path>
            </a:pathLst>
          </a:custGeom>
          <a:ln w="32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492397" y="5440187"/>
            <a:ext cx="41910" cy="19685"/>
          </a:xfrm>
          <a:custGeom>
            <a:avLst/>
            <a:gdLst/>
            <a:ahLst/>
            <a:cxnLst/>
            <a:rect l="l" t="t" r="r" b="b"/>
            <a:pathLst>
              <a:path w="41909" h="19685">
                <a:moveTo>
                  <a:pt x="1624" y="15174"/>
                </a:moveTo>
                <a:lnTo>
                  <a:pt x="38065" y="0"/>
                </a:lnTo>
                <a:lnTo>
                  <a:pt x="39690" y="0"/>
                </a:lnTo>
                <a:lnTo>
                  <a:pt x="41315" y="1680"/>
                </a:lnTo>
                <a:lnTo>
                  <a:pt x="41315" y="3361"/>
                </a:lnTo>
                <a:lnTo>
                  <a:pt x="39690" y="5065"/>
                </a:lnTo>
                <a:lnTo>
                  <a:pt x="4642" y="19664"/>
                </a:lnTo>
                <a:lnTo>
                  <a:pt x="1624" y="19664"/>
                </a:lnTo>
                <a:lnTo>
                  <a:pt x="0" y="17983"/>
                </a:lnTo>
                <a:lnTo>
                  <a:pt x="0" y="16302"/>
                </a:lnTo>
                <a:lnTo>
                  <a:pt x="1624" y="15174"/>
                </a:lnTo>
                <a:close/>
              </a:path>
            </a:pathLst>
          </a:custGeom>
          <a:ln w="32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555299" y="5413776"/>
            <a:ext cx="41910" cy="19685"/>
          </a:xfrm>
          <a:custGeom>
            <a:avLst/>
            <a:gdLst/>
            <a:ahLst/>
            <a:cxnLst/>
            <a:rect l="l" t="t" r="r" b="b"/>
            <a:pathLst>
              <a:path w="41909" h="19685">
                <a:moveTo>
                  <a:pt x="1624" y="14621"/>
                </a:moveTo>
                <a:lnTo>
                  <a:pt x="36209" y="0"/>
                </a:lnTo>
                <a:lnTo>
                  <a:pt x="39690" y="0"/>
                </a:lnTo>
                <a:lnTo>
                  <a:pt x="41315" y="0"/>
                </a:lnTo>
                <a:lnTo>
                  <a:pt x="41315" y="3384"/>
                </a:lnTo>
                <a:lnTo>
                  <a:pt x="39690" y="5065"/>
                </a:lnTo>
                <a:lnTo>
                  <a:pt x="3481" y="19664"/>
                </a:lnTo>
                <a:lnTo>
                  <a:pt x="1624" y="19664"/>
                </a:lnTo>
                <a:lnTo>
                  <a:pt x="0" y="17983"/>
                </a:lnTo>
                <a:lnTo>
                  <a:pt x="0" y="16302"/>
                </a:lnTo>
                <a:lnTo>
                  <a:pt x="1624" y="14621"/>
                </a:lnTo>
                <a:close/>
              </a:path>
            </a:pathLst>
          </a:custGeom>
          <a:ln w="32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616575" y="5385708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09" h="21589">
                <a:moveTo>
                  <a:pt x="1624" y="16279"/>
                </a:moveTo>
                <a:lnTo>
                  <a:pt x="37833" y="0"/>
                </a:lnTo>
                <a:lnTo>
                  <a:pt x="39690" y="0"/>
                </a:lnTo>
                <a:lnTo>
                  <a:pt x="41315" y="1680"/>
                </a:lnTo>
                <a:lnTo>
                  <a:pt x="41315" y="5042"/>
                </a:lnTo>
                <a:lnTo>
                  <a:pt x="39690" y="6723"/>
                </a:lnTo>
                <a:lnTo>
                  <a:pt x="3249" y="21344"/>
                </a:lnTo>
                <a:lnTo>
                  <a:pt x="1624" y="21344"/>
                </a:lnTo>
                <a:lnTo>
                  <a:pt x="0" y="19664"/>
                </a:lnTo>
                <a:lnTo>
                  <a:pt x="0" y="17960"/>
                </a:lnTo>
                <a:lnTo>
                  <a:pt x="1624" y="16279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677621" y="5359297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09" h="21589">
                <a:moveTo>
                  <a:pt x="1856" y="16302"/>
                </a:moveTo>
                <a:lnTo>
                  <a:pt x="38065" y="0"/>
                </a:lnTo>
                <a:lnTo>
                  <a:pt x="39690" y="0"/>
                </a:lnTo>
                <a:lnTo>
                  <a:pt x="41547" y="1680"/>
                </a:lnTo>
                <a:lnTo>
                  <a:pt x="41547" y="5065"/>
                </a:lnTo>
                <a:lnTo>
                  <a:pt x="39690" y="5065"/>
                </a:lnTo>
                <a:lnTo>
                  <a:pt x="5106" y="21344"/>
                </a:lnTo>
                <a:lnTo>
                  <a:pt x="1856" y="21344"/>
                </a:lnTo>
                <a:lnTo>
                  <a:pt x="0" y="19664"/>
                </a:lnTo>
                <a:lnTo>
                  <a:pt x="0" y="17983"/>
                </a:lnTo>
                <a:lnTo>
                  <a:pt x="1856" y="16302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740522" y="5332886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09" h="21589">
                <a:moveTo>
                  <a:pt x="0" y="16302"/>
                </a:moveTo>
                <a:lnTo>
                  <a:pt x="36905" y="0"/>
                </a:lnTo>
                <a:lnTo>
                  <a:pt x="40386" y="0"/>
                </a:lnTo>
                <a:lnTo>
                  <a:pt x="40386" y="1703"/>
                </a:lnTo>
                <a:lnTo>
                  <a:pt x="41547" y="3384"/>
                </a:lnTo>
                <a:lnTo>
                  <a:pt x="40386" y="5065"/>
                </a:lnTo>
                <a:lnTo>
                  <a:pt x="3481" y="21344"/>
                </a:lnTo>
                <a:lnTo>
                  <a:pt x="1856" y="21344"/>
                </a:lnTo>
                <a:lnTo>
                  <a:pt x="0" y="19664"/>
                </a:lnTo>
                <a:lnTo>
                  <a:pt x="0" y="17983"/>
                </a:lnTo>
                <a:lnTo>
                  <a:pt x="0" y="16302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802263" y="5306499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09" h="21589">
                <a:moveTo>
                  <a:pt x="1160" y="15150"/>
                </a:moveTo>
                <a:lnTo>
                  <a:pt x="38065" y="0"/>
                </a:lnTo>
                <a:lnTo>
                  <a:pt x="39690" y="0"/>
                </a:lnTo>
                <a:lnTo>
                  <a:pt x="41547" y="1680"/>
                </a:lnTo>
                <a:lnTo>
                  <a:pt x="41547" y="3361"/>
                </a:lnTo>
                <a:lnTo>
                  <a:pt x="39690" y="5042"/>
                </a:lnTo>
                <a:lnTo>
                  <a:pt x="3017" y="21344"/>
                </a:lnTo>
                <a:lnTo>
                  <a:pt x="1160" y="21344"/>
                </a:lnTo>
                <a:lnTo>
                  <a:pt x="0" y="19664"/>
                </a:lnTo>
                <a:lnTo>
                  <a:pt x="0" y="16279"/>
                </a:lnTo>
                <a:lnTo>
                  <a:pt x="1160" y="15150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112435" y="5539336"/>
            <a:ext cx="88265" cy="71120"/>
          </a:xfrm>
          <a:custGeom>
            <a:avLst/>
            <a:gdLst/>
            <a:ahLst/>
            <a:cxnLst/>
            <a:rect l="l" t="t" r="r" b="b"/>
            <a:pathLst>
              <a:path w="88264" h="71120">
                <a:moveTo>
                  <a:pt x="56634" y="0"/>
                </a:moveTo>
                <a:lnTo>
                  <a:pt x="0" y="65715"/>
                </a:lnTo>
                <a:lnTo>
                  <a:pt x="87737" y="70781"/>
                </a:lnTo>
              </a:path>
            </a:pathLst>
          </a:custGeom>
          <a:ln w="50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122880" y="5928910"/>
            <a:ext cx="721360" cy="313690"/>
          </a:xfrm>
          <a:custGeom>
            <a:avLst/>
            <a:gdLst/>
            <a:ahLst/>
            <a:cxnLst/>
            <a:rect l="l" t="t" r="r" b="b"/>
            <a:pathLst>
              <a:path w="721359" h="313689">
                <a:moveTo>
                  <a:pt x="2785" y="0"/>
                </a:moveTo>
                <a:lnTo>
                  <a:pt x="1160" y="0"/>
                </a:lnTo>
                <a:lnTo>
                  <a:pt x="0" y="1680"/>
                </a:lnTo>
                <a:lnTo>
                  <a:pt x="0" y="5042"/>
                </a:lnTo>
                <a:lnTo>
                  <a:pt x="36209" y="21344"/>
                </a:lnTo>
                <a:lnTo>
                  <a:pt x="39690" y="21344"/>
                </a:lnTo>
                <a:lnTo>
                  <a:pt x="39690" y="16279"/>
                </a:lnTo>
                <a:lnTo>
                  <a:pt x="2785" y="0"/>
                </a:lnTo>
                <a:close/>
              </a:path>
              <a:path w="721359" h="313689">
                <a:moveTo>
                  <a:pt x="64526" y="26387"/>
                </a:moveTo>
                <a:lnTo>
                  <a:pt x="62901" y="26387"/>
                </a:lnTo>
                <a:lnTo>
                  <a:pt x="61276" y="28091"/>
                </a:lnTo>
                <a:lnTo>
                  <a:pt x="61276" y="31453"/>
                </a:lnTo>
                <a:lnTo>
                  <a:pt x="62901" y="31453"/>
                </a:lnTo>
                <a:lnTo>
                  <a:pt x="97485" y="47755"/>
                </a:lnTo>
                <a:lnTo>
                  <a:pt x="100967" y="47755"/>
                </a:lnTo>
                <a:lnTo>
                  <a:pt x="102592" y="46051"/>
                </a:lnTo>
                <a:lnTo>
                  <a:pt x="102592" y="44370"/>
                </a:lnTo>
                <a:lnTo>
                  <a:pt x="100967" y="42689"/>
                </a:lnTo>
                <a:lnTo>
                  <a:pt x="64526" y="26387"/>
                </a:lnTo>
                <a:close/>
              </a:path>
              <a:path w="721359" h="313689">
                <a:moveTo>
                  <a:pt x="125803" y="52798"/>
                </a:moveTo>
                <a:lnTo>
                  <a:pt x="124178" y="54479"/>
                </a:lnTo>
                <a:lnTo>
                  <a:pt x="122553" y="54479"/>
                </a:lnTo>
                <a:lnTo>
                  <a:pt x="122553" y="57863"/>
                </a:lnTo>
                <a:lnTo>
                  <a:pt x="124178" y="59544"/>
                </a:lnTo>
                <a:lnTo>
                  <a:pt x="160387" y="74143"/>
                </a:lnTo>
                <a:lnTo>
                  <a:pt x="163868" y="72462"/>
                </a:lnTo>
                <a:lnTo>
                  <a:pt x="163868" y="70781"/>
                </a:lnTo>
                <a:lnTo>
                  <a:pt x="162012" y="69100"/>
                </a:lnTo>
                <a:lnTo>
                  <a:pt x="125803" y="52798"/>
                </a:lnTo>
                <a:close/>
              </a:path>
              <a:path w="721359" h="313689">
                <a:moveTo>
                  <a:pt x="188704" y="80889"/>
                </a:moveTo>
                <a:lnTo>
                  <a:pt x="183598" y="80889"/>
                </a:lnTo>
                <a:lnTo>
                  <a:pt x="183598" y="84251"/>
                </a:lnTo>
                <a:lnTo>
                  <a:pt x="185455" y="85932"/>
                </a:lnTo>
                <a:lnTo>
                  <a:pt x="221664" y="100553"/>
                </a:lnTo>
                <a:lnTo>
                  <a:pt x="223288" y="100553"/>
                </a:lnTo>
                <a:lnTo>
                  <a:pt x="224913" y="98872"/>
                </a:lnTo>
                <a:lnTo>
                  <a:pt x="224913" y="97168"/>
                </a:lnTo>
                <a:lnTo>
                  <a:pt x="223288" y="95488"/>
                </a:lnTo>
                <a:lnTo>
                  <a:pt x="188704" y="80889"/>
                </a:lnTo>
                <a:close/>
              </a:path>
              <a:path w="721359" h="313689">
                <a:moveTo>
                  <a:pt x="249981" y="107300"/>
                </a:moveTo>
                <a:lnTo>
                  <a:pt x="248356" y="107300"/>
                </a:lnTo>
                <a:lnTo>
                  <a:pt x="246499" y="108981"/>
                </a:lnTo>
                <a:lnTo>
                  <a:pt x="246499" y="110662"/>
                </a:lnTo>
                <a:lnTo>
                  <a:pt x="248356" y="112342"/>
                </a:lnTo>
                <a:lnTo>
                  <a:pt x="283405" y="126941"/>
                </a:lnTo>
                <a:lnTo>
                  <a:pt x="286190" y="126941"/>
                </a:lnTo>
                <a:lnTo>
                  <a:pt x="287815" y="125260"/>
                </a:lnTo>
                <a:lnTo>
                  <a:pt x="287815" y="123579"/>
                </a:lnTo>
                <a:lnTo>
                  <a:pt x="286190" y="121898"/>
                </a:lnTo>
                <a:lnTo>
                  <a:pt x="249981" y="107300"/>
                </a:lnTo>
                <a:close/>
              </a:path>
              <a:path w="721359" h="313689">
                <a:moveTo>
                  <a:pt x="311258" y="133687"/>
                </a:moveTo>
                <a:lnTo>
                  <a:pt x="309401" y="133687"/>
                </a:lnTo>
                <a:lnTo>
                  <a:pt x="307776" y="135368"/>
                </a:lnTo>
                <a:lnTo>
                  <a:pt x="307776" y="137072"/>
                </a:lnTo>
                <a:lnTo>
                  <a:pt x="309401" y="138753"/>
                </a:lnTo>
                <a:lnTo>
                  <a:pt x="346306" y="153351"/>
                </a:lnTo>
                <a:lnTo>
                  <a:pt x="347931" y="153351"/>
                </a:lnTo>
                <a:lnTo>
                  <a:pt x="349788" y="151671"/>
                </a:lnTo>
                <a:lnTo>
                  <a:pt x="349788" y="149990"/>
                </a:lnTo>
                <a:lnTo>
                  <a:pt x="347931" y="148286"/>
                </a:lnTo>
                <a:lnTo>
                  <a:pt x="311258" y="133687"/>
                </a:lnTo>
                <a:close/>
              </a:path>
              <a:path w="721359" h="313689">
                <a:moveTo>
                  <a:pt x="374159" y="160098"/>
                </a:moveTo>
                <a:lnTo>
                  <a:pt x="371142" y="160098"/>
                </a:lnTo>
                <a:lnTo>
                  <a:pt x="369517" y="161779"/>
                </a:lnTo>
                <a:lnTo>
                  <a:pt x="369517" y="163460"/>
                </a:lnTo>
                <a:lnTo>
                  <a:pt x="371142" y="165141"/>
                </a:lnTo>
                <a:lnTo>
                  <a:pt x="407583" y="179762"/>
                </a:lnTo>
                <a:lnTo>
                  <a:pt x="409208" y="181443"/>
                </a:lnTo>
                <a:lnTo>
                  <a:pt x="410832" y="179762"/>
                </a:lnTo>
                <a:lnTo>
                  <a:pt x="410832" y="176377"/>
                </a:lnTo>
                <a:lnTo>
                  <a:pt x="409208" y="174696"/>
                </a:lnTo>
                <a:lnTo>
                  <a:pt x="374159" y="160098"/>
                </a:lnTo>
                <a:close/>
              </a:path>
              <a:path w="721359" h="313689">
                <a:moveTo>
                  <a:pt x="435900" y="186486"/>
                </a:moveTo>
                <a:lnTo>
                  <a:pt x="434043" y="186486"/>
                </a:lnTo>
                <a:lnTo>
                  <a:pt x="432419" y="188190"/>
                </a:lnTo>
                <a:lnTo>
                  <a:pt x="432419" y="189870"/>
                </a:lnTo>
                <a:lnTo>
                  <a:pt x="434043" y="191551"/>
                </a:lnTo>
                <a:lnTo>
                  <a:pt x="468628" y="207831"/>
                </a:lnTo>
                <a:lnTo>
                  <a:pt x="472109" y="207831"/>
                </a:lnTo>
                <a:lnTo>
                  <a:pt x="473734" y="206150"/>
                </a:lnTo>
                <a:lnTo>
                  <a:pt x="473734" y="202788"/>
                </a:lnTo>
                <a:lnTo>
                  <a:pt x="472109" y="201107"/>
                </a:lnTo>
                <a:lnTo>
                  <a:pt x="435900" y="186486"/>
                </a:lnTo>
                <a:close/>
              </a:path>
              <a:path w="721359" h="313689">
                <a:moveTo>
                  <a:pt x="496945" y="212896"/>
                </a:moveTo>
                <a:lnTo>
                  <a:pt x="495320" y="212896"/>
                </a:lnTo>
                <a:lnTo>
                  <a:pt x="493695" y="214577"/>
                </a:lnTo>
                <a:lnTo>
                  <a:pt x="493695" y="216258"/>
                </a:lnTo>
                <a:lnTo>
                  <a:pt x="495320" y="217962"/>
                </a:lnTo>
                <a:lnTo>
                  <a:pt x="531529" y="234241"/>
                </a:lnTo>
                <a:lnTo>
                  <a:pt x="533386" y="234241"/>
                </a:lnTo>
                <a:lnTo>
                  <a:pt x="535011" y="232560"/>
                </a:lnTo>
                <a:lnTo>
                  <a:pt x="535011" y="230879"/>
                </a:lnTo>
                <a:lnTo>
                  <a:pt x="533386" y="229175"/>
                </a:lnTo>
                <a:lnTo>
                  <a:pt x="496945" y="212896"/>
                </a:lnTo>
                <a:close/>
              </a:path>
              <a:path w="721359" h="313689">
                <a:moveTo>
                  <a:pt x="559846" y="239307"/>
                </a:moveTo>
                <a:lnTo>
                  <a:pt x="556597" y="239307"/>
                </a:lnTo>
                <a:lnTo>
                  <a:pt x="554740" y="240988"/>
                </a:lnTo>
                <a:lnTo>
                  <a:pt x="554740" y="244350"/>
                </a:lnTo>
                <a:lnTo>
                  <a:pt x="556597" y="244350"/>
                </a:lnTo>
                <a:lnTo>
                  <a:pt x="592806" y="260652"/>
                </a:lnTo>
                <a:lnTo>
                  <a:pt x="594431" y="260652"/>
                </a:lnTo>
                <a:lnTo>
                  <a:pt x="596288" y="258948"/>
                </a:lnTo>
                <a:lnTo>
                  <a:pt x="596288" y="257267"/>
                </a:lnTo>
                <a:lnTo>
                  <a:pt x="594431" y="255586"/>
                </a:lnTo>
                <a:lnTo>
                  <a:pt x="559846" y="239307"/>
                </a:lnTo>
                <a:close/>
              </a:path>
              <a:path w="721359" h="313689">
                <a:moveTo>
                  <a:pt x="621123" y="265694"/>
                </a:moveTo>
                <a:lnTo>
                  <a:pt x="619499" y="265694"/>
                </a:lnTo>
                <a:lnTo>
                  <a:pt x="617642" y="267375"/>
                </a:lnTo>
                <a:lnTo>
                  <a:pt x="617642" y="272441"/>
                </a:lnTo>
                <a:lnTo>
                  <a:pt x="654547" y="287039"/>
                </a:lnTo>
                <a:lnTo>
                  <a:pt x="658029" y="287039"/>
                </a:lnTo>
                <a:lnTo>
                  <a:pt x="658029" y="285358"/>
                </a:lnTo>
                <a:lnTo>
                  <a:pt x="659189" y="283678"/>
                </a:lnTo>
                <a:lnTo>
                  <a:pt x="658029" y="281997"/>
                </a:lnTo>
                <a:lnTo>
                  <a:pt x="621123" y="265694"/>
                </a:lnTo>
                <a:close/>
              </a:path>
              <a:path w="721359" h="313689">
                <a:moveTo>
                  <a:pt x="682400" y="293786"/>
                </a:moveTo>
                <a:lnTo>
                  <a:pt x="679383" y="293786"/>
                </a:lnTo>
                <a:lnTo>
                  <a:pt x="679383" y="297148"/>
                </a:lnTo>
                <a:lnTo>
                  <a:pt x="680543" y="298852"/>
                </a:lnTo>
                <a:lnTo>
                  <a:pt x="717449" y="313450"/>
                </a:lnTo>
                <a:lnTo>
                  <a:pt x="719073" y="313450"/>
                </a:lnTo>
                <a:lnTo>
                  <a:pt x="720930" y="311769"/>
                </a:lnTo>
                <a:lnTo>
                  <a:pt x="720930" y="310088"/>
                </a:lnTo>
                <a:lnTo>
                  <a:pt x="719073" y="308384"/>
                </a:lnTo>
                <a:lnTo>
                  <a:pt x="682400" y="2937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122880" y="5928910"/>
            <a:ext cx="40005" cy="21590"/>
          </a:xfrm>
          <a:custGeom>
            <a:avLst/>
            <a:gdLst/>
            <a:ahLst/>
            <a:cxnLst/>
            <a:rect l="l" t="t" r="r" b="b"/>
            <a:pathLst>
              <a:path w="40004" h="21589">
                <a:moveTo>
                  <a:pt x="2785" y="0"/>
                </a:moveTo>
                <a:lnTo>
                  <a:pt x="39690" y="16279"/>
                </a:lnTo>
                <a:lnTo>
                  <a:pt x="39690" y="17983"/>
                </a:lnTo>
                <a:lnTo>
                  <a:pt x="39690" y="19664"/>
                </a:lnTo>
                <a:lnTo>
                  <a:pt x="39690" y="21344"/>
                </a:lnTo>
                <a:lnTo>
                  <a:pt x="36209" y="21344"/>
                </a:lnTo>
                <a:lnTo>
                  <a:pt x="0" y="5042"/>
                </a:lnTo>
                <a:lnTo>
                  <a:pt x="0" y="3361"/>
                </a:lnTo>
                <a:lnTo>
                  <a:pt x="0" y="1680"/>
                </a:lnTo>
                <a:lnTo>
                  <a:pt x="1160" y="0"/>
                </a:lnTo>
                <a:lnTo>
                  <a:pt x="2785" y="0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184157" y="5955297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10" h="21589">
                <a:moveTo>
                  <a:pt x="3249" y="0"/>
                </a:moveTo>
                <a:lnTo>
                  <a:pt x="39690" y="16302"/>
                </a:lnTo>
                <a:lnTo>
                  <a:pt x="41315" y="17983"/>
                </a:lnTo>
                <a:lnTo>
                  <a:pt x="41315" y="19664"/>
                </a:lnTo>
                <a:lnTo>
                  <a:pt x="39690" y="21367"/>
                </a:lnTo>
                <a:lnTo>
                  <a:pt x="36209" y="21367"/>
                </a:lnTo>
                <a:lnTo>
                  <a:pt x="1624" y="5065"/>
                </a:lnTo>
                <a:lnTo>
                  <a:pt x="0" y="5065"/>
                </a:lnTo>
                <a:lnTo>
                  <a:pt x="0" y="1703"/>
                </a:lnTo>
                <a:lnTo>
                  <a:pt x="1624" y="0"/>
                </a:lnTo>
                <a:lnTo>
                  <a:pt x="3249" y="0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245433" y="5981708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10" h="21589">
                <a:moveTo>
                  <a:pt x="3249" y="0"/>
                </a:moveTo>
                <a:lnTo>
                  <a:pt x="39458" y="16302"/>
                </a:lnTo>
                <a:lnTo>
                  <a:pt x="41315" y="17983"/>
                </a:lnTo>
                <a:lnTo>
                  <a:pt x="41315" y="19664"/>
                </a:lnTo>
                <a:lnTo>
                  <a:pt x="37833" y="21344"/>
                </a:lnTo>
                <a:lnTo>
                  <a:pt x="1624" y="6746"/>
                </a:lnTo>
                <a:lnTo>
                  <a:pt x="0" y="5065"/>
                </a:lnTo>
                <a:lnTo>
                  <a:pt x="0" y="1680"/>
                </a:lnTo>
                <a:lnTo>
                  <a:pt x="1624" y="1680"/>
                </a:lnTo>
                <a:lnTo>
                  <a:pt x="3249" y="0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306478" y="6009799"/>
            <a:ext cx="41910" cy="19685"/>
          </a:xfrm>
          <a:custGeom>
            <a:avLst/>
            <a:gdLst/>
            <a:ahLst/>
            <a:cxnLst/>
            <a:rect l="l" t="t" r="r" b="b"/>
            <a:pathLst>
              <a:path w="41910" h="19685">
                <a:moveTo>
                  <a:pt x="5106" y="0"/>
                </a:moveTo>
                <a:lnTo>
                  <a:pt x="39690" y="14598"/>
                </a:lnTo>
                <a:lnTo>
                  <a:pt x="41315" y="16279"/>
                </a:lnTo>
                <a:lnTo>
                  <a:pt x="41315" y="17983"/>
                </a:lnTo>
                <a:lnTo>
                  <a:pt x="39690" y="19664"/>
                </a:lnTo>
                <a:lnTo>
                  <a:pt x="38065" y="19664"/>
                </a:lnTo>
                <a:lnTo>
                  <a:pt x="1856" y="5042"/>
                </a:lnTo>
                <a:lnTo>
                  <a:pt x="0" y="3361"/>
                </a:lnTo>
                <a:lnTo>
                  <a:pt x="0" y="0"/>
                </a:lnTo>
                <a:lnTo>
                  <a:pt x="1856" y="0"/>
                </a:lnTo>
                <a:lnTo>
                  <a:pt x="5106" y="0"/>
                </a:lnTo>
                <a:close/>
              </a:path>
            </a:pathLst>
          </a:custGeom>
          <a:ln w="32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369379" y="6036210"/>
            <a:ext cx="41910" cy="19685"/>
          </a:xfrm>
          <a:custGeom>
            <a:avLst/>
            <a:gdLst/>
            <a:ahLst/>
            <a:cxnLst/>
            <a:rect l="l" t="t" r="r" b="b"/>
            <a:pathLst>
              <a:path w="41910" h="19685">
                <a:moveTo>
                  <a:pt x="3481" y="0"/>
                </a:moveTo>
                <a:lnTo>
                  <a:pt x="39690" y="14598"/>
                </a:lnTo>
                <a:lnTo>
                  <a:pt x="41315" y="16279"/>
                </a:lnTo>
                <a:lnTo>
                  <a:pt x="41315" y="17960"/>
                </a:lnTo>
                <a:lnTo>
                  <a:pt x="39690" y="19641"/>
                </a:lnTo>
                <a:lnTo>
                  <a:pt x="36905" y="19641"/>
                </a:lnTo>
                <a:lnTo>
                  <a:pt x="1856" y="5042"/>
                </a:lnTo>
                <a:lnTo>
                  <a:pt x="0" y="3361"/>
                </a:lnTo>
                <a:lnTo>
                  <a:pt x="0" y="1680"/>
                </a:lnTo>
                <a:lnTo>
                  <a:pt x="1856" y="0"/>
                </a:lnTo>
                <a:lnTo>
                  <a:pt x="3481" y="0"/>
                </a:lnTo>
                <a:close/>
              </a:path>
            </a:pathLst>
          </a:custGeom>
          <a:ln w="32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430656" y="6062598"/>
            <a:ext cx="42545" cy="19685"/>
          </a:xfrm>
          <a:custGeom>
            <a:avLst/>
            <a:gdLst/>
            <a:ahLst/>
            <a:cxnLst/>
            <a:rect l="l" t="t" r="r" b="b"/>
            <a:pathLst>
              <a:path w="42545" h="19685">
                <a:moveTo>
                  <a:pt x="3481" y="0"/>
                </a:moveTo>
                <a:lnTo>
                  <a:pt x="40154" y="14598"/>
                </a:lnTo>
                <a:lnTo>
                  <a:pt x="42011" y="16302"/>
                </a:lnTo>
                <a:lnTo>
                  <a:pt x="42011" y="17983"/>
                </a:lnTo>
                <a:lnTo>
                  <a:pt x="40154" y="19664"/>
                </a:lnTo>
                <a:lnTo>
                  <a:pt x="38530" y="19664"/>
                </a:lnTo>
                <a:lnTo>
                  <a:pt x="1624" y="5065"/>
                </a:lnTo>
                <a:lnTo>
                  <a:pt x="0" y="3384"/>
                </a:lnTo>
                <a:lnTo>
                  <a:pt x="0" y="1680"/>
                </a:lnTo>
                <a:lnTo>
                  <a:pt x="1624" y="0"/>
                </a:lnTo>
                <a:lnTo>
                  <a:pt x="3481" y="0"/>
                </a:lnTo>
                <a:close/>
              </a:path>
            </a:pathLst>
          </a:custGeom>
          <a:ln w="32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492397" y="6089008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09" h="21589">
                <a:moveTo>
                  <a:pt x="4642" y="0"/>
                </a:moveTo>
                <a:lnTo>
                  <a:pt x="39690" y="14598"/>
                </a:lnTo>
                <a:lnTo>
                  <a:pt x="41315" y="16279"/>
                </a:lnTo>
                <a:lnTo>
                  <a:pt x="41315" y="19664"/>
                </a:lnTo>
                <a:lnTo>
                  <a:pt x="39690" y="21344"/>
                </a:lnTo>
                <a:lnTo>
                  <a:pt x="38065" y="19664"/>
                </a:lnTo>
                <a:lnTo>
                  <a:pt x="1624" y="5042"/>
                </a:lnTo>
                <a:lnTo>
                  <a:pt x="0" y="3361"/>
                </a:lnTo>
                <a:lnTo>
                  <a:pt x="0" y="1680"/>
                </a:lnTo>
                <a:lnTo>
                  <a:pt x="1624" y="0"/>
                </a:lnTo>
                <a:lnTo>
                  <a:pt x="4642" y="0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555299" y="6115396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09" h="21589">
                <a:moveTo>
                  <a:pt x="3481" y="0"/>
                </a:moveTo>
                <a:lnTo>
                  <a:pt x="39690" y="14621"/>
                </a:lnTo>
                <a:lnTo>
                  <a:pt x="41315" y="16302"/>
                </a:lnTo>
                <a:lnTo>
                  <a:pt x="41315" y="19664"/>
                </a:lnTo>
                <a:lnTo>
                  <a:pt x="39690" y="21344"/>
                </a:lnTo>
                <a:lnTo>
                  <a:pt x="36209" y="21344"/>
                </a:lnTo>
                <a:lnTo>
                  <a:pt x="1624" y="5065"/>
                </a:lnTo>
                <a:lnTo>
                  <a:pt x="0" y="3384"/>
                </a:lnTo>
                <a:lnTo>
                  <a:pt x="0" y="1703"/>
                </a:lnTo>
                <a:lnTo>
                  <a:pt x="1624" y="0"/>
                </a:lnTo>
                <a:lnTo>
                  <a:pt x="3481" y="0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616575" y="6141806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09" h="21589">
                <a:moveTo>
                  <a:pt x="3249" y="0"/>
                </a:moveTo>
                <a:lnTo>
                  <a:pt x="39690" y="16279"/>
                </a:lnTo>
                <a:lnTo>
                  <a:pt x="41315" y="17983"/>
                </a:lnTo>
                <a:lnTo>
                  <a:pt x="41315" y="19664"/>
                </a:lnTo>
                <a:lnTo>
                  <a:pt x="39690" y="21344"/>
                </a:lnTo>
                <a:lnTo>
                  <a:pt x="37833" y="21344"/>
                </a:lnTo>
                <a:lnTo>
                  <a:pt x="1624" y="5065"/>
                </a:lnTo>
                <a:lnTo>
                  <a:pt x="0" y="3361"/>
                </a:lnTo>
                <a:lnTo>
                  <a:pt x="0" y="1680"/>
                </a:lnTo>
                <a:lnTo>
                  <a:pt x="1624" y="0"/>
                </a:lnTo>
                <a:lnTo>
                  <a:pt x="3249" y="0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677621" y="6168217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09" h="21589">
                <a:moveTo>
                  <a:pt x="5106" y="0"/>
                </a:moveTo>
                <a:lnTo>
                  <a:pt x="39690" y="16279"/>
                </a:lnTo>
                <a:lnTo>
                  <a:pt x="41547" y="17960"/>
                </a:lnTo>
                <a:lnTo>
                  <a:pt x="41547" y="19641"/>
                </a:lnTo>
                <a:lnTo>
                  <a:pt x="39690" y="21344"/>
                </a:lnTo>
                <a:lnTo>
                  <a:pt x="38065" y="21344"/>
                </a:lnTo>
                <a:lnTo>
                  <a:pt x="1856" y="5042"/>
                </a:lnTo>
                <a:lnTo>
                  <a:pt x="0" y="5042"/>
                </a:lnTo>
                <a:lnTo>
                  <a:pt x="0" y="1680"/>
                </a:lnTo>
                <a:lnTo>
                  <a:pt x="1856" y="0"/>
                </a:lnTo>
                <a:lnTo>
                  <a:pt x="5106" y="0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740522" y="6194605"/>
            <a:ext cx="41910" cy="21590"/>
          </a:xfrm>
          <a:custGeom>
            <a:avLst/>
            <a:gdLst/>
            <a:ahLst/>
            <a:cxnLst/>
            <a:rect l="l" t="t" r="r" b="b"/>
            <a:pathLst>
              <a:path w="41909" h="21589">
                <a:moveTo>
                  <a:pt x="3481" y="0"/>
                </a:moveTo>
                <a:lnTo>
                  <a:pt x="40386" y="16302"/>
                </a:lnTo>
                <a:lnTo>
                  <a:pt x="41547" y="17983"/>
                </a:lnTo>
                <a:lnTo>
                  <a:pt x="40386" y="19664"/>
                </a:lnTo>
                <a:lnTo>
                  <a:pt x="40386" y="21344"/>
                </a:lnTo>
                <a:lnTo>
                  <a:pt x="36905" y="21344"/>
                </a:lnTo>
                <a:lnTo>
                  <a:pt x="0" y="6746"/>
                </a:lnTo>
                <a:lnTo>
                  <a:pt x="0" y="5065"/>
                </a:lnTo>
                <a:lnTo>
                  <a:pt x="0" y="1680"/>
                </a:lnTo>
                <a:lnTo>
                  <a:pt x="1856" y="0"/>
                </a:lnTo>
                <a:lnTo>
                  <a:pt x="3481" y="0"/>
                </a:lnTo>
                <a:close/>
              </a:path>
            </a:pathLst>
          </a:custGeom>
          <a:ln w="32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802263" y="6222696"/>
            <a:ext cx="41910" cy="19685"/>
          </a:xfrm>
          <a:custGeom>
            <a:avLst/>
            <a:gdLst/>
            <a:ahLst/>
            <a:cxnLst/>
            <a:rect l="l" t="t" r="r" b="b"/>
            <a:pathLst>
              <a:path w="41909" h="19685">
                <a:moveTo>
                  <a:pt x="3017" y="0"/>
                </a:moveTo>
                <a:lnTo>
                  <a:pt x="39690" y="14598"/>
                </a:lnTo>
                <a:lnTo>
                  <a:pt x="41547" y="16302"/>
                </a:lnTo>
                <a:lnTo>
                  <a:pt x="41547" y="17983"/>
                </a:lnTo>
                <a:lnTo>
                  <a:pt x="39690" y="19664"/>
                </a:lnTo>
                <a:lnTo>
                  <a:pt x="38065" y="19664"/>
                </a:lnTo>
                <a:lnTo>
                  <a:pt x="1160" y="5065"/>
                </a:lnTo>
                <a:lnTo>
                  <a:pt x="0" y="3361"/>
                </a:lnTo>
                <a:lnTo>
                  <a:pt x="0" y="0"/>
                </a:lnTo>
                <a:lnTo>
                  <a:pt x="1160" y="0"/>
                </a:lnTo>
                <a:lnTo>
                  <a:pt x="3017" y="0"/>
                </a:lnTo>
                <a:close/>
              </a:path>
            </a:pathLst>
          </a:custGeom>
          <a:ln w="32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112435" y="5915716"/>
            <a:ext cx="88265" cy="71120"/>
          </a:xfrm>
          <a:custGeom>
            <a:avLst/>
            <a:gdLst/>
            <a:ahLst/>
            <a:cxnLst/>
            <a:rect l="l" t="t" r="r" b="b"/>
            <a:pathLst>
              <a:path w="88264" h="71120">
                <a:moveTo>
                  <a:pt x="87737" y="0"/>
                </a:moveTo>
                <a:lnTo>
                  <a:pt x="0" y="5042"/>
                </a:lnTo>
                <a:lnTo>
                  <a:pt x="56634" y="70758"/>
                </a:lnTo>
              </a:path>
            </a:pathLst>
          </a:custGeom>
          <a:ln w="50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5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SLUČAJEVI</a:t>
            </a:r>
            <a:r>
              <a:rPr lang="en-US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9204" y="1645920"/>
            <a:ext cx="8229600" cy="1151597"/>
          </a:xfrm>
          <a:prstGeom prst="rect">
            <a:avLst/>
          </a:prstGeom>
          <a:ln w="9143">
            <a:solidFill>
              <a:srgbClr val="FF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53060" indent="-266700">
              <a:lnSpc>
                <a:spcPct val="100000"/>
              </a:lnSpc>
              <a:spcBef>
                <a:spcPts val="280"/>
              </a:spcBef>
              <a:buClr>
                <a:srgbClr val="000000"/>
              </a:buClr>
              <a:buFont typeface="Wingdings"/>
              <a:buChar char=""/>
              <a:tabLst>
                <a:tab pos="35369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Slučajevi korišćenja su načini prikupljanja funkcionalnih zahteva</a:t>
            </a:r>
            <a:r>
              <a:rPr sz="1800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5306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Oni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opisuju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uobičajene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interakcije između korisnika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obliku</a:t>
            </a:r>
            <a:r>
              <a:rPr sz="18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priče.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3060" indent="-266700">
              <a:lnSpc>
                <a:spcPct val="100000"/>
              </a:lnSpc>
              <a:buClr>
                <a:srgbClr val="000000"/>
              </a:buClr>
              <a:buFont typeface="Wingdings"/>
              <a:buChar char=""/>
              <a:tabLst>
                <a:tab pos="35369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Slučaj korišćenja je skup scenarija povezanih jednim ciljem</a:t>
            </a:r>
            <a:r>
              <a:rPr sz="1800" spc="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korisnika.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8159" y="2983992"/>
            <a:ext cx="8204200" cy="2638425"/>
          </a:xfrm>
          <a:custGeom>
            <a:avLst/>
            <a:gdLst/>
            <a:ahLst/>
            <a:cxnLst/>
            <a:rect l="l" t="t" r="r" b="b"/>
            <a:pathLst>
              <a:path w="8204200" h="2638425">
                <a:moveTo>
                  <a:pt x="0" y="2638043"/>
                </a:moveTo>
                <a:lnTo>
                  <a:pt x="8203692" y="2638043"/>
                </a:lnTo>
                <a:lnTo>
                  <a:pt x="8203692" y="0"/>
                </a:lnTo>
                <a:lnTo>
                  <a:pt x="0" y="0"/>
                </a:lnTo>
                <a:lnTo>
                  <a:pt x="0" y="2638043"/>
                </a:lnTo>
                <a:close/>
              </a:path>
            </a:pathLst>
          </a:custGeom>
          <a:ln w="9143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290" y="3024885"/>
            <a:ext cx="7351395" cy="2580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Scenario je niz koraka koji opisuje interakciju između korisnika i</a:t>
            </a:r>
            <a:r>
              <a:rPr sz="1800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tri</a:t>
            </a:r>
            <a:r>
              <a:rPr sz="1800" u="heavy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scenarija: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marR="340360" indent="-342900">
              <a:lnSpc>
                <a:spcPct val="100000"/>
              </a:lnSpc>
              <a:buClr>
                <a:srgbClr val="333399"/>
              </a:buClr>
              <a:buFont typeface="Arial"/>
              <a:buAutoNum type="arabicParenR"/>
              <a:tabLst>
                <a:tab pos="35560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Kupac pregleda katalog i dodaje proizvode u korpu. Kada hoće da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plati, 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on daje informacije o načinu dostave i platnoj kartici i potvrđuje kupovinu.  Sistem proverava ispravnost podataka o platnoj kartici i potvrđuje</a:t>
            </a:r>
            <a:r>
              <a:rPr sz="16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prodaju.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Clr>
                <a:srgbClr val="333399"/>
              </a:buClr>
              <a:buFont typeface="Arial"/>
              <a:buAutoNum type="arabicParenR"/>
              <a:tabLst>
                <a:tab pos="35560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Podaci o kartici su</a:t>
            </a:r>
            <a:r>
              <a:rPr sz="16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netačni.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Clr>
                <a:srgbClr val="333399"/>
              </a:buClr>
              <a:buAutoNum type="arabicParenR"/>
              <a:tabLst>
                <a:tab pos="35560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Ako je kupac redovan, nije potrebno uzimati podatke o dostavi i</a:t>
            </a:r>
            <a:r>
              <a:rPr sz="1600" spc="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kartici.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9495" y="5765291"/>
            <a:ext cx="8205470" cy="530273"/>
          </a:xfrm>
          <a:prstGeom prst="rect">
            <a:avLst/>
          </a:prstGeom>
          <a:ln w="9144">
            <a:solidFill>
              <a:srgbClr val="008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86995" marR="107314">
              <a:lnSpc>
                <a:spcPct val="100000"/>
              </a:lnSpc>
              <a:spcBef>
                <a:spcPts val="295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Razlika između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slučaja korišćenja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funkcija sistema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je u tome što imaju različitu namenu.  Funkcije opisuju sistem, a slučajevi korišćenja opisuju kako korisnici koriste</a:t>
            </a:r>
            <a:r>
              <a:rPr sz="16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sistem.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21784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KOMPONENTE I KLASE</a:t>
            </a:r>
            <a:r>
              <a:rPr lang="en-US" spc="-12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0692" y="1601978"/>
            <a:ext cx="8416290" cy="4152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mnoge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vrste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sistemskog softvera (na 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primer,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OS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ili programski jezici)</a:t>
            </a:r>
            <a:r>
              <a:rPr sz="1800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podržavaju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2794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koncept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komponenata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Standardni stereotipovi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komponente: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469900" marR="1845945">
              <a:lnSpc>
                <a:spcPct val="177800"/>
              </a:lnSpc>
              <a:spcBef>
                <a:spcPts val="480"/>
              </a:spcBef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executable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 označava komponentu koja se može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izvršavati 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library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označava statičku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ili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dinamičku objektnu biblioteku 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file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 označava datoteku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proizvoljnim sadržajem  </a:t>
            </a:r>
            <a:r>
              <a:rPr sz="1800" i="1" spc="-10" dirty="0">
                <a:solidFill>
                  <a:schemeClr val="tx1"/>
                </a:solidFill>
                <a:latin typeface="Arial"/>
                <a:cs typeface="Arial"/>
              </a:rPr>
              <a:t>document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 označava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dokument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script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 označava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skript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source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 označava datoteku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izvornim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kôdom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30216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</a:rPr>
              <a:t>ARTEFAKTI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647" y="1562100"/>
            <a:ext cx="8661400" cy="1412875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75"/>
              </a:spcBef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Artefakt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fizička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informacija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koja nastaje ili se koristi u procesu razvoja,</a:t>
            </a:r>
            <a:r>
              <a:rPr sz="1800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procesu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699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izvršavanja programa, ili pri isporuci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softvera.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4965" marR="200406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556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primeri artefakta: modeli, izvorni kôd, razni dokumenti, resursi,  datoteke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ekstenzijom .dll, .exe, 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.jar,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razne</a:t>
            </a:r>
            <a:r>
              <a:rPr sz="1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tabele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404" y="4492752"/>
            <a:ext cx="8784590" cy="312906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333375" indent="-247015">
              <a:lnSpc>
                <a:spcPct val="100000"/>
              </a:lnSpc>
              <a:spcBef>
                <a:spcPts val="28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33401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artefakt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može da predstavlja manifestaciju</a:t>
            </a:r>
            <a:r>
              <a:rPr sz="1800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435830" y="5433001"/>
            <a:ext cx="1872614" cy="821055"/>
          </a:xfrm>
          <a:custGeom>
            <a:avLst/>
            <a:gdLst/>
            <a:ahLst/>
            <a:cxnLst/>
            <a:rect l="l" t="t" r="r" b="b"/>
            <a:pathLst>
              <a:path w="1872615" h="821054">
                <a:moveTo>
                  <a:pt x="0" y="820699"/>
                </a:moveTo>
                <a:lnTo>
                  <a:pt x="1872187" y="820699"/>
                </a:lnTo>
                <a:lnTo>
                  <a:pt x="1872186" y="0"/>
                </a:lnTo>
                <a:lnTo>
                  <a:pt x="0" y="0"/>
                </a:lnTo>
                <a:lnTo>
                  <a:pt x="0" y="820699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18866" y="5433001"/>
            <a:ext cx="1664970" cy="821055"/>
          </a:xfrm>
          <a:custGeom>
            <a:avLst/>
            <a:gdLst/>
            <a:ahLst/>
            <a:cxnLst/>
            <a:rect l="l" t="t" r="r" b="b"/>
            <a:pathLst>
              <a:path w="1664970" h="821054">
                <a:moveTo>
                  <a:pt x="0" y="820699"/>
                </a:moveTo>
                <a:lnTo>
                  <a:pt x="1664747" y="820699"/>
                </a:lnTo>
                <a:lnTo>
                  <a:pt x="1664747" y="0"/>
                </a:lnTo>
                <a:lnTo>
                  <a:pt x="0" y="0"/>
                </a:lnTo>
                <a:lnTo>
                  <a:pt x="0" y="820699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44577" y="5560792"/>
            <a:ext cx="234950" cy="384810"/>
          </a:xfrm>
          <a:custGeom>
            <a:avLst/>
            <a:gdLst/>
            <a:ahLst/>
            <a:cxnLst/>
            <a:rect l="l" t="t" r="r" b="b"/>
            <a:pathLst>
              <a:path w="234950" h="384810">
                <a:moveTo>
                  <a:pt x="0" y="384509"/>
                </a:moveTo>
                <a:lnTo>
                  <a:pt x="234452" y="384509"/>
                </a:lnTo>
                <a:lnTo>
                  <a:pt x="234452" y="0"/>
                </a:lnTo>
                <a:lnTo>
                  <a:pt x="0" y="0"/>
                </a:lnTo>
                <a:lnTo>
                  <a:pt x="0" y="384509"/>
                </a:lnTo>
                <a:close/>
              </a:path>
            </a:pathLst>
          </a:custGeom>
          <a:ln w="50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67570" y="5638598"/>
            <a:ext cx="156210" cy="75565"/>
          </a:xfrm>
          <a:custGeom>
            <a:avLst/>
            <a:gdLst/>
            <a:ahLst/>
            <a:cxnLst/>
            <a:rect l="l" t="t" r="r" b="b"/>
            <a:pathLst>
              <a:path w="156210" h="75564">
                <a:moveTo>
                  <a:pt x="0" y="75569"/>
                </a:moveTo>
                <a:lnTo>
                  <a:pt x="155734" y="75569"/>
                </a:lnTo>
                <a:lnTo>
                  <a:pt x="155734" y="0"/>
                </a:lnTo>
                <a:lnTo>
                  <a:pt x="0" y="0"/>
                </a:lnTo>
                <a:lnTo>
                  <a:pt x="0" y="755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67570" y="5638598"/>
            <a:ext cx="156210" cy="75565"/>
          </a:xfrm>
          <a:custGeom>
            <a:avLst/>
            <a:gdLst/>
            <a:ahLst/>
            <a:cxnLst/>
            <a:rect l="l" t="t" r="r" b="b"/>
            <a:pathLst>
              <a:path w="156210" h="75564">
                <a:moveTo>
                  <a:pt x="0" y="75569"/>
                </a:moveTo>
                <a:lnTo>
                  <a:pt x="155734" y="75569"/>
                </a:lnTo>
                <a:lnTo>
                  <a:pt x="155734" y="0"/>
                </a:lnTo>
                <a:lnTo>
                  <a:pt x="0" y="0"/>
                </a:lnTo>
                <a:lnTo>
                  <a:pt x="0" y="75569"/>
                </a:lnTo>
                <a:close/>
              </a:path>
            </a:pathLst>
          </a:custGeom>
          <a:ln w="50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67570" y="5791947"/>
            <a:ext cx="156210" cy="77470"/>
          </a:xfrm>
          <a:custGeom>
            <a:avLst/>
            <a:gdLst/>
            <a:ahLst/>
            <a:cxnLst/>
            <a:rect l="l" t="t" r="r" b="b"/>
            <a:pathLst>
              <a:path w="156210" h="77470">
                <a:moveTo>
                  <a:pt x="0" y="77236"/>
                </a:moveTo>
                <a:lnTo>
                  <a:pt x="155734" y="77236"/>
                </a:lnTo>
                <a:lnTo>
                  <a:pt x="155734" y="0"/>
                </a:lnTo>
                <a:lnTo>
                  <a:pt x="0" y="0"/>
                </a:lnTo>
                <a:lnTo>
                  <a:pt x="0" y="772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67570" y="5791947"/>
            <a:ext cx="156210" cy="77470"/>
          </a:xfrm>
          <a:custGeom>
            <a:avLst/>
            <a:gdLst/>
            <a:ahLst/>
            <a:cxnLst/>
            <a:rect l="l" t="t" r="r" b="b"/>
            <a:pathLst>
              <a:path w="156210" h="77470">
                <a:moveTo>
                  <a:pt x="0" y="77236"/>
                </a:moveTo>
                <a:lnTo>
                  <a:pt x="155734" y="77236"/>
                </a:lnTo>
                <a:lnTo>
                  <a:pt x="155734" y="0"/>
                </a:lnTo>
                <a:lnTo>
                  <a:pt x="0" y="0"/>
                </a:lnTo>
                <a:lnTo>
                  <a:pt x="0" y="77236"/>
                </a:lnTo>
                <a:close/>
              </a:path>
            </a:pathLst>
          </a:custGeom>
          <a:ln w="50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83601" y="5804727"/>
            <a:ext cx="77470" cy="76200"/>
          </a:xfrm>
          <a:custGeom>
            <a:avLst/>
            <a:gdLst/>
            <a:ahLst/>
            <a:cxnLst/>
            <a:rect l="l" t="t" r="r" b="b"/>
            <a:pathLst>
              <a:path w="77470" h="76200">
                <a:moveTo>
                  <a:pt x="77030" y="0"/>
                </a:moveTo>
                <a:lnTo>
                  <a:pt x="0" y="38901"/>
                </a:lnTo>
                <a:lnTo>
                  <a:pt x="77030" y="76118"/>
                </a:lnTo>
              </a:path>
            </a:pathLst>
          </a:custGeom>
          <a:ln w="50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950256"/>
              </p:ext>
            </p:extLst>
          </p:nvPr>
        </p:nvGraphicFramePr>
        <p:xfrm>
          <a:off x="2416358" y="5430493"/>
          <a:ext cx="4889149" cy="8206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4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18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obrada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15">
                      <a:solidFill>
                        <a:srgbClr val="000000"/>
                      </a:solidFill>
                      <a:prstDash val="solid"/>
                    </a:lnL>
                    <a:lnR w="5015">
                      <a:solidFill>
                        <a:srgbClr val="000000"/>
                      </a:solidFill>
                      <a:prstDash val="solid"/>
                    </a:lnR>
                    <a:lnT w="5015">
                      <a:solidFill>
                        <a:srgbClr val="000000"/>
                      </a:solidFill>
                      <a:prstDash val="solid"/>
                    </a:lnT>
                    <a:lnB w="501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800" spc="5" dirty="0">
                          <a:latin typeface="Arial"/>
                          <a:cs typeface="Arial"/>
                        </a:rPr>
                        <a:t>«manifest»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15">
                      <a:solidFill>
                        <a:srgbClr val="000000"/>
                      </a:solidFill>
                      <a:prstDash val="solid"/>
                    </a:lnL>
                    <a:lnR w="5013">
                      <a:solidFill>
                        <a:srgbClr val="000000"/>
                      </a:solidFill>
                      <a:prstDash val="solid"/>
                    </a:lnR>
                    <a:lnB w="4988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38784" marR="382270" indent="4381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«artifact»  o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spc="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.jar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13">
                      <a:solidFill>
                        <a:srgbClr val="000000"/>
                      </a:solidFill>
                      <a:prstDash val="solid"/>
                    </a:lnL>
                    <a:lnR w="5013">
                      <a:solidFill>
                        <a:srgbClr val="000000"/>
                      </a:solidFill>
                      <a:prstDash val="solid"/>
                    </a:lnR>
                    <a:lnT w="5013">
                      <a:solidFill>
                        <a:srgbClr val="000000"/>
                      </a:solidFill>
                      <a:prstDash val="solid"/>
                    </a:lnT>
                    <a:lnB w="5013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51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15">
                      <a:solidFill>
                        <a:srgbClr val="000000"/>
                      </a:solidFill>
                      <a:prstDash val="solid"/>
                    </a:lnL>
                    <a:lnR w="5015">
                      <a:solidFill>
                        <a:srgbClr val="000000"/>
                      </a:solidFill>
                      <a:prstDash val="solid"/>
                    </a:lnR>
                    <a:lnT w="5015">
                      <a:solidFill>
                        <a:srgbClr val="000000"/>
                      </a:solidFill>
                      <a:prstDash val="solid"/>
                    </a:lnT>
                    <a:lnB w="5015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015">
                      <a:solidFill>
                        <a:srgbClr val="000000"/>
                      </a:solidFill>
                      <a:prstDash val="solid"/>
                    </a:lnL>
                    <a:lnR w="5013">
                      <a:solidFill>
                        <a:srgbClr val="000000"/>
                      </a:solidFill>
                      <a:prstDash val="solid"/>
                    </a:lnR>
                    <a:lnT w="4988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5013">
                      <a:solidFill>
                        <a:srgbClr val="000000"/>
                      </a:solidFill>
                      <a:prstDash val="solid"/>
                    </a:lnL>
                    <a:lnR w="5013">
                      <a:solidFill>
                        <a:srgbClr val="000000"/>
                      </a:solidFill>
                      <a:prstDash val="solid"/>
                    </a:lnR>
                    <a:lnT w="5013">
                      <a:solidFill>
                        <a:srgbClr val="000000"/>
                      </a:solidFill>
                      <a:prstDash val="solid"/>
                    </a:lnT>
                    <a:lnB w="5013">
                      <a:solidFill>
                        <a:srgbClr val="000000"/>
                      </a:solidFill>
                      <a:prstDash val="solid"/>
                    </a:lnB>
                    <a:solidFill>
                      <a:srgbClr val="D1EB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object 16"/>
          <p:cNvSpPr txBox="1"/>
          <p:nvPr/>
        </p:nvSpPr>
        <p:spPr>
          <a:xfrm>
            <a:off x="5111761" y="3180446"/>
            <a:ext cx="1971039" cy="677621"/>
          </a:xfrm>
          <a:prstGeom prst="rect">
            <a:avLst/>
          </a:prstGeom>
          <a:solidFill>
            <a:srgbClr val="D1EBF0"/>
          </a:solidFill>
          <a:ln w="5262">
            <a:solidFill>
              <a:srgbClr val="000000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433705" marR="430530" indent="48260">
              <a:lnSpc>
                <a:spcPct val="102200"/>
              </a:lnSpc>
              <a:spcBef>
                <a:spcPts val="900"/>
              </a:spcBef>
            </a:pPr>
            <a:r>
              <a:rPr sz="1850" spc="20" dirty="0">
                <a:solidFill>
                  <a:schemeClr val="tx1"/>
                </a:solidFill>
                <a:latin typeface="Arial"/>
                <a:cs typeface="Arial"/>
              </a:rPr>
              <a:t>«artifact»  </a:t>
            </a:r>
            <a:r>
              <a:rPr sz="1850" spc="25" dirty="0">
                <a:solidFill>
                  <a:schemeClr val="tx1"/>
                </a:solidFill>
                <a:latin typeface="Arial"/>
                <a:cs typeface="Arial"/>
              </a:rPr>
              <a:t>obrad</a:t>
            </a:r>
            <a:r>
              <a:rPr sz="1850" spc="7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50" spc="1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r>
              <a:rPr sz="1850" spc="15" dirty="0">
                <a:solidFill>
                  <a:schemeClr val="tx1"/>
                </a:solidFill>
                <a:latin typeface="Arial"/>
                <a:cs typeface="Arial"/>
              </a:rPr>
              <a:t>jar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84886" y="3180446"/>
            <a:ext cx="1751964" cy="861694"/>
          </a:xfrm>
          <a:custGeom>
            <a:avLst/>
            <a:gdLst/>
            <a:ahLst/>
            <a:cxnLst/>
            <a:rect l="l" t="t" r="r" b="b"/>
            <a:pathLst>
              <a:path w="1751964" h="861695">
                <a:moveTo>
                  <a:pt x="0" y="861520"/>
                </a:moveTo>
                <a:lnTo>
                  <a:pt x="1751515" y="861520"/>
                </a:lnTo>
                <a:lnTo>
                  <a:pt x="1751515" y="0"/>
                </a:lnTo>
                <a:lnTo>
                  <a:pt x="0" y="0"/>
                </a:lnTo>
                <a:lnTo>
                  <a:pt x="0" y="86152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84886" y="3180446"/>
            <a:ext cx="1751964" cy="861694"/>
          </a:xfrm>
          <a:custGeom>
            <a:avLst/>
            <a:gdLst/>
            <a:ahLst/>
            <a:cxnLst/>
            <a:rect l="l" t="t" r="r" b="b"/>
            <a:pathLst>
              <a:path w="1751964" h="861695">
                <a:moveTo>
                  <a:pt x="0" y="861520"/>
                </a:moveTo>
                <a:lnTo>
                  <a:pt x="1751515" y="861520"/>
                </a:lnTo>
                <a:lnTo>
                  <a:pt x="1751515" y="0"/>
                </a:lnTo>
                <a:lnTo>
                  <a:pt x="0" y="0"/>
                </a:lnTo>
                <a:lnTo>
                  <a:pt x="0" y="861520"/>
                </a:lnTo>
                <a:close/>
              </a:path>
            </a:pathLst>
          </a:custGeom>
          <a:ln w="52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88115" y="3396267"/>
            <a:ext cx="329565" cy="0"/>
          </a:xfrm>
          <a:custGeom>
            <a:avLst/>
            <a:gdLst/>
            <a:ahLst/>
            <a:cxnLst/>
            <a:rect l="l" t="t" r="r" b="b"/>
            <a:pathLst>
              <a:path w="329564">
                <a:moveTo>
                  <a:pt x="0" y="0"/>
                </a:moveTo>
                <a:lnTo>
                  <a:pt x="328981" y="0"/>
                </a:lnTo>
              </a:path>
            </a:pathLst>
          </a:custGeom>
          <a:ln w="5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84886" y="3180446"/>
            <a:ext cx="1751964" cy="606307"/>
          </a:xfrm>
          <a:prstGeom prst="rect">
            <a:avLst/>
          </a:prstGeom>
          <a:ln w="5263">
            <a:solidFill>
              <a:srgbClr val="000000"/>
            </a:solidFill>
          </a:ln>
        </p:spPr>
        <p:txBody>
          <a:bodyPr vert="horz" wrap="square" lIns="0" tIns="6083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7"/>
              </a:spcBef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7175">
              <a:lnSpc>
                <a:spcPct val="100000"/>
              </a:lnSpc>
              <a:tabLst>
                <a:tab pos="1254760" algn="l"/>
                <a:tab pos="1643380" algn="l"/>
              </a:tabLst>
            </a:pPr>
            <a:r>
              <a:rPr sz="1850" spc="25" dirty="0">
                <a:solidFill>
                  <a:schemeClr val="tx1"/>
                </a:solidFill>
                <a:latin typeface="Arial"/>
                <a:cs typeface="Arial"/>
              </a:rPr>
              <a:t>obrada	</a:t>
            </a:r>
            <a:r>
              <a:rPr sz="1850" u="sng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50" u="sng" spc="25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endParaRPr sz="18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88115" y="3826728"/>
            <a:ext cx="438150" cy="0"/>
          </a:xfrm>
          <a:custGeom>
            <a:avLst/>
            <a:gdLst/>
            <a:ahLst/>
            <a:cxnLst/>
            <a:rect l="l" t="t" r="r" b="b"/>
            <a:pathLst>
              <a:path w="438150">
                <a:moveTo>
                  <a:pt x="0" y="0"/>
                </a:moveTo>
                <a:lnTo>
                  <a:pt x="438029" y="0"/>
                </a:lnTo>
              </a:path>
            </a:pathLst>
          </a:custGeom>
          <a:ln w="5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88115" y="3396267"/>
            <a:ext cx="0" cy="430530"/>
          </a:xfrm>
          <a:custGeom>
            <a:avLst/>
            <a:gdLst/>
            <a:ahLst/>
            <a:cxnLst/>
            <a:rect l="l" t="t" r="r" b="b"/>
            <a:pathLst>
              <a:path h="430529">
                <a:moveTo>
                  <a:pt x="0" y="0"/>
                </a:moveTo>
                <a:lnTo>
                  <a:pt x="0" y="430461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126145" y="3502997"/>
            <a:ext cx="0" cy="323850"/>
          </a:xfrm>
          <a:custGeom>
            <a:avLst/>
            <a:gdLst/>
            <a:ahLst/>
            <a:cxnLst/>
            <a:rect l="l" t="t" r="r" b="b"/>
            <a:pathLst>
              <a:path h="323850">
                <a:moveTo>
                  <a:pt x="0" y="0"/>
                </a:moveTo>
                <a:lnTo>
                  <a:pt x="0" y="323730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017097" y="3396267"/>
            <a:ext cx="109220" cy="107314"/>
          </a:xfrm>
          <a:custGeom>
            <a:avLst/>
            <a:gdLst/>
            <a:ahLst/>
            <a:cxnLst/>
            <a:rect l="l" t="t" r="r" b="b"/>
            <a:pathLst>
              <a:path w="109220" h="107314">
                <a:moveTo>
                  <a:pt x="0" y="0"/>
                </a:moveTo>
                <a:lnTo>
                  <a:pt x="109048" y="106730"/>
                </a:lnTo>
              </a:path>
            </a:pathLst>
          </a:custGeom>
          <a:ln w="52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017097" y="3502997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>
                <a:moveTo>
                  <a:pt x="0" y="0"/>
                </a:moveTo>
                <a:lnTo>
                  <a:pt x="109048" y="0"/>
                </a:lnTo>
              </a:path>
            </a:pathLst>
          </a:custGeom>
          <a:ln w="5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017097" y="3396267"/>
            <a:ext cx="0" cy="107314"/>
          </a:xfrm>
          <a:custGeom>
            <a:avLst/>
            <a:gdLst/>
            <a:ahLst/>
            <a:cxnLst/>
            <a:rect l="l" t="t" r="r" b="b"/>
            <a:pathLst>
              <a:path h="107314">
                <a:moveTo>
                  <a:pt x="0" y="0"/>
                </a:moveTo>
                <a:lnTo>
                  <a:pt x="0" y="106730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742954" y="3502997"/>
            <a:ext cx="219710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304" y="0"/>
                </a:lnTo>
              </a:path>
            </a:pathLst>
          </a:custGeom>
          <a:ln w="5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742954" y="3557247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5">
                <a:moveTo>
                  <a:pt x="0" y="0"/>
                </a:moveTo>
                <a:lnTo>
                  <a:pt x="327773" y="0"/>
                </a:lnTo>
              </a:path>
            </a:pathLst>
          </a:custGeom>
          <a:ln w="5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742954" y="3611497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5">
                <a:moveTo>
                  <a:pt x="0" y="0"/>
                </a:moveTo>
                <a:lnTo>
                  <a:pt x="327773" y="0"/>
                </a:lnTo>
              </a:path>
            </a:pathLst>
          </a:custGeom>
          <a:ln w="5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742954" y="3663978"/>
            <a:ext cx="328295" cy="0"/>
          </a:xfrm>
          <a:custGeom>
            <a:avLst/>
            <a:gdLst/>
            <a:ahLst/>
            <a:cxnLst/>
            <a:rect l="l" t="t" r="r" b="b"/>
            <a:pathLst>
              <a:path w="328295">
                <a:moveTo>
                  <a:pt x="0" y="0"/>
                </a:moveTo>
                <a:lnTo>
                  <a:pt x="327773" y="0"/>
                </a:lnTo>
              </a:path>
            </a:pathLst>
          </a:custGeom>
          <a:ln w="52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2880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</a:rPr>
              <a:t>INTERFEJSI</a:t>
            </a:r>
            <a:r>
              <a:rPr lang="en-US" spc="-5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02204" y="4994574"/>
            <a:ext cx="1871980" cy="655051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662305" marR="550545" indent="-527050">
              <a:lnSpc>
                <a:spcPct val="101099"/>
              </a:lnSpc>
              <a:spcBef>
                <a:spcPts val="880"/>
              </a:spcBef>
            </a:pP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ponen</a:t>
            </a:r>
            <a:r>
              <a:rPr sz="1800" spc="15" dirty="0">
                <a:solidFill>
                  <a:schemeClr val="tx1"/>
                </a:solidFill>
                <a:latin typeface="Arial"/>
                <a:cs typeface="Arial"/>
              </a:rPr>
              <a:t>t  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02204" y="4994574"/>
            <a:ext cx="1871980" cy="828675"/>
          </a:xfrm>
          <a:custGeom>
            <a:avLst/>
            <a:gdLst/>
            <a:ahLst/>
            <a:cxnLst/>
            <a:rect l="l" t="t" r="r" b="b"/>
            <a:pathLst>
              <a:path w="1871979" h="828675">
                <a:moveTo>
                  <a:pt x="0" y="828237"/>
                </a:moveTo>
                <a:lnTo>
                  <a:pt x="1871524" y="828237"/>
                </a:lnTo>
                <a:lnTo>
                  <a:pt x="1871524" y="0"/>
                </a:lnTo>
                <a:lnTo>
                  <a:pt x="0" y="0"/>
                </a:lnTo>
                <a:lnTo>
                  <a:pt x="0" y="828237"/>
                </a:lnTo>
                <a:close/>
              </a:path>
            </a:pathLst>
          </a:custGeom>
          <a:solidFill>
            <a:srgbClr val="ECCDCA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02204" y="4994574"/>
            <a:ext cx="1871980" cy="828675"/>
          </a:xfrm>
          <a:custGeom>
            <a:avLst/>
            <a:gdLst/>
            <a:ahLst/>
            <a:cxnLst/>
            <a:rect l="l" t="t" r="r" b="b"/>
            <a:pathLst>
              <a:path w="1871979" h="828675">
                <a:moveTo>
                  <a:pt x="0" y="828237"/>
                </a:moveTo>
                <a:lnTo>
                  <a:pt x="1871524" y="828237"/>
                </a:lnTo>
                <a:lnTo>
                  <a:pt x="1871524" y="0"/>
                </a:lnTo>
                <a:lnTo>
                  <a:pt x="0" y="0"/>
                </a:lnTo>
                <a:lnTo>
                  <a:pt x="0" y="828237"/>
                </a:lnTo>
                <a:close/>
              </a:path>
            </a:pathLst>
          </a:custGeom>
          <a:ln w="49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34474" y="5188542"/>
            <a:ext cx="234315" cy="387985"/>
          </a:xfrm>
          <a:custGeom>
            <a:avLst/>
            <a:gdLst/>
            <a:ahLst/>
            <a:cxnLst/>
            <a:rect l="l" t="t" r="r" b="b"/>
            <a:pathLst>
              <a:path w="234314" h="387985">
                <a:moveTo>
                  <a:pt x="0" y="387964"/>
                </a:moveTo>
                <a:lnTo>
                  <a:pt x="234229" y="387964"/>
                </a:lnTo>
                <a:lnTo>
                  <a:pt x="234229" y="0"/>
                </a:lnTo>
                <a:lnTo>
                  <a:pt x="0" y="0"/>
                </a:lnTo>
                <a:lnTo>
                  <a:pt x="0" y="387964"/>
                </a:lnTo>
                <a:close/>
              </a:path>
            </a:pathLst>
          </a:custGeom>
          <a:ln w="49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57771" y="5265383"/>
            <a:ext cx="155575" cy="78105"/>
          </a:xfrm>
          <a:custGeom>
            <a:avLst/>
            <a:gdLst/>
            <a:ahLst/>
            <a:cxnLst/>
            <a:rect l="l" t="t" r="r" b="b"/>
            <a:pathLst>
              <a:path w="155575" h="78104">
                <a:moveTo>
                  <a:pt x="0" y="77921"/>
                </a:moveTo>
                <a:lnTo>
                  <a:pt x="155402" y="77921"/>
                </a:lnTo>
                <a:lnTo>
                  <a:pt x="155402" y="0"/>
                </a:lnTo>
                <a:lnTo>
                  <a:pt x="0" y="0"/>
                </a:lnTo>
                <a:lnTo>
                  <a:pt x="0" y="779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57771" y="5265383"/>
            <a:ext cx="155575" cy="78105"/>
          </a:xfrm>
          <a:custGeom>
            <a:avLst/>
            <a:gdLst/>
            <a:ahLst/>
            <a:cxnLst/>
            <a:rect l="l" t="t" r="r" b="b"/>
            <a:pathLst>
              <a:path w="155575" h="78104">
                <a:moveTo>
                  <a:pt x="0" y="77921"/>
                </a:moveTo>
                <a:lnTo>
                  <a:pt x="155402" y="77921"/>
                </a:lnTo>
                <a:lnTo>
                  <a:pt x="155402" y="0"/>
                </a:lnTo>
                <a:lnTo>
                  <a:pt x="0" y="0"/>
                </a:lnTo>
                <a:lnTo>
                  <a:pt x="0" y="77921"/>
                </a:lnTo>
                <a:close/>
              </a:path>
            </a:pathLst>
          </a:custGeom>
          <a:ln w="49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57771" y="5421770"/>
            <a:ext cx="155575" cy="76835"/>
          </a:xfrm>
          <a:custGeom>
            <a:avLst/>
            <a:gdLst/>
            <a:ahLst/>
            <a:cxnLst/>
            <a:rect l="l" t="t" r="r" b="b"/>
            <a:pathLst>
              <a:path w="155575" h="76835">
                <a:moveTo>
                  <a:pt x="0" y="76831"/>
                </a:moveTo>
                <a:lnTo>
                  <a:pt x="155402" y="76831"/>
                </a:lnTo>
                <a:lnTo>
                  <a:pt x="155402" y="0"/>
                </a:lnTo>
                <a:lnTo>
                  <a:pt x="0" y="0"/>
                </a:lnTo>
                <a:lnTo>
                  <a:pt x="0" y="768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57771" y="5421770"/>
            <a:ext cx="155575" cy="76835"/>
          </a:xfrm>
          <a:custGeom>
            <a:avLst/>
            <a:gdLst/>
            <a:ahLst/>
            <a:cxnLst/>
            <a:rect l="l" t="t" r="r" b="b"/>
            <a:pathLst>
              <a:path w="155575" h="76835">
                <a:moveTo>
                  <a:pt x="0" y="76831"/>
                </a:moveTo>
                <a:lnTo>
                  <a:pt x="155402" y="76831"/>
                </a:lnTo>
                <a:lnTo>
                  <a:pt x="155402" y="0"/>
                </a:lnTo>
                <a:lnTo>
                  <a:pt x="0" y="0"/>
                </a:lnTo>
                <a:lnTo>
                  <a:pt x="0" y="76831"/>
                </a:lnTo>
                <a:close/>
              </a:path>
            </a:pathLst>
          </a:custGeom>
          <a:ln w="49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14489" y="5419043"/>
            <a:ext cx="501015" cy="0"/>
          </a:xfrm>
          <a:custGeom>
            <a:avLst/>
            <a:gdLst/>
            <a:ahLst/>
            <a:cxnLst/>
            <a:rect l="l" t="t" r="r" b="b"/>
            <a:pathLst>
              <a:path w="501014">
                <a:moveTo>
                  <a:pt x="0" y="0"/>
                </a:moveTo>
                <a:lnTo>
                  <a:pt x="500857" y="0"/>
                </a:lnTo>
              </a:path>
            </a:pathLst>
          </a:custGeom>
          <a:ln w="49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14489" y="5416586"/>
            <a:ext cx="44450" cy="5080"/>
          </a:xfrm>
          <a:custGeom>
            <a:avLst/>
            <a:gdLst/>
            <a:ahLst/>
            <a:cxnLst/>
            <a:rect l="l" t="t" r="r" b="b"/>
            <a:pathLst>
              <a:path w="44450" h="5079">
                <a:moveTo>
                  <a:pt x="3365" y="0"/>
                </a:moveTo>
                <a:lnTo>
                  <a:pt x="40801" y="0"/>
                </a:lnTo>
                <a:lnTo>
                  <a:pt x="42495" y="0"/>
                </a:lnTo>
                <a:lnTo>
                  <a:pt x="44167" y="3283"/>
                </a:lnTo>
                <a:lnTo>
                  <a:pt x="42495" y="4913"/>
                </a:lnTo>
                <a:lnTo>
                  <a:pt x="40801" y="4913"/>
                </a:lnTo>
                <a:lnTo>
                  <a:pt x="3365" y="4913"/>
                </a:lnTo>
                <a:lnTo>
                  <a:pt x="0" y="4913"/>
                </a:lnTo>
                <a:lnTo>
                  <a:pt x="0" y="3283"/>
                </a:lnTo>
                <a:lnTo>
                  <a:pt x="0" y="0"/>
                </a:lnTo>
                <a:lnTo>
                  <a:pt x="3365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79881" y="5416586"/>
            <a:ext cx="46355" cy="5080"/>
          </a:xfrm>
          <a:custGeom>
            <a:avLst/>
            <a:gdLst/>
            <a:ahLst/>
            <a:cxnLst/>
            <a:rect l="l" t="t" r="r" b="b"/>
            <a:pathLst>
              <a:path w="46355" h="5079">
                <a:moveTo>
                  <a:pt x="3365" y="0"/>
                </a:moveTo>
                <a:lnTo>
                  <a:pt x="42495" y="0"/>
                </a:lnTo>
                <a:lnTo>
                  <a:pt x="44167" y="0"/>
                </a:lnTo>
                <a:lnTo>
                  <a:pt x="45838" y="3283"/>
                </a:lnTo>
                <a:lnTo>
                  <a:pt x="44167" y="4913"/>
                </a:lnTo>
                <a:lnTo>
                  <a:pt x="42495" y="4913"/>
                </a:lnTo>
                <a:lnTo>
                  <a:pt x="3365" y="4913"/>
                </a:lnTo>
                <a:lnTo>
                  <a:pt x="1694" y="4913"/>
                </a:lnTo>
                <a:lnTo>
                  <a:pt x="0" y="3283"/>
                </a:lnTo>
                <a:lnTo>
                  <a:pt x="1694" y="0"/>
                </a:lnTo>
                <a:lnTo>
                  <a:pt x="3365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46967" y="5416586"/>
            <a:ext cx="44450" cy="5080"/>
          </a:xfrm>
          <a:custGeom>
            <a:avLst/>
            <a:gdLst/>
            <a:ahLst/>
            <a:cxnLst/>
            <a:rect l="l" t="t" r="r" b="b"/>
            <a:pathLst>
              <a:path w="44450" h="5079">
                <a:moveTo>
                  <a:pt x="3365" y="0"/>
                </a:moveTo>
                <a:lnTo>
                  <a:pt x="42495" y="0"/>
                </a:lnTo>
                <a:lnTo>
                  <a:pt x="44167" y="0"/>
                </a:lnTo>
                <a:lnTo>
                  <a:pt x="44167" y="3283"/>
                </a:lnTo>
                <a:lnTo>
                  <a:pt x="44167" y="4913"/>
                </a:lnTo>
                <a:lnTo>
                  <a:pt x="42495" y="4913"/>
                </a:lnTo>
                <a:lnTo>
                  <a:pt x="3365" y="4913"/>
                </a:lnTo>
                <a:lnTo>
                  <a:pt x="1671" y="4913"/>
                </a:lnTo>
                <a:lnTo>
                  <a:pt x="0" y="3283"/>
                </a:lnTo>
                <a:lnTo>
                  <a:pt x="1671" y="0"/>
                </a:lnTo>
                <a:lnTo>
                  <a:pt x="3365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14053" y="5416586"/>
            <a:ext cx="44450" cy="5080"/>
          </a:xfrm>
          <a:custGeom>
            <a:avLst/>
            <a:gdLst/>
            <a:ahLst/>
            <a:cxnLst/>
            <a:rect l="l" t="t" r="r" b="b"/>
            <a:pathLst>
              <a:path w="44450" h="5079">
                <a:moveTo>
                  <a:pt x="1671" y="0"/>
                </a:moveTo>
                <a:lnTo>
                  <a:pt x="40801" y="0"/>
                </a:lnTo>
                <a:lnTo>
                  <a:pt x="42472" y="0"/>
                </a:lnTo>
                <a:lnTo>
                  <a:pt x="44167" y="3283"/>
                </a:lnTo>
                <a:lnTo>
                  <a:pt x="42472" y="4913"/>
                </a:lnTo>
                <a:lnTo>
                  <a:pt x="40801" y="4913"/>
                </a:lnTo>
                <a:lnTo>
                  <a:pt x="1671" y="4913"/>
                </a:lnTo>
                <a:lnTo>
                  <a:pt x="0" y="4913"/>
                </a:lnTo>
                <a:lnTo>
                  <a:pt x="0" y="3283"/>
                </a:lnTo>
                <a:lnTo>
                  <a:pt x="0" y="0"/>
                </a:lnTo>
                <a:lnTo>
                  <a:pt x="1671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479445" y="5416586"/>
            <a:ext cx="44450" cy="5080"/>
          </a:xfrm>
          <a:custGeom>
            <a:avLst/>
            <a:gdLst/>
            <a:ahLst/>
            <a:cxnLst/>
            <a:rect l="l" t="t" r="r" b="b"/>
            <a:pathLst>
              <a:path w="44450" h="5079">
                <a:moveTo>
                  <a:pt x="3365" y="0"/>
                </a:moveTo>
                <a:lnTo>
                  <a:pt x="43045" y="0"/>
                </a:lnTo>
                <a:lnTo>
                  <a:pt x="44167" y="0"/>
                </a:lnTo>
                <a:lnTo>
                  <a:pt x="44167" y="3283"/>
                </a:lnTo>
                <a:lnTo>
                  <a:pt x="44167" y="4913"/>
                </a:lnTo>
                <a:lnTo>
                  <a:pt x="43045" y="4913"/>
                </a:lnTo>
                <a:lnTo>
                  <a:pt x="3365" y="4913"/>
                </a:lnTo>
                <a:lnTo>
                  <a:pt x="1694" y="4913"/>
                </a:lnTo>
                <a:lnTo>
                  <a:pt x="0" y="3283"/>
                </a:lnTo>
                <a:lnTo>
                  <a:pt x="1694" y="0"/>
                </a:lnTo>
                <a:lnTo>
                  <a:pt x="3365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46532" y="5416586"/>
            <a:ext cx="45085" cy="5080"/>
          </a:xfrm>
          <a:custGeom>
            <a:avLst/>
            <a:gdLst/>
            <a:ahLst/>
            <a:cxnLst/>
            <a:rect l="l" t="t" r="r" b="b"/>
            <a:pathLst>
              <a:path w="45085" h="5079">
                <a:moveTo>
                  <a:pt x="3365" y="0"/>
                </a:moveTo>
                <a:lnTo>
                  <a:pt x="41373" y="0"/>
                </a:lnTo>
                <a:lnTo>
                  <a:pt x="44716" y="0"/>
                </a:lnTo>
                <a:lnTo>
                  <a:pt x="44716" y="3283"/>
                </a:lnTo>
                <a:lnTo>
                  <a:pt x="44716" y="4913"/>
                </a:lnTo>
                <a:lnTo>
                  <a:pt x="41373" y="4913"/>
                </a:lnTo>
                <a:lnTo>
                  <a:pt x="3365" y="4913"/>
                </a:lnTo>
                <a:lnTo>
                  <a:pt x="1671" y="4913"/>
                </a:lnTo>
                <a:lnTo>
                  <a:pt x="0" y="3283"/>
                </a:lnTo>
                <a:lnTo>
                  <a:pt x="1671" y="0"/>
                </a:lnTo>
                <a:lnTo>
                  <a:pt x="3365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614167" y="5416586"/>
            <a:ext cx="44450" cy="5080"/>
          </a:xfrm>
          <a:custGeom>
            <a:avLst/>
            <a:gdLst/>
            <a:ahLst/>
            <a:cxnLst/>
            <a:rect l="l" t="t" r="r" b="b"/>
            <a:pathLst>
              <a:path w="44450" h="5079">
                <a:moveTo>
                  <a:pt x="1121" y="0"/>
                </a:moveTo>
                <a:lnTo>
                  <a:pt x="40801" y="0"/>
                </a:lnTo>
                <a:lnTo>
                  <a:pt x="42495" y="0"/>
                </a:lnTo>
                <a:lnTo>
                  <a:pt x="44167" y="3283"/>
                </a:lnTo>
                <a:lnTo>
                  <a:pt x="42495" y="4913"/>
                </a:lnTo>
                <a:lnTo>
                  <a:pt x="40801" y="4913"/>
                </a:lnTo>
                <a:lnTo>
                  <a:pt x="1121" y="4913"/>
                </a:lnTo>
                <a:lnTo>
                  <a:pt x="0" y="4913"/>
                </a:lnTo>
                <a:lnTo>
                  <a:pt x="0" y="3283"/>
                </a:lnTo>
                <a:lnTo>
                  <a:pt x="0" y="0"/>
                </a:lnTo>
                <a:lnTo>
                  <a:pt x="1121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679582" y="5416586"/>
            <a:ext cx="36195" cy="5080"/>
          </a:xfrm>
          <a:custGeom>
            <a:avLst/>
            <a:gdLst/>
            <a:ahLst/>
            <a:cxnLst/>
            <a:rect l="l" t="t" r="r" b="b"/>
            <a:pathLst>
              <a:path w="36194" h="5079">
                <a:moveTo>
                  <a:pt x="3342" y="0"/>
                </a:moveTo>
                <a:lnTo>
                  <a:pt x="34092" y="0"/>
                </a:lnTo>
                <a:lnTo>
                  <a:pt x="35764" y="0"/>
                </a:lnTo>
                <a:lnTo>
                  <a:pt x="35764" y="3283"/>
                </a:lnTo>
                <a:lnTo>
                  <a:pt x="35764" y="4913"/>
                </a:lnTo>
                <a:lnTo>
                  <a:pt x="34092" y="4913"/>
                </a:lnTo>
                <a:lnTo>
                  <a:pt x="3342" y="4913"/>
                </a:lnTo>
                <a:lnTo>
                  <a:pt x="1671" y="4913"/>
                </a:lnTo>
                <a:lnTo>
                  <a:pt x="0" y="3283"/>
                </a:lnTo>
                <a:lnTo>
                  <a:pt x="1671" y="0"/>
                </a:lnTo>
                <a:lnTo>
                  <a:pt x="3342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078370" y="5344934"/>
            <a:ext cx="128270" cy="127635"/>
          </a:xfrm>
          <a:custGeom>
            <a:avLst/>
            <a:gdLst/>
            <a:ahLst/>
            <a:cxnLst/>
            <a:rect l="l" t="t" r="r" b="b"/>
            <a:pathLst>
              <a:path w="128269" h="127635">
                <a:moveTo>
                  <a:pt x="128013" y="0"/>
                </a:moveTo>
                <a:lnTo>
                  <a:pt x="0" y="63744"/>
                </a:lnTo>
                <a:lnTo>
                  <a:pt x="128013" y="127512"/>
                </a:lnTo>
                <a:lnTo>
                  <a:pt x="128013" y="0"/>
                </a:lnTo>
                <a:close/>
              </a:path>
            </a:pathLst>
          </a:custGeom>
          <a:ln w="4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97272" y="5558792"/>
            <a:ext cx="84518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Interfejs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52558" y="4994574"/>
            <a:ext cx="1871345" cy="655051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662940" marR="549910" indent="-527685">
              <a:lnSpc>
                <a:spcPct val="101099"/>
              </a:lnSpc>
              <a:spcBef>
                <a:spcPts val="880"/>
              </a:spcBef>
            </a:pP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ponen</a:t>
            </a:r>
            <a:r>
              <a:rPr sz="1800" spc="15" dirty="0">
                <a:solidFill>
                  <a:schemeClr val="tx1"/>
                </a:solidFill>
                <a:latin typeface="Arial"/>
                <a:cs typeface="Arial"/>
              </a:rPr>
              <a:t>t  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652558" y="4994574"/>
            <a:ext cx="1871345" cy="828675"/>
          </a:xfrm>
          <a:custGeom>
            <a:avLst/>
            <a:gdLst/>
            <a:ahLst/>
            <a:cxnLst/>
            <a:rect l="l" t="t" r="r" b="b"/>
            <a:pathLst>
              <a:path w="1871345" h="828675">
                <a:moveTo>
                  <a:pt x="0" y="828237"/>
                </a:moveTo>
                <a:lnTo>
                  <a:pt x="1870975" y="828237"/>
                </a:lnTo>
                <a:lnTo>
                  <a:pt x="1870975" y="0"/>
                </a:lnTo>
                <a:lnTo>
                  <a:pt x="0" y="0"/>
                </a:lnTo>
                <a:lnTo>
                  <a:pt x="0" y="828237"/>
                </a:lnTo>
                <a:close/>
              </a:path>
            </a:pathLst>
          </a:custGeom>
          <a:solidFill>
            <a:srgbClr val="ECCDCA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652558" y="4994574"/>
            <a:ext cx="1871345" cy="828675"/>
          </a:xfrm>
          <a:custGeom>
            <a:avLst/>
            <a:gdLst/>
            <a:ahLst/>
            <a:cxnLst/>
            <a:rect l="l" t="t" r="r" b="b"/>
            <a:pathLst>
              <a:path w="1871345" h="828675">
                <a:moveTo>
                  <a:pt x="0" y="828237"/>
                </a:moveTo>
                <a:lnTo>
                  <a:pt x="1870975" y="828237"/>
                </a:lnTo>
                <a:lnTo>
                  <a:pt x="1870975" y="0"/>
                </a:lnTo>
                <a:lnTo>
                  <a:pt x="0" y="0"/>
                </a:lnTo>
                <a:lnTo>
                  <a:pt x="0" y="828237"/>
                </a:lnTo>
                <a:close/>
              </a:path>
            </a:pathLst>
          </a:custGeom>
          <a:ln w="65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184781" y="5188542"/>
            <a:ext cx="234315" cy="387985"/>
          </a:xfrm>
          <a:custGeom>
            <a:avLst/>
            <a:gdLst/>
            <a:ahLst/>
            <a:cxnLst/>
            <a:rect l="l" t="t" r="r" b="b"/>
            <a:pathLst>
              <a:path w="234315" h="387985">
                <a:moveTo>
                  <a:pt x="0" y="387964"/>
                </a:moveTo>
                <a:lnTo>
                  <a:pt x="234229" y="387964"/>
                </a:lnTo>
                <a:lnTo>
                  <a:pt x="234229" y="0"/>
                </a:lnTo>
                <a:lnTo>
                  <a:pt x="0" y="0"/>
                </a:lnTo>
                <a:lnTo>
                  <a:pt x="0" y="387964"/>
                </a:lnTo>
                <a:close/>
              </a:path>
            </a:pathLst>
          </a:custGeom>
          <a:ln w="66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108308" y="5265383"/>
            <a:ext cx="155575" cy="78105"/>
          </a:xfrm>
          <a:custGeom>
            <a:avLst/>
            <a:gdLst/>
            <a:ahLst/>
            <a:cxnLst/>
            <a:rect l="l" t="t" r="r" b="b"/>
            <a:pathLst>
              <a:path w="155575" h="78104">
                <a:moveTo>
                  <a:pt x="0" y="77921"/>
                </a:moveTo>
                <a:lnTo>
                  <a:pt x="155402" y="77921"/>
                </a:lnTo>
                <a:lnTo>
                  <a:pt x="155402" y="0"/>
                </a:lnTo>
                <a:lnTo>
                  <a:pt x="0" y="0"/>
                </a:lnTo>
                <a:lnTo>
                  <a:pt x="0" y="779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108308" y="5265383"/>
            <a:ext cx="155575" cy="78105"/>
          </a:xfrm>
          <a:custGeom>
            <a:avLst/>
            <a:gdLst/>
            <a:ahLst/>
            <a:cxnLst/>
            <a:rect l="l" t="t" r="r" b="b"/>
            <a:pathLst>
              <a:path w="155575" h="78104">
                <a:moveTo>
                  <a:pt x="0" y="77921"/>
                </a:moveTo>
                <a:lnTo>
                  <a:pt x="155402" y="77921"/>
                </a:lnTo>
                <a:lnTo>
                  <a:pt x="155402" y="0"/>
                </a:lnTo>
                <a:lnTo>
                  <a:pt x="0" y="0"/>
                </a:lnTo>
                <a:lnTo>
                  <a:pt x="0" y="77921"/>
                </a:lnTo>
                <a:close/>
              </a:path>
            </a:pathLst>
          </a:custGeom>
          <a:ln w="6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108308" y="5421770"/>
            <a:ext cx="155575" cy="76835"/>
          </a:xfrm>
          <a:custGeom>
            <a:avLst/>
            <a:gdLst/>
            <a:ahLst/>
            <a:cxnLst/>
            <a:rect l="l" t="t" r="r" b="b"/>
            <a:pathLst>
              <a:path w="155575" h="76835">
                <a:moveTo>
                  <a:pt x="0" y="76831"/>
                </a:moveTo>
                <a:lnTo>
                  <a:pt x="155402" y="76831"/>
                </a:lnTo>
                <a:lnTo>
                  <a:pt x="155402" y="0"/>
                </a:lnTo>
                <a:lnTo>
                  <a:pt x="0" y="0"/>
                </a:lnTo>
                <a:lnTo>
                  <a:pt x="0" y="768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108308" y="5421770"/>
            <a:ext cx="155575" cy="76835"/>
          </a:xfrm>
          <a:custGeom>
            <a:avLst/>
            <a:gdLst/>
            <a:ahLst/>
            <a:cxnLst/>
            <a:rect l="l" t="t" r="r" b="b"/>
            <a:pathLst>
              <a:path w="155575" h="76835">
                <a:moveTo>
                  <a:pt x="0" y="76831"/>
                </a:moveTo>
                <a:lnTo>
                  <a:pt x="155402" y="76831"/>
                </a:lnTo>
                <a:lnTo>
                  <a:pt x="155402" y="0"/>
                </a:lnTo>
                <a:lnTo>
                  <a:pt x="0" y="0"/>
                </a:lnTo>
                <a:lnTo>
                  <a:pt x="0" y="76831"/>
                </a:lnTo>
                <a:close/>
              </a:path>
            </a:pathLst>
          </a:custGeom>
          <a:ln w="6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31251" y="4994574"/>
            <a:ext cx="1247140" cy="652486"/>
          </a:xfrm>
          <a:prstGeom prst="rect">
            <a:avLst/>
          </a:prstGeom>
          <a:solidFill>
            <a:srgbClr val="ECCDCA"/>
          </a:solidFill>
          <a:ln w="4946">
            <a:solidFill>
              <a:srgbClr val="000000"/>
            </a:solidFill>
          </a:ln>
        </p:spPr>
        <p:txBody>
          <a:bodyPr vert="horz" wrap="square" lIns="0" tIns="109220" rIns="0" bIns="0" rtlCol="0">
            <a:spAutoFit/>
          </a:bodyPr>
          <a:lstStyle/>
          <a:p>
            <a:pPr marL="209550" marR="45720" indent="-161925">
              <a:lnSpc>
                <a:spcPct val="101099"/>
              </a:lnSpc>
              <a:spcBef>
                <a:spcPts val="860"/>
              </a:spcBef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«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nterfa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» </a:t>
            </a:r>
            <a:r>
              <a:rPr sz="18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Interfejs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820962" y="5408679"/>
            <a:ext cx="831850" cy="0"/>
          </a:xfrm>
          <a:custGeom>
            <a:avLst/>
            <a:gdLst/>
            <a:ahLst/>
            <a:cxnLst/>
            <a:rect l="l" t="t" r="r" b="b"/>
            <a:pathLst>
              <a:path w="831850">
                <a:moveTo>
                  <a:pt x="0" y="0"/>
                </a:moveTo>
                <a:lnTo>
                  <a:pt x="831595" y="0"/>
                </a:lnTo>
              </a:path>
            </a:pathLst>
          </a:custGeom>
          <a:ln w="4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612834" y="5304619"/>
            <a:ext cx="208279" cy="207645"/>
          </a:xfrm>
          <a:custGeom>
            <a:avLst/>
            <a:gdLst/>
            <a:ahLst/>
            <a:cxnLst/>
            <a:rect l="l" t="t" r="r" b="b"/>
            <a:pathLst>
              <a:path w="208279" h="207645">
                <a:moveTo>
                  <a:pt x="0" y="104060"/>
                </a:moveTo>
                <a:lnTo>
                  <a:pt x="8471" y="63208"/>
                </a:lnTo>
                <a:lnTo>
                  <a:pt x="29765" y="30510"/>
                </a:lnTo>
                <a:lnTo>
                  <a:pt x="62736" y="8174"/>
                </a:lnTo>
                <a:lnTo>
                  <a:pt x="103491" y="0"/>
                </a:lnTo>
                <a:lnTo>
                  <a:pt x="124785" y="3260"/>
                </a:lnTo>
                <a:lnTo>
                  <a:pt x="162106" y="17979"/>
                </a:lnTo>
                <a:lnTo>
                  <a:pt x="190039" y="45228"/>
                </a:lnTo>
                <a:lnTo>
                  <a:pt x="204693" y="82819"/>
                </a:lnTo>
                <a:lnTo>
                  <a:pt x="208127" y="104060"/>
                </a:lnTo>
                <a:lnTo>
                  <a:pt x="200114" y="143303"/>
                </a:lnTo>
                <a:lnTo>
                  <a:pt x="177217" y="177632"/>
                </a:lnTo>
                <a:lnTo>
                  <a:pt x="144247" y="198873"/>
                </a:lnTo>
                <a:lnTo>
                  <a:pt x="103491" y="207048"/>
                </a:lnTo>
                <a:lnTo>
                  <a:pt x="82197" y="205417"/>
                </a:lnTo>
                <a:lnTo>
                  <a:pt x="46021" y="189068"/>
                </a:lnTo>
                <a:lnTo>
                  <a:pt x="18546" y="161283"/>
                </a:lnTo>
                <a:lnTo>
                  <a:pt x="1831" y="125323"/>
                </a:lnTo>
                <a:lnTo>
                  <a:pt x="0" y="104060"/>
                </a:lnTo>
              </a:path>
            </a:pathLst>
          </a:custGeom>
          <a:ln w="4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31647" y="1562100"/>
            <a:ext cx="8661400" cy="2848610"/>
          </a:xfrm>
          <a:custGeom>
            <a:avLst/>
            <a:gdLst/>
            <a:ahLst/>
            <a:cxnLst/>
            <a:rect l="l" t="t" r="r" b="b"/>
            <a:pathLst>
              <a:path w="8661400" h="2848610">
                <a:moveTo>
                  <a:pt x="0" y="2848356"/>
                </a:moveTo>
                <a:lnTo>
                  <a:pt x="8660892" y="2848356"/>
                </a:lnTo>
                <a:lnTo>
                  <a:pt x="8660892" y="0"/>
                </a:lnTo>
                <a:lnTo>
                  <a:pt x="0" y="0"/>
                </a:lnTo>
                <a:lnTo>
                  <a:pt x="0" y="2848356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0692" y="1601978"/>
            <a:ext cx="7112634" cy="28135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Interfejs je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skup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operacija koji specificira servise</a:t>
            </a:r>
            <a:r>
              <a:rPr sz="1800" u="heavy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jedna komponenta može da realizuje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jedan ili više</a:t>
            </a:r>
            <a:r>
              <a:rPr sz="1800" u="heavy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interfejsa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interfejsi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odvajaju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implementaciju od ponašanja</a:t>
            </a:r>
            <a:r>
              <a:rPr sz="1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komponentama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može pristupati samo preko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interfejsa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7"/>
              </a:spcBef>
              <a:buClr>
                <a:srgbClr val="CC0000"/>
              </a:buClr>
              <a:buFont typeface="Wingdings"/>
              <a:buChar char=""/>
            </a:pPr>
            <a:endParaRPr sz="19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ts val="215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jedna komponenta može, bez ikakvih popravki, da bude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zamenjena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drugom komponentom sa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istim</a:t>
            </a:r>
            <a:r>
              <a:rPr sz="18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interfejsom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95224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</a:rPr>
              <a:t>INTERFEJSI</a:t>
            </a:r>
            <a:r>
              <a:rPr lang="en-US" spc="-5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4946" y="1524761"/>
            <a:ext cx="171005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15" dirty="0">
                <a:solidFill>
                  <a:schemeClr val="tx1"/>
                </a:solidFill>
                <a:latin typeface="Arial"/>
                <a:cs typeface="Arial"/>
              </a:rPr>
              <a:t>Vrste</a:t>
            </a:r>
            <a:r>
              <a:rPr sz="20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interfejsa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3943" y="2295144"/>
            <a:ext cx="3939540" cy="376555"/>
          </a:xfrm>
          <a:custGeom>
            <a:avLst/>
            <a:gdLst/>
            <a:ahLst/>
            <a:cxnLst/>
            <a:rect l="l" t="t" r="r" b="b"/>
            <a:pathLst>
              <a:path w="3939540" h="376555">
                <a:moveTo>
                  <a:pt x="0" y="376427"/>
                </a:moveTo>
                <a:lnTo>
                  <a:pt x="3939539" y="376427"/>
                </a:lnTo>
                <a:lnTo>
                  <a:pt x="3939539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3943" y="2295144"/>
            <a:ext cx="3939540" cy="376555"/>
          </a:xfrm>
          <a:custGeom>
            <a:avLst/>
            <a:gdLst/>
            <a:ahLst/>
            <a:cxnLst/>
            <a:rect l="l" t="t" r="r" b="b"/>
            <a:pathLst>
              <a:path w="3939540" h="376555">
                <a:moveTo>
                  <a:pt x="0" y="376427"/>
                </a:moveTo>
                <a:lnTo>
                  <a:pt x="3939539" y="376427"/>
                </a:lnTo>
                <a:lnTo>
                  <a:pt x="3939539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8353" y="2335657"/>
            <a:ext cx="1951989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Eksport</a:t>
            </a:r>
            <a:r>
              <a:rPr sz="18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(ponuđeni)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4611" y="2686811"/>
            <a:ext cx="3924300" cy="1190625"/>
          </a:xfrm>
          <a:custGeom>
            <a:avLst/>
            <a:gdLst/>
            <a:ahLst/>
            <a:cxnLst/>
            <a:rect l="l" t="t" r="r" b="b"/>
            <a:pathLst>
              <a:path w="3924300" h="1190625">
                <a:moveTo>
                  <a:pt x="0" y="1190244"/>
                </a:moveTo>
                <a:lnTo>
                  <a:pt x="3924300" y="1190244"/>
                </a:lnTo>
                <a:lnTo>
                  <a:pt x="3924300" y="0"/>
                </a:lnTo>
                <a:lnTo>
                  <a:pt x="0" y="0"/>
                </a:lnTo>
                <a:lnTo>
                  <a:pt x="0" y="1190244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4441" y="2763773"/>
            <a:ext cx="3319779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8120" indent="-185420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9875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komponenta ga</a:t>
            </a:r>
            <a:r>
              <a:rPr sz="16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realizuje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93675" indent="-180975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9431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pokazuje koje servise</a:t>
            </a:r>
            <a:r>
              <a:rPr sz="16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komponenta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93675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nudi drugim</a:t>
            </a:r>
            <a:r>
              <a:rPr sz="16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komponentama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66544" y="1822704"/>
            <a:ext cx="1469390" cy="441325"/>
          </a:xfrm>
          <a:custGeom>
            <a:avLst/>
            <a:gdLst/>
            <a:ahLst/>
            <a:cxnLst/>
            <a:rect l="l" t="t" r="r" b="b"/>
            <a:pathLst>
              <a:path w="1469389" h="441325">
                <a:moveTo>
                  <a:pt x="62864" y="367665"/>
                </a:moveTo>
                <a:lnTo>
                  <a:pt x="0" y="425196"/>
                </a:lnTo>
                <a:lnTo>
                  <a:pt x="83693" y="440944"/>
                </a:lnTo>
                <a:lnTo>
                  <a:pt x="76004" y="413893"/>
                </a:lnTo>
                <a:lnTo>
                  <a:pt x="62864" y="413893"/>
                </a:lnTo>
                <a:lnTo>
                  <a:pt x="59308" y="401700"/>
                </a:lnTo>
                <a:lnTo>
                  <a:pt x="71545" y="398206"/>
                </a:lnTo>
                <a:lnTo>
                  <a:pt x="62864" y="367665"/>
                </a:lnTo>
                <a:close/>
              </a:path>
              <a:path w="1469389" h="441325">
                <a:moveTo>
                  <a:pt x="71545" y="398206"/>
                </a:moveTo>
                <a:lnTo>
                  <a:pt x="59308" y="401700"/>
                </a:lnTo>
                <a:lnTo>
                  <a:pt x="62864" y="413893"/>
                </a:lnTo>
                <a:lnTo>
                  <a:pt x="75017" y="410422"/>
                </a:lnTo>
                <a:lnTo>
                  <a:pt x="71545" y="398206"/>
                </a:lnTo>
                <a:close/>
              </a:path>
              <a:path w="1469389" h="441325">
                <a:moveTo>
                  <a:pt x="75017" y="410422"/>
                </a:moveTo>
                <a:lnTo>
                  <a:pt x="62864" y="413893"/>
                </a:lnTo>
                <a:lnTo>
                  <a:pt x="76004" y="413893"/>
                </a:lnTo>
                <a:lnTo>
                  <a:pt x="75017" y="410422"/>
                </a:lnTo>
                <a:close/>
              </a:path>
              <a:path w="1469389" h="441325">
                <a:moveTo>
                  <a:pt x="1465833" y="0"/>
                </a:moveTo>
                <a:lnTo>
                  <a:pt x="71545" y="398206"/>
                </a:lnTo>
                <a:lnTo>
                  <a:pt x="75017" y="410422"/>
                </a:lnTo>
                <a:lnTo>
                  <a:pt x="1469390" y="12192"/>
                </a:lnTo>
                <a:lnTo>
                  <a:pt x="14658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77154" y="1819529"/>
            <a:ext cx="1810385" cy="417830"/>
          </a:xfrm>
          <a:custGeom>
            <a:avLst/>
            <a:gdLst/>
            <a:ahLst/>
            <a:cxnLst/>
            <a:rect l="l" t="t" r="r" b="b"/>
            <a:pathLst>
              <a:path w="1810384" h="417830">
                <a:moveTo>
                  <a:pt x="1734570" y="386445"/>
                </a:moveTo>
                <a:lnTo>
                  <a:pt x="1727835" y="417575"/>
                </a:lnTo>
                <a:lnTo>
                  <a:pt x="1810385" y="396367"/>
                </a:lnTo>
                <a:lnTo>
                  <a:pt x="1801370" y="389128"/>
                </a:lnTo>
                <a:lnTo>
                  <a:pt x="1747012" y="389128"/>
                </a:lnTo>
                <a:lnTo>
                  <a:pt x="1734570" y="386445"/>
                </a:lnTo>
                <a:close/>
              </a:path>
              <a:path w="1810384" h="417830">
                <a:moveTo>
                  <a:pt x="1737235" y="374124"/>
                </a:moveTo>
                <a:lnTo>
                  <a:pt x="1734570" y="386445"/>
                </a:lnTo>
                <a:lnTo>
                  <a:pt x="1747012" y="389128"/>
                </a:lnTo>
                <a:lnTo>
                  <a:pt x="1749678" y="376809"/>
                </a:lnTo>
                <a:lnTo>
                  <a:pt x="1737235" y="374124"/>
                </a:lnTo>
                <a:close/>
              </a:path>
              <a:path w="1810384" h="417830">
                <a:moveTo>
                  <a:pt x="1743964" y="343026"/>
                </a:moveTo>
                <a:lnTo>
                  <a:pt x="1737235" y="374124"/>
                </a:lnTo>
                <a:lnTo>
                  <a:pt x="1749678" y="376809"/>
                </a:lnTo>
                <a:lnTo>
                  <a:pt x="1747012" y="389128"/>
                </a:lnTo>
                <a:lnTo>
                  <a:pt x="1801370" y="389128"/>
                </a:lnTo>
                <a:lnTo>
                  <a:pt x="1743964" y="343026"/>
                </a:lnTo>
                <a:close/>
              </a:path>
              <a:path w="1810384" h="417830">
                <a:moveTo>
                  <a:pt x="2794" y="0"/>
                </a:moveTo>
                <a:lnTo>
                  <a:pt x="0" y="12446"/>
                </a:lnTo>
                <a:lnTo>
                  <a:pt x="1734570" y="386445"/>
                </a:lnTo>
                <a:lnTo>
                  <a:pt x="1737235" y="374124"/>
                </a:lnTo>
                <a:lnTo>
                  <a:pt x="2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16552" y="2292095"/>
            <a:ext cx="4291965" cy="376555"/>
          </a:xfrm>
          <a:custGeom>
            <a:avLst/>
            <a:gdLst/>
            <a:ahLst/>
            <a:cxnLst/>
            <a:rect l="l" t="t" r="r" b="b"/>
            <a:pathLst>
              <a:path w="4291965" h="376555">
                <a:moveTo>
                  <a:pt x="0" y="376427"/>
                </a:moveTo>
                <a:lnTo>
                  <a:pt x="4291584" y="376427"/>
                </a:lnTo>
                <a:lnTo>
                  <a:pt x="4291584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33CCCC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16552" y="2292095"/>
            <a:ext cx="4291965" cy="376555"/>
          </a:xfrm>
          <a:custGeom>
            <a:avLst/>
            <a:gdLst/>
            <a:ahLst/>
            <a:cxnLst/>
            <a:rect l="l" t="t" r="r" b="b"/>
            <a:pathLst>
              <a:path w="4291965" h="376555">
                <a:moveTo>
                  <a:pt x="0" y="376427"/>
                </a:moveTo>
                <a:lnTo>
                  <a:pt x="4291584" y="376427"/>
                </a:lnTo>
                <a:lnTo>
                  <a:pt x="4291584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30671" y="2332609"/>
            <a:ext cx="186499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Import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(zahtevani)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416552" y="2692907"/>
            <a:ext cx="4305300" cy="1190625"/>
          </a:xfrm>
          <a:custGeom>
            <a:avLst/>
            <a:gdLst/>
            <a:ahLst/>
            <a:cxnLst/>
            <a:rect l="l" t="t" r="r" b="b"/>
            <a:pathLst>
              <a:path w="4305300" h="1190625">
                <a:moveTo>
                  <a:pt x="0" y="1190244"/>
                </a:moveTo>
                <a:lnTo>
                  <a:pt x="4305300" y="1190244"/>
                </a:lnTo>
                <a:lnTo>
                  <a:pt x="4305300" y="0"/>
                </a:lnTo>
                <a:lnTo>
                  <a:pt x="0" y="0"/>
                </a:lnTo>
                <a:lnTo>
                  <a:pt x="0" y="1190244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98975" y="2760726"/>
            <a:ext cx="4114165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7960" indent="-175260">
              <a:lnSpc>
                <a:spcPct val="100000"/>
              </a:lnSpc>
              <a:buClr>
                <a:srgbClr val="CC0000"/>
              </a:buClr>
              <a:buFont typeface="Arial"/>
              <a:buChar char="•"/>
              <a:tabLst>
                <a:tab pos="19875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komponenta ga</a:t>
            </a:r>
            <a:r>
              <a:rPr sz="16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koristi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98120" indent="-185420">
              <a:lnSpc>
                <a:spcPct val="100000"/>
              </a:lnSpc>
              <a:buClr>
                <a:srgbClr val="CC0000"/>
              </a:buClr>
              <a:buChar char="•"/>
              <a:tabLst>
                <a:tab pos="19875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omogućava nadgradnju</a:t>
            </a:r>
            <a:r>
              <a:rPr sz="16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87960" marR="5080" indent="-175260">
              <a:lnSpc>
                <a:spcPts val="1910"/>
              </a:lnSpc>
              <a:spcBef>
                <a:spcPts val="70"/>
              </a:spcBef>
              <a:buClr>
                <a:srgbClr val="CC0000"/>
              </a:buClr>
              <a:buFont typeface="Arial"/>
              <a:buChar char="•"/>
              <a:tabLst>
                <a:tab pos="18796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ukazuje na servise koji su datoj komponenti  potrebni od strane drugih</a:t>
            </a:r>
            <a:r>
              <a:rPr sz="16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komponenata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45228" y="5796846"/>
            <a:ext cx="1851025" cy="809625"/>
          </a:xfrm>
          <a:custGeom>
            <a:avLst/>
            <a:gdLst/>
            <a:ahLst/>
            <a:cxnLst/>
            <a:rect l="l" t="t" r="r" b="b"/>
            <a:pathLst>
              <a:path w="1851025" h="809625">
                <a:moveTo>
                  <a:pt x="0" y="809431"/>
                </a:moveTo>
                <a:lnTo>
                  <a:pt x="1850958" y="809431"/>
                </a:lnTo>
                <a:lnTo>
                  <a:pt x="1850958" y="0"/>
                </a:lnTo>
                <a:lnTo>
                  <a:pt x="0" y="0"/>
                </a:lnTo>
                <a:lnTo>
                  <a:pt x="0" y="80943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745228" y="5796846"/>
            <a:ext cx="1851025" cy="809625"/>
          </a:xfrm>
          <a:custGeom>
            <a:avLst/>
            <a:gdLst/>
            <a:ahLst/>
            <a:cxnLst/>
            <a:rect l="l" t="t" r="r" b="b"/>
            <a:pathLst>
              <a:path w="1851025" h="809625">
                <a:moveTo>
                  <a:pt x="0" y="809431"/>
                </a:moveTo>
                <a:lnTo>
                  <a:pt x="1850958" y="809431"/>
                </a:lnTo>
                <a:lnTo>
                  <a:pt x="1850958" y="0"/>
                </a:lnTo>
                <a:lnTo>
                  <a:pt x="0" y="0"/>
                </a:lnTo>
                <a:lnTo>
                  <a:pt x="0" y="809431"/>
                </a:lnTo>
                <a:close/>
              </a:path>
            </a:pathLst>
          </a:custGeom>
          <a:ln w="49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65757" y="5796846"/>
            <a:ext cx="1851025" cy="809625"/>
          </a:xfrm>
          <a:custGeom>
            <a:avLst/>
            <a:gdLst/>
            <a:ahLst/>
            <a:cxnLst/>
            <a:rect l="l" t="t" r="r" b="b"/>
            <a:pathLst>
              <a:path w="1851025" h="809625">
                <a:moveTo>
                  <a:pt x="0" y="809431"/>
                </a:moveTo>
                <a:lnTo>
                  <a:pt x="1850958" y="809431"/>
                </a:lnTo>
                <a:lnTo>
                  <a:pt x="1850958" y="0"/>
                </a:lnTo>
                <a:lnTo>
                  <a:pt x="0" y="0"/>
                </a:lnTo>
                <a:lnTo>
                  <a:pt x="0" y="809431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865757" y="5796846"/>
            <a:ext cx="1851025" cy="809625"/>
          </a:xfrm>
          <a:custGeom>
            <a:avLst/>
            <a:gdLst/>
            <a:ahLst/>
            <a:cxnLst/>
            <a:rect l="l" t="t" r="r" b="b"/>
            <a:pathLst>
              <a:path w="1851025" h="809625">
                <a:moveTo>
                  <a:pt x="0" y="809431"/>
                </a:moveTo>
                <a:lnTo>
                  <a:pt x="1850958" y="809431"/>
                </a:lnTo>
                <a:lnTo>
                  <a:pt x="1850958" y="0"/>
                </a:lnTo>
                <a:lnTo>
                  <a:pt x="0" y="0"/>
                </a:lnTo>
                <a:lnTo>
                  <a:pt x="0" y="809431"/>
                </a:lnTo>
                <a:close/>
              </a:path>
            </a:pathLst>
          </a:custGeom>
          <a:ln w="49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092004" y="6048926"/>
            <a:ext cx="309880" cy="304165"/>
          </a:xfrm>
          <a:custGeom>
            <a:avLst/>
            <a:gdLst/>
            <a:ahLst/>
            <a:cxnLst/>
            <a:rect l="l" t="t" r="r" b="b"/>
            <a:pathLst>
              <a:path w="309879" h="304164">
                <a:moveTo>
                  <a:pt x="0" y="152909"/>
                </a:moveTo>
                <a:lnTo>
                  <a:pt x="13195" y="93718"/>
                </a:lnTo>
                <a:lnTo>
                  <a:pt x="45389" y="44388"/>
                </a:lnTo>
                <a:lnTo>
                  <a:pt x="95720" y="12602"/>
                </a:lnTo>
                <a:lnTo>
                  <a:pt x="155574" y="0"/>
                </a:lnTo>
                <a:lnTo>
                  <a:pt x="186635" y="3302"/>
                </a:lnTo>
                <a:lnTo>
                  <a:pt x="241274" y="26866"/>
                </a:lnTo>
                <a:lnTo>
                  <a:pt x="283444" y="66874"/>
                </a:lnTo>
                <a:lnTo>
                  <a:pt x="306116" y="121123"/>
                </a:lnTo>
                <a:lnTo>
                  <a:pt x="309517" y="152909"/>
                </a:lnTo>
                <a:lnTo>
                  <a:pt x="296594" y="211539"/>
                </a:lnTo>
                <a:lnTo>
                  <a:pt x="263946" y="259769"/>
                </a:lnTo>
                <a:lnTo>
                  <a:pt x="215882" y="291555"/>
                </a:lnTo>
                <a:lnTo>
                  <a:pt x="170538" y="302517"/>
                </a:lnTo>
                <a:lnTo>
                  <a:pt x="155574" y="304157"/>
                </a:lnTo>
                <a:lnTo>
                  <a:pt x="95720" y="291555"/>
                </a:lnTo>
                <a:lnTo>
                  <a:pt x="45389" y="259769"/>
                </a:lnTo>
                <a:lnTo>
                  <a:pt x="13195" y="211539"/>
                </a:lnTo>
                <a:lnTo>
                  <a:pt x="3332" y="183056"/>
                </a:lnTo>
                <a:lnTo>
                  <a:pt x="0" y="152909"/>
                </a:lnTo>
              </a:path>
            </a:pathLst>
          </a:custGeom>
          <a:ln w="49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65757" y="5796846"/>
            <a:ext cx="1851025" cy="532255"/>
          </a:xfrm>
          <a:prstGeom prst="rect">
            <a:avLst/>
          </a:prstGeom>
        </p:spPr>
        <p:txBody>
          <a:bodyPr vert="horz" wrap="square" lIns="0" tIns="1327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21334">
              <a:lnSpc>
                <a:spcPct val="100000"/>
              </a:lnSpc>
            </a:pPr>
            <a:r>
              <a:rPr sz="1750" spc="25" dirty="0">
                <a:solidFill>
                  <a:schemeClr val="tx1"/>
                </a:solidFill>
                <a:latin typeface="Arial"/>
                <a:cs typeface="Arial"/>
              </a:rPr>
              <a:t>Exe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81285" y="5986455"/>
            <a:ext cx="231775" cy="379730"/>
          </a:xfrm>
          <a:custGeom>
            <a:avLst/>
            <a:gdLst/>
            <a:ahLst/>
            <a:cxnLst/>
            <a:rect l="l" t="t" r="r" b="b"/>
            <a:pathLst>
              <a:path w="231775" h="379729">
                <a:moveTo>
                  <a:pt x="0" y="379230"/>
                </a:moveTo>
                <a:lnTo>
                  <a:pt x="231367" y="379230"/>
                </a:lnTo>
                <a:lnTo>
                  <a:pt x="231367" y="0"/>
                </a:lnTo>
                <a:lnTo>
                  <a:pt x="0" y="0"/>
                </a:lnTo>
                <a:lnTo>
                  <a:pt x="0" y="379230"/>
                </a:lnTo>
                <a:close/>
              </a:path>
            </a:pathLst>
          </a:custGeom>
          <a:ln w="4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305447" y="6061540"/>
            <a:ext cx="154305" cy="76835"/>
          </a:xfrm>
          <a:custGeom>
            <a:avLst/>
            <a:gdLst/>
            <a:ahLst/>
            <a:cxnLst/>
            <a:rect l="l" t="t" r="r" b="b"/>
            <a:pathLst>
              <a:path w="154304" h="76835">
                <a:moveTo>
                  <a:pt x="0" y="76724"/>
                </a:moveTo>
                <a:lnTo>
                  <a:pt x="153878" y="76724"/>
                </a:lnTo>
                <a:lnTo>
                  <a:pt x="153878" y="0"/>
                </a:lnTo>
                <a:lnTo>
                  <a:pt x="0" y="0"/>
                </a:lnTo>
                <a:lnTo>
                  <a:pt x="0" y="767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05447" y="6061540"/>
            <a:ext cx="154305" cy="76835"/>
          </a:xfrm>
          <a:custGeom>
            <a:avLst/>
            <a:gdLst/>
            <a:ahLst/>
            <a:cxnLst/>
            <a:rect l="l" t="t" r="r" b="b"/>
            <a:pathLst>
              <a:path w="154304" h="76835">
                <a:moveTo>
                  <a:pt x="0" y="76724"/>
                </a:moveTo>
                <a:lnTo>
                  <a:pt x="153878" y="76724"/>
                </a:lnTo>
                <a:lnTo>
                  <a:pt x="153878" y="0"/>
                </a:lnTo>
                <a:lnTo>
                  <a:pt x="0" y="0"/>
                </a:lnTo>
                <a:lnTo>
                  <a:pt x="0" y="76724"/>
                </a:lnTo>
                <a:close/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05447" y="6214432"/>
            <a:ext cx="154305" cy="75565"/>
          </a:xfrm>
          <a:custGeom>
            <a:avLst/>
            <a:gdLst/>
            <a:ahLst/>
            <a:cxnLst/>
            <a:rect l="l" t="t" r="r" b="b"/>
            <a:pathLst>
              <a:path w="154304" h="75564">
                <a:moveTo>
                  <a:pt x="0" y="75080"/>
                </a:moveTo>
                <a:lnTo>
                  <a:pt x="153878" y="75080"/>
                </a:lnTo>
                <a:lnTo>
                  <a:pt x="153878" y="0"/>
                </a:lnTo>
                <a:lnTo>
                  <a:pt x="0" y="0"/>
                </a:lnTo>
                <a:lnTo>
                  <a:pt x="0" y="750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05447" y="6214432"/>
            <a:ext cx="154305" cy="75565"/>
          </a:xfrm>
          <a:custGeom>
            <a:avLst/>
            <a:gdLst/>
            <a:ahLst/>
            <a:cxnLst/>
            <a:rect l="l" t="t" r="r" b="b"/>
            <a:pathLst>
              <a:path w="154304" h="75564">
                <a:moveTo>
                  <a:pt x="0" y="75080"/>
                </a:moveTo>
                <a:lnTo>
                  <a:pt x="153878" y="75080"/>
                </a:lnTo>
                <a:lnTo>
                  <a:pt x="153878" y="0"/>
                </a:lnTo>
                <a:lnTo>
                  <a:pt x="0" y="0"/>
                </a:lnTo>
                <a:lnTo>
                  <a:pt x="0" y="75080"/>
                </a:lnTo>
                <a:close/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247579" y="6048926"/>
            <a:ext cx="162560" cy="304165"/>
          </a:xfrm>
          <a:custGeom>
            <a:avLst/>
            <a:gdLst/>
            <a:ahLst/>
            <a:cxnLst/>
            <a:rect l="l" t="t" r="r" b="b"/>
            <a:pathLst>
              <a:path w="162560" h="304164">
                <a:moveTo>
                  <a:pt x="0" y="304157"/>
                </a:moveTo>
                <a:lnTo>
                  <a:pt x="162181" y="304157"/>
                </a:lnTo>
                <a:lnTo>
                  <a:pt x="162181" y="0"/>
                </a:lnTo>
                <a:lnTo>
                  <a:pt x="0" y="0"/>
                </a:lnTo>
                <a:lnTo>
                  <a:pt x="0" y="3041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143968" y="6099897"/>
            <a:ext cx="206375" cy="202565"/>
          </a:xfrm>
          <a:custGeom>
            <a:avLst/>
            <a:gdLst/>
            <a:ahLst/>
            <a:cxnLst/>
            <a:rect l="l" t="t" r="r" b="b"/>
            <a:pathLst>
              <a:path w="206375" h="202564">
                <a:moveTo>
                  <a:pt x="0" y="101939"/>
                </a:moveTo>
                <a:lnTo>
                  <a:pt x="8388" y="61932"/>
                </a:lnTo>
                <a:lnTo>
                  <a:pt x="31060" y="30146"/>
                </a:lnTo>
                <a:lnTo>
                  <a:pt x="63254" y="7682"/>
                </a:lnTo>
                <a:lnTo>
                  <a:pt x="103610" y="0"/>
                </a:lnTo>
                <a:lnTo>
                  <a:pt x="124695" y="1639"/>
                </a:lnTo>
                <a:lnTo>
                  <a:pt x="160517" y="17544"/>
                </a:lnTo>
                <a:lnTo>
                  <a:pt x="187723" y="44388"/>
                </a:lnTo>
                <a:lnTo>
                  <a:pt x="204274" y="81116"/>
                </a:lnTo>
                <a:lnTo>
                  <a:pt x="206087" y="101939"/>
                </a:lnTo>
                <a:lnTo>
                  <a:pt x="197699" y="140307"/>
                </a:lnTo>
                <a:lnTo>
                  <a:pt x="176614" y="173733"/>
                </a:lnTo>
                <a:lnTo>
                  <a:pt x="142833" y="194557"/>
                </a:lnTo>
                <a:lnTo>
                  <a:pt x="103610" y="202217"/>
                </a:lnTo>
                <a:lnTo>
                  <a:pt x="82525" y="200577"/>
                </a:lnTo>
                <a:lnTo>
                  <a:pt x="45343" y="184695"/>
                </a:lnTo>
                <a:lnTo>
                  <a:pt x="17684" y="157829"/>
                </a:lnTo>
                <a:lnTo>
                  <a:pt x="3400" y="121123"/>
                </a:lnTo>
                <a:lnTo>
                  <a:pt x="0" y="101939"/>
                </a:lnTo>
              </a:path>
            </a:pathLst>
          </a:custGeom>
          <a:ln w="495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716716" y="6201836"/>
            <a:ext cx="375285" cy="0"/>
          </a:xfrm>
          <a:custGeom>
            <a:avLst/>
            <a:gdLst/>
            <a:ahLst/>
            <a:cxnLst/>
            <a:rect l="l" t="t" r="r" b="b"/>
            <a:pathLst>
              <a:path w="375285">
                <a:moveTo>
                  <a:pt x="0" y="0"/>
                </a:moveTo>
                <a:lnTo>
                  <a:pt x="375288" y="0"/>
                </a:lnTo>
              </a:path>
            </a:pathLst>
          </a:custGeom>
          <a:ln w="4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745228" y="5796846"/>
            <a:ext cx="1851025" cy="532255"/>
          </a:xfrm>
          <a:prstGeom prst="rect">
            <a:avLst/>
          </a:prstGeom>
        </p:spPr>
        <p:txBody>
          <a:bodyPr vert="horz" wrap="square" lIns="0" tIns="1327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7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85470">
              <a:lnSpc>
                <a:spcPct val="100000"/>
              </a:lnSpc>
            </a:pPr>
            <a:r>
              <a:rPr sz="1750" spc="10" dirty="0">
                <a:solidFill>
                  <a:schemeClr val="tx1"/>
                </a:solidFill>
                <a:latin typeface="Arial"/>
                <a:cs typeface="Arial"/>
              </a:rPr>
              <a:t>Dll</a:t>
            </a:r>
            <a:endParaRPr sz="17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260619" y="5986455"/>
            <a:ext cx="231775" cy="379730"/>
          </a:xfrm>
          <a:custGeom>
            <a:avLst/>
            <a:gdLst/>
            <a:ahLst/>
            <a:cxnLst/>
            <a:rect l="l" t="t" r="r" b="b"/>
            <a:pathLst>
              <a:path w="231775" h="379729">
                <a:moveTo>
                  <a:pt x="0" y="379230"/>
                </a:moveTo>
                <a:lnTo>
                  <a:pt x="231367" y="379230"/>
                </a:lnTo>
                <a:lnTo>
                  <a:pt x="231367" y="0"/>
                </a:lnTo>
                <a:lnTo>
                  <a:pt x="0" y="0"/>
                </a:lnTo>
                <a:lnTo>
                  <a:pt x="0" y="379230"/>
                </a:lnTo>
                <a:close/>
              </a:path>
            </a:pathLst>
          </a:custGeom>
          <a:ln w="49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184215" y="6061540"/>
            <a:ext cx="154305" cy="76835"/>
          </a:xfrm>
          <a:custGeom>
            <a:avLst/>
            <a:gdLst/>
            <a:ahLst/>
            <a:cxnLst/>
            <a:rect l="l" t="t" r="r" b="b"/>
            <a:pathLst>
              <a:path w="154304" h="76835">
                <a:moveTo>
                  <a:pt x="0" y="76724"/>
                </a:moveTo>
                <a:lnTo>
                  <a:pt x="153878" y="76724"/>
                </a:lnTo>
                <a:lnTo>
                  <a:pt x="153878" y="0"/>
                </a:lnTo>
                <a:lnTo>
                  <a:pt x="0" y="0"/>
                </a:lnTo>
                <a:lnTo>
                  <a:pt x="0" y="767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184215" y="6061540"/>
            <a:ext cx="154305" cy="76835"/>
          </a:xfrm>
          <a:custGeom>
            <a:avLst/>
            <a:gdLst/>
            <a:ahLst/>
            <a:cxnLst/>
            <a:rect l="l" t="t" r="r" b="b"/>
            <a:pathLst>
              <a:path w="154304" h="76835">
                <a:moveTo>
                  <a:pt x="0" y="76724"/>
                </a:moveTo>
                <a:lnTo>
                  <a:pt x="153878" y="76724"/>
                </a:lnTo>
                <a:lnTo>
                  <a:pt x="153878" y="0"/>
                </a:lnTo>
                <a:lnTo>
                  <a:pt x="0" y="0"/>
                </a:lnTo>
                <a:lnTo>
                  <a:pt x="0" y="76724"/>
                </a:lnTo>
                <a:close/>
              </a:path>
            </a:pathLst>
          </a:custGeom>
          <a:ln w="49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184215" y="6214432"/>
            <a:ext cx="154305" cy="75565"/>
          </a:xfrm>
          <a:custGeom>
            <a:avLst/>
            <a:gdLst/>
            <a:ahLst/>
            <a:cxnLst/>
            <a:rect l="l" t="t" r="r" b="b"/>
            <a:pathLst>
              <a:path w="154304" h="75564">
                <a:moveTo>
                  <a:pt x="0" y="75080"/>
                </a:moveTo>
                <a:lnTo>
                  <a:pt x="153878" y="75080"/>
                </a:lnTo>
                <a:lnTo>
                  <a:pt x="153878" y="0"/>
                </a:lnTo>
                <a:lnTo>
                  <a:pt x="0" y="0"/>
                </a:lnTo>
                <a:lnTo>
                  <a:pt x="0" y="750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184215" y="6214432"/>
            <a:ext cx="154305" cy="75565"/>
          </a:xfrm>
          <a:custGeom>
            <a:avLst/>
            <a:gdLst/>
            <a:ahLst/>
            <a:cxnLst/>
            <a:rect l="l" t="t" r="r" b="b"/>
            <a:pathLst>
              <a:path w="154304" h="75564">
                <a:moveTo>
                  <a:pt x="0" y="75080"/>
                </a:moveTo>
                <a:lnTo>
                  <a:pt x="153878" y="75080"/>
                </a:lnTo>
                <a:lnTo>
                  <a:pt x="153878" y="0"/>
                </a:lnTo>
                <a:lnTo>
                  <a:pt x="0" y="0"/>
                </a:lnTo>
                <a:lnTo>
                  <a:pt x="0" y="75080"/>
                </a:lnTo>
                <a:close/>
              </a:path>
            </a:pathLst>
          </a:custGeom>
          <a:ln w="49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350056" y="6201836"/>
            <a:ext cx="395605" cy="0"/>
          </a:xfrm>
          <a:custGeom>
            <a:avLst/>
            <a:gdLst/>
            <a:ahLst/>
            <a:cxnLst/>
            <a:rect l="l" t="t" r="r" b="b"/>
            <a:pathLst>
              <a:path w="395604">
                <a:moveTo>
                  <a:pt x="0" y="0"/>
                </a:moveTo>
                <a:lnTo>
                  <a:pt x="395171" y="0"/>
                </a:lnTo>
              </a:path>
            </a:pathLst>
          </a:custGeom>
          <a:ln w="49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432879" y="4050612"/>
            <a:ext cx="1861820" cy="730885"/>
          </a:xfrm>
          <a:custGeom>
            <a:avLst/>
            <a:gdLst/>
            <a:ahLst/>
            <a:cxnLst/>
            <a:rect l="l" t="t" r="r" b="b"/>
            <a:pathLst>
              <a:path w="1861820" h="730885">
                <a:moveTo>
                  <a:pt x="0" y="730602"/>
                </a:moveTo>
                <a:lnTo>
                  <a:pt x="1861808" y="730602"/>
                </a:lnTo>
                <a:lnTo>
                  <a:pt x="1861808" y="0"/>
                </a:lnTo>
                <a:lnTo>
                  <a:pt x="0" y="0"/>
                </a:lnTo>
                <a:lnTo>
                  <a:pt x="0" y="730602"/>
                </a:lnTo>
                <a:close/>
              </a:path>
            </a:pathLst>
          </a:custGeom>
          <a:solidFill>
            <a:srgbClr val="FFCC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432879" y="4050612"/>
            <a:ext cx="1861820" cy="730885"/>
          </a:xfrm>
          <a:custGeom>
            <a:avLst/>
            <a:gdLst/>
            <a:ahLst/>
            <a:cxnLst/>
            <a:rect l="l" t="t" r="r" b="b"/>
            <a:pathLst>
              <a:path w="1861820" h="730885">
                <a:moveTo>
                  <a:pt x="0" y="730602"/>
                </a:moveTo>
                <a:lnTo>
                  <a:pt x="1861808" y="730602"/>
                </a:lnTo>
                <a:lnTo>
                  <a:pt x="1861808" y="0"/>
                </a:lnTo>
                <a:lnTo>
                  <a:pt x="0" y="0"/>
                </a:lnTo>
                <a:lnTo>
                  <a:pt x="0" y="730602"/>
                </a:lnTo>
                <a:close/>
              </a:path>
            </a:pathLst>
          </a:custGeom>
          <a:ln w="44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32879" y="4050612"/>
            <a:ext cx="1861820" cy="480722"/>
          </a:xfrm>
          <a:prstGeom prst="rect">
            <a:avLst/>
          </a:prstGeom>
        </p:spPr>
        <p:txBody>
          <a:bodyPr vert="horz" wrap="square" lIns="0" tIns="3633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8"/>
              </a:spcBef>
            </a:pPr>
            <a:endParaRPr sz="15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27329">
              <a:lnSpc>
                <a:spcPct val="100000"/>
              </a:lnSpc>
            </a:pPr>
            <a:r>
              <a:rPr sz="1600" spc="5" dirty="0">
                <a:solidFill>
                  <a:schemeClr val="tx1"/>
                </a:solidFill>
                <a:latin typeface="Arial"/>
                <a:cs typeface="Arial"/>
              </a:rPr>
              <a:t>Komponenta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991373" y="4221755"/>
            <a:ext cx="210185" cy="342900"/>
          </a:xfrm>
          <a:custGeom>
            <a:avLst/>
            <a:gdLst/>
            <a:ahLst/>
            <a:cxnLst/>
            <a:rect l="l" t="t" r="r" b="b"/>
            <a:pathLst>
              <a:path w="210185" h="342900">
                <a:moveTo>
                  <a:pt x="0" y="342298"/>
                </a:moveTo>
                <a:lnTo>
                  <a:pt x="209864" y="342298"/>
                </a:lnTo>
                <a:lnTo>
                  <a:pt x="209864" y="0"/>
                </a:lnTo>
                <a:lnTo>
                  <a:pt x="0" y="0"/>
                </a:lnTo>
                <a:lnTo>
                  <a:pt x="0" y="342298"/>
                </a:lnTo>
                <a:close/>
              </a:path>
            </a:pathLst>
          </a:custGeom>
          <a:ln w="44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922420" y="4289527"/>
            <a:ext cx="139700" cy="69850"/>
          </a:xfrm>
          <a:custGeom>
            <a:avLst/>
            <a:gdLst/>
            <a:ahLst/>
            <a:cxnLst/>
            <a:rect l="l" t="t" r="r" b="b"/>
            <a:pathLst>
              <a:path w="139700" h="69850">
                <a:moveTo>
                  <a:pt x="0" y="69252"/>
                </a:moveTo>
                <a:lnTo>
                  <a:pt x="139410" y="69252"/>
                </a:lnTo>
                <a:lnTo>
                  <a:pt x="139410" y="0"/>
                </a:lnTo>
                <a:lnTo>
                  <a:pt x="0" y="0"/>
                </a:lnTo>
                <a:lnTo>
                  <a:pt x="0" y="692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922420" y="4289527"/>
            <a:ext cx="139700" cy="69850"/>
          </a:xfrm>
          <a:custGeom>
            <a:avLst/>
            <a:gdLst/>
            <a:ahLst/>
            <a:cxnLst/>
            <a:rect l="l" t="t" r="r" b="b"/>
            <a:pathLst>
              <a:path w="139700" h="69850">
                <a:moveTo>
                  <a:pt x="0" y="69252"/>
                </a:moveTo>
                <a:lnTo>
                  <a:pt x="139410" y="69252"/>
                </a:lnTo>
                <a:lnTo>
                  <a:pt x="139410" y="0"/>
                </a:lnTo>
                <a:lnTo>
                  <a:pt x="0" y="0"/>
                </a:lnTo>
                <a:lnTo>
                  <a:pt x="0" y="69252"/>
                </a:lnTo>
                <a:close/>
              </a:path>
            </a:pathLst>
          </a:custGeom>
          <a:ln w="44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922420" y="4427529"/>
            <a:ext cx="139700" cy="67945"/>
          </a:xfrm>
          <a:custGeom>
            <a:avLst/>
            <a:gdLst/>
            <a:ahLst/>
            <a:cxnLst/>
            <a:rect l="l" t="t" r="r" b="b"/>
            <a:pathLst>
              <a:path w="139700" h="67945">
                <a:moveTo>
                  <a:pt x="0" y="67768"/>
                </a:moveTo>
                <a:lnTo>
                  <a:pt x="139410" y="67768"/>
                </a:lnTo>
                <a:lnTo>
                  <a:pt x="139410" y="0"/>
                </a:lnTo>
                <a:lnTo>
                  <a:pt x="0" y="0"/>
                </a:lnTo>
                <a:lnTo>
                  <a:pt x="0" y="677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922420" y="4427529"/>
            <a:ext cx="139700" cy="67945"/>
          </a:xfrm>
          <a:custGeom>
            <a:avLst/>
            <a:gdLst/>
            <a:ahLst/>
            <a:cxnLst/>
            <a:rect l="l" t="t" r="r" b="b"/>
            <a:pathLst>
              <a:path w="139700" h="67945">
                <a:moveTo>
                  <a:pt x="0" y="67768"/>
                </a:moveTo>
                <a:lnTo>
                  <a:pt x="139410" y="67768"/>
                </a:lnTo>
                <a:lnTo>
                  <a:pt x="139410" y="0"/>
                </a:lnTo>
                <a:lnTo>
                  <a:pt x="0" y="0"/>
                </a:lnTo>
                <a:lnTo>
                  <a:pt x="0" y="67768"/>
                </a:lnTo>
                <a:close/>
              </a:path>
            </a:pathLst>
          </a:custGeom>
          <a:ln w="44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294668" y="4233636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>
                <a:moveTo>
                  <a:pt x="0" y="0"/>
                </a:moveTo>
                <a:lnTo>
                  <a:pt x="744964" y="0"/>
                </a:lnTo>
              </a:path>
            </a:pathLst>
          </a:custGeom>
          <a:ln w="44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039633" y="4141624"/>
            <a:ext cx="186690" cy="182880"/>
          </a:xfrm>
          <a:custGeom>
            <a:avLst/>
            <a:gdLst/>
            <a:ahLst/>
            <a:cxnLst/>
            <a:rect l="l" t="t" r="r" b="b"/>
            <a:pathLst>
              <a:path w="186689" h="182879">
                <a:moveTo>
                  <a:pt x="0" y="92012"/>
                </a:moveTo>
                <a:lnTo>
                  <a:pt x="14531" y="40065"/>
                </a:lnTo>
                <a:lnTo>
                  <a:pt x="56078" y="6914"/>
                </a:lnTo>
                <a:lnTo>
                  <a:pt x="92509" y="0"/>
                </a:lnTo>
                <a:lnTo>
                  <a:pt x="111543" y="993"/>
                </a:lnTo>
                <a:lnTo>
                  <a:pt x="158411" y="27210"/>
                </a:lnTo>
                <a:lnTo>
                  <a:pt x="183381" y="73216"/>
                </a:lnTo>
                <a:lnTo>
                  <a:pt x="186451" y="92012"/>
                </a:lnTo>
                <a:lnTo>
                  <a:pt x="169873" y="141972"/>
                </a:lnTo>
                <a:lnTo>
                  <a:pt x="128939" y="175103"/>
                </a:lnTo>
                <a:lnTo>
                  <a:pt x="92509" y="182523"/>
                </a:lnTo>
                <a:lnTo>
                  <a:pt x="73475" y="181043"/>
                </a:lnTo>
                <a:lnTo>
                  <a:pt x="26606" y="156307"/>
                </a:lnTo>
                <a:lnTo>
                  <a:pt x="1637" y="109307"/>
                </a:lnTo>
                <a:lnTo>
                  <a:pt x="0" y="92012"/>
                </a:lnTo>
              </a:path>
            </a:pathLst>
          </a:custGeom>
          <a:ln w="44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294668" y="4598684"/>
            <a:ext cx="745490" cy="0"/>
          </a:xfrm>
          <a:custGeom>
            <a:avLst/>
            <a:gdLst/>
            <a:ahLst/>
            <a:cxnLst/>
            <a:rect l="l" t="t" r="r" b="b"/>
            <a:pathLst>
              <a:path w="745489">
                <a:moveTo>
                  <a:pt x="0" y="0"/>
                </a:moveTo>
                <a:lnTo>
                  <a:pt x="744964" y="0"/>
                </a:lnTo>
              </a:path>
            </a:pathLst>
          </a:custGeom>
          <a:ln w="44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039633" y="4506672"/>
            <a:ext cx="186690" cy="182880"/>
          </a:xfrm>
          <a:custGeom>
            <a:avLst/>
            <a:gdLst/>
            <a:ahLst/>
            <a:cxnLst/>
            <a:rect l="l" t="t" r="r" b="b"/>
            <a:pathLst>
              <a:path w="186689" h="182879">
                <a:moveTo>
                  <a:pt x="0" y="92012"/>
                </a:moveTo>
                <a:lnTo>
                  <a:pt x="14531" y="40572"/>
                </a:lnTo>
                <a:lnTo>
                  <a:pt x="56078" y="7420"/>
                </a:lnTo>
                <a:lnTo>
                  <a:pt x="92509" y="0"/>
                </a:lnTo>
                <a:lnTo>
                  <a:pt x="111543" y="1500"/>
                </a:lnTo>
                <a:lnTo>
                  <a:pt x="158411" y="27210"/>
                </a:lnTo>
                <a:lnTo>
                  <a:pt x="183381" y="73216"/>
                </a:lnTo>
                <a:lnTo>
                  <a:pt x="186451" y="92012"/>
                </a:lnTo>
                <a:lnTo>
                  <a:pt x="169873" y="142468"/>
                </a:lnTo>
                <a:lnTo>
                  <a:pt x="128939" y="175609"/>
                </a:lnTo>
                <a:lnTo>
                  <a:pt x="92509" y="182536"/>
                </a:lnTo>
                <a:lnTo>
                  <a:pt x="73475" y="181051"/>
                </a:lnTo>
                <a:lnTo>
                  <a:pt x="26606" y="156814"/>
                </a:lnTo>
                <a:lnTo>
                  <a:pt x="1637" y="109325"/>
                </a:lnTo>
                <a:lnTo>
                  <a:pt x="0" y="92012"/>
                </a:lnTo>
              </a:path>
            </a:pathLst>
          </a:custGeom>
          <a:ln w="44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132142" y="4460674"/>
            <a:ext cx="139700" cy="274955"/>
          </a:xfrm>
          <a:custGeom>
            <a:avLst/>
            <a:gdLst/>
            <a:ahLst/>
            <a:cxnLst/>
            <a:rect l="l" t="t" r="r" b="b"/>
            <a:pathLst>
              <a:path w="139700" h="274954">
                <a:moveTo>
                  <a:pt x="0" y="274536"/>
                </a:moveTo>
                <a:lnTo>
                  <a:pt x="139410" y="274536"/>
                </a:lnTo>
                <a:lnTo>
                  <a:pt x="139410" y="0"/>
                </a:lnTo>
                <a:lnTo>
                  <a:pt x="0" y="0"/>
                </a:lnTo>
                <a:lnTo>
                  <a:pt x="0" y="2745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380186" y="3969589"/>
            <a:ext cx="948690" cy="693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340" marR="5080" indent="-41275">
              <a:lnSpc>
                <a:spcPct val="149700"/>
              </a:lnSpc>
            </a:pPr>
            <a:r>
              <a:rPr sz="1600" spc="5" dirty="0">
                <a:solidFill>
                  <a:schemeClr val="tx1"/>
                </a:solidFill>
                <a:latin typeface="Arial"/>
                <a:cs typeface="Arial"/>
              </a:rPr>
              <a:t>ponuđeni  </a:t>
            </a:r>
            <a:r>
              <a:rPr sz="1600" spc="1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60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600" spc="10" dirty="0">
                <a:solidFill>
                  <a:schemeClr val="tx1"/>
                </a:solidFill>
                <a:latin typeface="Arial"/>
                <a:cs typeface="Arial"/>
              </a:rPr>
              <a:t>h</a:t>
            </a:r>
            <a:r>
              <a:rPr sz="1600" spc="5" dirty="0">
                <a:solidFill>
                  <a:schemeClr val="tx1"/>
                </a:solidFill>
                <a:latin typeface="Arial"/>
                <a:cs typeface="Arial"/>
              </a:rPr>
              <a:t>te</a:t>
            </a:r>
            <a:r>
              <a:rPr sz="1600" spc="1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60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600" spc="1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012695" y="4921757"/>
            <a:ext cx="4642485" cy="706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Komponenta može da ima više interfejsa obe</a:t>
            </a:r>
            <a:r>
              <a:rPr sz="16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vrste.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339850">
              <a:lnSpc>
                <a:spcPct val="100000"/>
              </a:lnSpc>
              <a:spcBef>
                <a:spcPts val="1165"/>
              </a:spcBef>
            </a:pPr>
            <a:r>
              <a:rPr sz="2000" u="heavy" spc="-20" dirty="0">
                <a:solidFill>
                  <a:schemeClr val="tx1"/>
                </a:solidFill>
                <a:latin typeface="Arial"/>
                <a:cs typeface="Arial"/>
              </a:rPr>
              <a:t>Veznik</a:t>
            </a:r>
            <a:r>
              <a:rPr sz="2000" u="heavy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sklopa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19815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ZAVISNOSTI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26414" y="3136621"/>
            <a:ext cx="1796414" cy="785495"/>
          </a:xfrm>
          <a:custGeom>
            <a:avLst/>
            <a:gdLst/>
            <a:ahLst/>
            <a:cxnLst/>
            <a:rect l="l" t="t" r="r" b="b"/>
            <a:pathLst>
              <a:path w="1796415" h="785495">
                <a:moveTo>
                  <a:pt x="0" y="785503"/>
                </a:moveTo>
                <a:lnTo>
                  <a:pt x="1796172" y="785503"/>
                </a:lnTo>
                <a:lnTo>
                  <a:pt x="1796172" y="0"/>
                </a:lnTo>
                <a:lnTo>
                  <a:pt x="0" y="0"/>
                </a:lnTo>
                <a:lnTo>
                  <a:pt x="0" y="785503"/>
                </a:lnTo>
                <a:close/>
              </a:path>
            </a:pathLst>
          </a:custGeom>
          <a:solidFill>
            <a:srgbClr val="FCEEE2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32172" y="3136621"/>
            <a:ext cx="1796414" cy="785495"/>
          </a:xfrm>
          <a:custGeom>
            <a:avLst/>
            <a:gdLst/>
            <a:ahLst/>
            <a:cxnLst/>
            <a:rect l="l" t="t" r="r" b="b"/>
            <a:pathLst>
              <a:path w="1796414" h="785495">
                <a:moveTo>
                  <a:pt x="0" y="785503"/>
                </a:moveTo>
                <a:lnTo>
                  <a:pt x="1796172" y="785503"/>
                </a:lnTo>
                <a:lnTo>
                  <a:pt x="1796172" y="0"/>
                </a:lnTo>
                <a:lnTo>
                  <a:pt x="0" y="0"/>
                </a:lnTo>
                <a:lnTo>
                  <a:pt x="0" y="785503"/>
                </a:lnTo>
                <a:close/>
              </a:path>
            </a:pathLst>
          </a:custGeom>
          <a:solidFill>
            <a:srgbClr val="FCEEE2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02842" y="3320624"/>
            <a:ext cx="224790" cy="368300"/>
          </a:xfrm>
          <a:custGeom>
            <a:avLst/>
            <a:gdLst/>
            <a:ahLst/>
            <a:cxnLst/>
            <a:rect l="l" t="t" r="r" b="b"/>
            <a:pathLst>
              <a:path w="224789" h="368300">
                <a:moveTo>
                  <a:pt x="0" y="368020"/>
                </a:moveTo>
                <a:lnTo>
                  <a:pt x="224518" y="368020"/>
                </a:lnTo>
                <a:lnTo>
                  <a:pt x="224518" y="0"/>
                </a:lnTo>
                <a:lnTo>
                  <a:pt x="0" y="0"/>
                </a:lnTo>
                <a:lnTo>
                  <a:pt x="0" y="368020"/>
                </a:lnTo>
                <a:close/>
              </a:path>
            </a:pathLst>
          </a:custGeom>
          <a:ln w="4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29249" y="3393489"/>
            <a:ext cx="149860" cy="74930"/>
          </a:xfrm>
          <a:custGeom>
            <a:avLst/>
            <a:gdLst/>
            <a:ahLst/>
            <a:cxnLst/>
            <a:rect l="l" t="t" r="r" b="b"/>
            <a:pathLst>
              <a:path w="149860" h="74929">
                <a:moveTo>
                  <a:pt x="0" y="74456"/>
                </a:moveTo>
                <a:lnTo>
                  <a:pt x="149324" y="74456"/>
                </a:lnTo>
                <a:lnTo>
                  <a:pt x="149324" y="0"/>
                </a:lnTo>
                <a:lnTo>
                  <a:pt x="0" y="0"/>
                </a:lnTo>
                <a:lnTo>
                  <a:pt x="0" y="744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29249" y="3393489"/>
            <a:ext cx="149860" cy="74930"/>
          </a:xfrm>
          <a:custGeom>
            <a:avLst/>
            <a:gdLst/>
            <a:ahLst/>
            <a:cxnLst/>
            <a:rect l="l" t="t" r="r" b="b"/>
            <a:pathLst>
              <a:path w="149860" h="74929">
                <a:moveTo>
                  <a:pt x="0" y="74456"/>
                </a:moveTo>
                <a:lnTo>
                  <a:pt x="149324" y="74456"/>
                </a:lnTo>
                <a:lnTo>
                  <a:pt x="149324" y="0"/>
                </a:lnTo>
                <a:lnTo>
                  <a:pt x="0" y="0"/>
                </a:lnTo>
                <a:lnTo>
                  <a:pt x="0" y="74456"/>
                </a:lnTo>
                <a:close/>
              </a:path>
            </a:pathLst>
          </a:custGeom>
          <a:ln w="47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29249" y="3541862"/>
            <a:ext cx="149860" cy="73025"/>
          </a:xfrm>
          <a:custGeom>
            <a:avLst/>
            <a:gdLst/>
            <a:ahLst/>
            <a:cxnLst/>
            <a:rect l="l" t="t" r="r" b="b"/>
            <a:pathLst>
              <a:path w="149860" h="73025">
                <a:moveTo>
                  <a:pt x="0" y="72860"/>
                </a:moveTo>
                <a:lnTo>
                  <a:pt x="149324" y="72860"/>
                </a:lnTo>
                <a:lnTo>
                  <a:pt x="149324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29249" y="3541862"/>
            <a:ext cx="149860" cy="73025"/>
          </a:xfrm>
          <a:custGeom>
            <a:avLst/>
            <a:gdLst/>
            <a:ahLst/>
            <a:cxnLst/>
            <a:rect l="l" t="t" r="r" b="b"/>
            <a:pathLst>
              <a:path w="149860" h="73025">
                <a:moveTo>
                  <a:pt x="0" y="72860"/>
                </a:moveTo>
                <a:lnTo>
                  <a:pt x="149324" y="72860"/>
                </a:lnTo>
                <a:lnTo>
                  <a:pt x="149324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ln w="47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96952" y="3320625"/>
            <a:ext cx="224790" cy="368300"/>
          </a:xfrm>
          <a:custGeom>
            <a:avLst/>
            <a:gdLst/>
            <a:ahLst/>
            <a:cxnLst/>
            <a:rect l="l" t="t" r="r" b="b"/>
            <a:pathLst>
              <a:path w="224790" h="368300">
                <a:moveTo>
                  <a:pt x="0" y="368020"/>
                </a:moveTo>
                <a:lnTo>
                  <a:pt x="224518" y="368020"/>
                </a:lnTo>
                <a:lnTo>
                  <a:pt x="224518" y="0"/>
                </a:lnTo>
                <a:lnTo>
                  <a:pt x="0" y="0"/>
                </a:lnTo>
                <a:lnTo>
                  <a:pt x="0" y="368020"/>
                </a:lnTo>
                <a:close/>
              </a:path>
            </a:pathLst>
          </a:custGeom>
          <a:ln w="48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422809" y="3393490"/>
            <a:ext cx="149860" cy="74930"/>
          </a:xfrm>
          <a:custGeom>
            <a:avLst/>
            <a:gdLst/>
            <a:ahLst/>
            <a:cxnLst/>
            <a:rect l="l" t="t" r="r" b="b"/>
            <a:pathLst>
              <a:path w="149859" h="74929">
                <a:moveTo>
                  <a:pt x="0" y="74456"/>
                </a:moveTo>
                <a:lnTo>
                  <a:pt x="149324" y="74456"/>
                </a:lnTo>
                <a:lnTo>
                  <a:pt x="149324" y="0"/>
                </a:lnTo>
                <a:lnTo>
                  <a:pt x="0" y="0"/>
                </a:lnTo>
                <a:lnTo>
                  <a:pt x="0" y="744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422809" y="3393490"/>
            <a:ext cx="149860" cy="74930"/>
          </a:xfrm>
          <a:custGeom>
            <a:avLst/>
            <a:gdLst/>
            <a:ahLst/>
            <a:cxnLst/>
            <a:rect l="l" t="t" r="r" b="b"/>
            <a:pathLst>
              <a:path w="149859" h="74929">
                <a:moveTo>
                  <a:pt x="0" y="74456"/>
                </a:moveTo>
                <a:lnTo>
                  <a:pt x="149324" y="74456"/>
                </a:lnTo>
                <a:lnTo>
                  <a:pt x="149324" y="0"/>
                </a:lnTo>
                <a:lnTo>
                  <a:pt x="0" y="0"/>
                </a:lnTo>
                <a:lnTo>
                  <a:pt x="0" y="74456"/>
                </a:lnTo>
                <a:close/>
              </a:path>
            </a:pathLst>
          </a:custGeom>
          <a:ln w="47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422809" y="3541862"/>
            <a:ext cx="149860" cy="73025"/>
          </a:xfrm>
          <a:custGeom>
            <a:avLst/>
            <a:gdLst/>
            <a:ahLst/>
            <a:cxnLst/>
            <a:rect l="l" t="t" r="r" b="b"/>
            <a:pathLst>
              <a:path w="149859" h="73025">
                <a:moveTo>
                  <a:pt x="0" y="72860"/>
                </a:moveTo>
                <a:lnTo>
                  <a:pt x="149324" y="72860"/>
                </a:lnTo>
                <a:lnTo>
                  <a:pt x="149324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22809" y="3541862"/>
            <a:ext cx="149860" cy="73025"/>
          </a:xfrm>
          <a:custGeom>
            <a:avLst/>
            <a:gdLst/>
            <a:ahLst/>
            <a:cxnLst/>
            <a:rect l="l" t="t" r="r" b="b"/>
            <a:pathLst>
              <a:path w="149859" h="73025">
                <a:moveTo>
                  <a:pt x="0" y="72860"/>
                </a:moveTo>
                <a:lnTo>
                  <a:pt x="149324" y="72860"/>
                </a:lnTo>
                <a:lnTo>
                  <a:pt x="149324" y="0"/>
                </a:lnTo>
                <a:lnTo>
                  <a:pt x="0" y="0"/>
                </a:lnTo>
                <a:lnTo>
                  <a:pt x="0" y="72860"/>
                </a:lnTo>
                <a:close/>
              </a:path>
            </a:pathLst>
          </a:custGeom>
          <a:ln w="47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478161"/>
              </p:ext>
            </p:extLst>
          </p:nvPr>
        </p:nvGraphicFramePr>
        <p:xfrm>
          <a:off x="2229774" y="3134222"/>
          <a:ext cx="4590413" cy="7855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6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12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ct val="100000"/>
                        </a:lnSpc>
                      </a:pPr>
                      <a:r>
                        <a:rPr sz="1700" spc="15" dirty="0">
                          <a:latin typeface="Arial"/>
                          <a:cs typeface="Arial"/>
                        </a:rPr>
                        <a:t>Modul</a:t>
                      </a:r>
                      <a:r>
                        <a:rPr sz="17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00" spc="15" dirty="0">
                          <a:latin typeface="Arial"/>
                          <a:cs typeface="Arial"/>
                        </a:rPr>
                        <a:t>1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797">
                      <a:solidFill>
                        <a:srgbClr val="000000"/>
                      </a:solidFill>
                      <a:prstDash val="solid"/>
                    </a:lnL>
                    <a:lnR w="4797">
                      <a:solidFill>
                        <a:srgbClr val="000000"/>
                      </a:solidFill>
                      <a:prstDash val="solid"/>
                    </a:lnR>
                    <a:lnT w="4797">
                      <a:solidFill>
                        <a:srgbClr val="000000"/>
                      </a:solidFill>
                      <a:prstDash val="solid"/>
                    </a:lnT>
                    <a:lnB w="4797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2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797">
                      <a:solidFill>
                        <a:srgbClr val="000000"/>
                      </a:solidFill>
                      <a:prstDash val="solid"/>
                    </a:lnL>
                    <a:lnR w="4797">
                      <a:solidFill>
                        <a:srgbClr val="000000"/>
                      </a:solidFill>
                      <a:prstDash val="solid"/>
                    </a:lnR>
                    <a:lnB w="4774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6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ct val="100000"/>
                        </a:lnSpc>
                      </a:pPr>
                      <a:r>
                        <a:rPr sz="1700" spc="15" dirty="0">
                          <a:latin typeface="Arial"/>
                          <a:cs typeface="Arial"/>
                        </a:rPr>
                        <a:t>Modul</a:t>
                      </a:r>
                      <a:r>
                        <a:rPr sz="17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00" spc="15" dirty="0">
                          <a:latin typeface="Arial"/>
                          <a:cs typeface="Arial"/>
                        </a:rPr>
                        <a:t>2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797">
                      <a:solidFill>
                        <a:srgbClr val="000000"/>
                      </a:solidFill>
                      <a:prstDash val="solid"/>
                    </a:lnL>
                    <a:lnR w="4797">
                      <a:solidFill>
                        <a:srgbClr val="000000"/>
                      </a:solidFill>
                      <a:prstDash val="solid"/>
                    </a:lnR>
                    <a:lnT w="4797">
                      <a:solidFill>
                        <a:srgbClr val="000000"/>
                      </a:solidFill>
                      <a:prstDash val="solid"/>
                    </a:lnT>
                    <a:lnB w="4797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38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797">
                      <a:solidFill>
                        <a:srgbClr val="000000"/>
                      </a:solidFill>
                      <a:prstDash val="solid"/>
                    </a:lnL>
                    <a:lnR w="4797">
                      <a:solidFill>
                        <a:srgbClr val="000000"/>
                      </a:solidFill>
                      <a:prstDash val="solid"/>
                    </a:lnR>
                    <a:lnT w="4797">
                      <a:solidFill>
                        <a:srgbClr val="000000"/>
                      </a:solidFill>
                      <a:prstDash val="solid"/>
                    </a:lnT>
                    <a:lnB w="4797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2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797">
                      <a:solidFill>
                        <a:srgbClr val="000000"/>
                      </a:solidFill>
                      <a:prstDash val="solid"/>
                    </a:lnL>
                    <a:lnR w="4797">
                      <a:solidFill>
                        <a:srgbClr val="000000"/>
                      </a:solidFill>
                      <a:prstDash val="solid"/>
                    </a:lnR>
                    <a:lnT w="4774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4797">
                      <a:solidFill>
                        <a:srgbClr val="000000"/>
                      </a:solidFill>
                      <a:prstDash val="solid"/>
                    </a:lnL>
                    <a:lnR w="4797">
                      <a:solidFill>
                        <a:srgbClr val="000000"/>
                      </a:solidFill>
                      <a:prstDash val="solid"/>
                    </a:lnR>
                    <a:lnT w="4797">
                      <a:solidFill>
                        <a:srgbClr val="000000"/>
                      </a:solidFill>
                      <a:prstDash val="solid"/>
                    </a:lnT>
                    <a:lnB w="4797">
                      <a:solidFill>
                        <a:srgbClr val="000000"/>
                      </a:solidFill>
                      <a:prstDash val="solid"/>
                    </a:lnB>
                    <a:solidFill>
                      <a:srgbClr val="FCEE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4903430" y="3469537"/>
            <a:ext cx="123189" cy="120650"/>
          </a:xfrm>
          <a:custGeom>
            <a:avLst/>
            <a:gdLst/>
            <a:ahLst/>
            <a:cxnLst/>
            <a:rect l="l" t="t" r="r" b="b"/>
            <a:pathLst>
              <a:path w="123189" h="120650">
                <a:moveTo>
                  <a:pt x="0" y="120202"/>
                </a:moveTo>
                <a:lnTo>
                  <a:pt x="122984" y="60101"/>
                </a:lnTo>
                <a:lnTo>
                  <a:pt x="0" y="0"/>
                </a:lnTo>
              </a:path>
            </a:pathLst>
          </a:custGeom>
          <a:ln w="4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51660" y="2039111"/>
            <a:ext cx="5212080" cy="312265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264795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Zavisnosti opisuju veze između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komponenata.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22195" y="4904867"/>
            <a:ext cx="514413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komponenta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Modul 1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koristi neke servise koji su  obezbeđeni u okviru komponente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Modul</a:t>
            </a:r>
            <a:r>
              <a:rPr sz="1800" i="1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22508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PORTOVI I</a:t>
            </a:r>
            <a:r>
              <a:rPr lang="en-US" spc="-8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PODSISTEMI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52437" y="3128778"/>
            <a:ext cx="1927225" cy="866140"/>
          </a:xfrm>
          <a:custGeom>
            <a:avLst/>
            <a:gdLst/>
            <a:ahLst/>
            <a:cxnLst/>
            <a:rect l="l" t="t" r="r" b="b"/>
            <a:pathLst>
              <a:path w="1927225" h="866139">
                <a:moveTo>
                  <a:pt x="0" y="865743"/>
                </a:moveTo>
                <a:lnTo>
                  <a:pt x="1926654" y="865743"/>
                </a:lnTo>
                <a:lnTo>
                  <a:pt x="1926654" y="0"/>
                </a:lnTo>
                <a:lnTo>
                  <a:pt x="0" y="0"/>
                </a:lnTo>
                <a:lnTo>
                  <a:pt x="0" y="865743"/>
                </a:lnTo>
                <a:close/>
              </a:path>
            </a:pathLst>
          </a:custGeom>
          <a:solidFill>
            <a:srgbClr val="99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52437" y="3128778"/>
            <a:ext cx="1927225" cy="866140"/>
          </a:xfrm>
          <a:custGeom>
            <a:avLst/>
            <a:gdLst/>
            <a:ahLst/>
            <a:cxnLst/>
            <a:rect l="l" t="t" r="r" b="b"/>
            <a:pathLst>
              <a:path w="1927225" h="866139">
                <a:moveTo>
                  <a:pt x="0" y="865743"/>
                </a:moveTo>
                <a:lnTo>
                  <a:pt x="1926654" y="865743"/>
                </a:lnTo>
                <a:lnTo>
                  <a:pt x="1926654" y="0"/>
                </a:lnTo>
                <a:lnTo>
                  <a:pt x="0" y="0"/>
                </a:lnTo>
                <a:lnTo>
                  <a:pt x="0" y="865743"/>
                </a:lnTo>
                <a:close/>
              </a:path>
            </a:pathLst>
          </a:custGeom>
          <a:ln w="52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22965" y="3247363"/>
            <a:ext cx="1507490" cy="58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960" marR="5080" indent="-48895">
              <a:lnSpc>
                <a:spcPct val="100000"/>
              </a:lnSpc>
            </a:pPr>
            <a:r>
              <a:rPr sz="1900" spc="15" dirty="0">
                <a:solidFill>
                  <a:schemeClr val="tx1"/>
                </a:solidFill>
                <a:latin typeface="Arial"/>
                <a:cs typeface="Arial"/>
              </a:rPr>
              <a:t>«c</a:t>
            </a:r>
            <a:r>
              <a:rPr sz="19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900" spc="25" dirty="0">
                <a:solidFill>
                  <a:schemeClr val="tx1"/>
                </a:solidFill>
                <a:latin typeface="Arial"/>
                <a:cs typeface="Arial"/>
              </a:rPr>
              <a:t>m</a:t>
            </a:r>
            <a:r>
              <a:rPr sz="19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900" spc="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9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900" spc="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9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900" spc="4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900" dirty="0">
                <a:solidFill>
                  <a:schemeClr val="tx1"/>
                </a:solidFill>
                <a:latin typeface="Arial"/>
                <a:cs typeface="Arial"/>
              </a:rPr>
              <a:t>»  </a:t>
            </a:r>
            <a:r>
              <a:rPr sz="1900" spc="5" dirty="0">
                <a:solidFill>
                  <a:schemeClr val="tx1"/>
                </a:solidFill>
                <a:latin typeface="Arial"/>
                <a:cs typeface="Arial"/>
              </a:rPr>
              <a:t>Komponenta</a:t>
            </a:r>
            <a:endParaRPr sz="19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68117" y="3452907"/>
            <a:ext cx="220345" cy="216535"/>
          </a:xfrm>
          <a:custGeom>
            <a:avLst/>
            <a:gdLst/>
            <a:ahLst/>
            <a:cxnLst/>
            <a:rect l="l" t="t" r="r" b="b"/>
            <a:pathLst>
              <a:path w="220345" h="216535">
                <a:moveTo>
                  <a:pt x="0" y="216290"/>
                </a:moveTo>
                <a:lnTo>
                  <a:pt x="220172" y="216290"/>
                </a:lnTo>
                <a:lnTo>
                  <a:pt x="220172" y="0"/>
                </a:lnTo>
                <a:lnTo>
                  <a:pt x="0" y="0"/>
                </a:lnTo>
                <a:lnTo>
                  <a:pt x="0" y="2162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68117" y="3452907"/>
            <a:ext cx="220345" cy="216535"/>
          </a:xfrm>
          <a:custGeom>
            <a:avLst/>
            <a:gdLst/>
            <a:ahLst/>
            <a:cxnLst/>
            <a:rect l="l" t="t" r="r" b="b"/>
            <a:pathLst>
              <a:path w="220345" h="216535">
                <a:moveTo>
                  <a:pt x="0" y="216290"/>
                </a:moveTo>
                <a:lnTo>
                  <a:pt x="220172" y="216290"/>
                </a:lnTo>
                <a:lnTo>
                  <a:pt x="220172" y="0"/>
                </a:lnTo>
                <a:lnTo>
                  <a:pt x="0" y="0"/>
                </a:lnTo>
                <a:lnTo>
                  <a:pt x="0" y="216290"/>
                </a:lnTo>
                <a:close/>
              </a:path>
            </a:pathLst>
          </a:custGeom>
          <a:ln w="52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52584" y="3635990"/>
            <a:ext cx="1992630" cy="299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5" dirty="0">
                <a:solidFill>
                  <a:schemeClr val="tx1"/>
                </a:solidFill>
                <a:latin typeface="Arial"/>
                <a:cs typeface="Arial"/>
              </a:rPr>
              <a:t>imePorta:TipPorta</a:t>
            </a:r>
            <a:endParaRPr sz="19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1647" y="1495044"/>
            <a:ext cx="8661400" cy="1506220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Port predstavlja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tačku interakcije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sa</a:t>
            </a:r>
            <a:r>
              <a:rPr sz="1800" u="heavy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okruženjem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54965" indent="-26797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33464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komponenta može da ispoljava interfejse preko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porta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54965" marR="139065" indent="-26797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3556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portu se mogu pridružiti interfejsi koji specificiraju prirodu interakcije komponente  sa</a:t>
            </a:r>
            <a:r>
              <a:rPr sz="180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okruženjem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40928" y="5585401"/>
            <a:ext cx="2486025" cy="821055"/>
          </a:xfrm>
          <a:custGeom>
            <a:avLst/>
            <a:gdLst/>
            <a:ahLst/>
            <a:cxnLst/>
            <a:rect l="l" t="t" r="r" b="b"/>
            <a:pathLst>
              <a:path w="2486025" h="821054">
                <a:moveTo>
                  <a:pt x="0" y="820699"/>
                </a:moveTo>
                <a:lnTo>
                  <a:pt x="2485521" y="820699"/>
                </a:lnTo>
                <a:lnTo>
                  <a:pt x="2485521" y="0"/>
                </a:lnTo>
                <a:lnTo>
                  <a:pt x="0" y="0"/>
                </a:lnTo>
                <a:lnTo>
                  <a:pt x="0" y="8206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40928" y="5585401"/>
            <a:ext cx="2486025" cy="821055"/>
          </a:xfrm>
          <a:custGeom>
            <a:avLst/>
            <a:gdLst/>
            <a:ahLst/>
            <a:cxnLst/>
            <a:rect l="l" t="t" r="r" b="b"/>
            <a:pathLst>
              <a:path w="2486025" h="821054">
                <a:moveTo>
                  <a:pt x="0" y="820699"/>
                </a:moveTo>
                <a:lnTo>
                  <a:pt x="2485521" y="820699"/>
                </a:lnTo>
                <a:lnTo>
                  <a:pt x="2485521" y="0"/>
                </a:lnTo>
                <a:lnTo>
                  <a:pt x="0" y="0"/>
                </a:lnTo>
                <a:lnTo>
                  <a:pt x="0" y="820699"/>
                </a:lnTo>
                <a:close/>
              </a:path>
            </a:pathLst>
          </a:custGeom>
          <a:ln w="50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40928" y="5585401"/>
            <a:ext cx="2486025" cy="664926"/>
          </a:xfrm>
          <a:prstGeom prst="rect">
            <a:avLst/>
          </a:prstGeom>
          <a:ln w="5008">
            <a:solidFill>
              <a:srgbClr val="000000"/>
            </a:solidFill>
          </a:ln>
        </p:spPr>
        <p:txBody>
          <a:bodyPr vert="horz" wrap="square" lIns="0" tIns="109855" rIns="0" bIns="0" rtlCol="0">
            <a:spAutoFit/>
          </a:bodyPr>
          <a:lstStyle/>
          <a:p>
            <a:pPr marL="124460" marR="537210" indent="229235">
              <a:lnSpc>
                <a:spcPct val="100000"/>
              </a:lnSpc>
              <a:spcBef>
                <a:spcPts val="865"/>
              </a:spcBef>
            </a:pP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«subsystem»  Čuva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989050" y="5777649"/>
            <a:ext cx="233045" cy="384810"/>
          </a:xfrm>
          <a:custGeom>
            <a:avLst/>
            <a:gdLst/>
            <a:ahLst/>
            <a:cxnLst/>
            <a:rect l="l" t="t" r="r" b="b"/>
            <a:pathLst>
              <a:path w="233045" h="384810">
                <a:moveTo>
                  <a:pt x="0" y="384509"/>
                </a:moveTo>
                <a:lnTo>
                  <a:pt x="232640" y="384509"/>
                </a:lnTo>
                <a:lnTo>
                  <a:pt x="232640" y="0"/>
                </a:lnTo>
                <a:lnTo>
                  <a:pt x="0" y="0"/>
                </a:lnTo>
                <a:lnTo>
                  <a:pt x="0" y="384509"/>
                </a:lnTo>
                <a:close/>
              </a:path>
            </a:pathLst>
          </a:custGeom>
          <a:ln w="50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12246" y="5853779"/>
            <a:ext cx="154940" cy="78105"/>
          </a:xfrm>
          <a:custGeom>
            <a:avLst/>
            <a:gdLst/>
            <a:ahLst/>
            <a:cxnLst/>
            <a:rect l="l" t="t" r="r" b="b"/>
            <a:pathLst>
              <a:path w="154939" h="78104">
                <a:moveTo>
                  <a:pt x="0" y="77792"/>
                </a:moveTo>
                <a:lnTo>
                  <a:pt x="154717" y="77792"/>
                </a:lnTo>
                <a:lnTo>
                  <a:pt x="154717" y="0"/>
                </a:lnTo>
                <a:lnTo>
                  <a:pt x="0" y="0"/>
                </a:lnTo>
                <a:lnTo>
                  <a:pt x="0" y="777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912246" y="5853779"/>
            <a:ext cx="154940" cy="78105"/>
          </a:xfrm>
          <a:custGeom>
            <a:avLst/>
            <a:gdLst/>
            <a:ahLst/>
            <a:cxnLst/>
            <a:rect l="l" t="t" r="r" b="b"/>
            <a:pathLst>
              <a:path w="154939" h="78104">
                <a:moveTo>
                  <a:pt x="0" y="77792"/>
                </a:moveTo>
                <a:lnTo>
                  <a:pt x="154717" y="77792"/>
                </a:lnTo>
                <a:lnTo>
                  <a:pt x="154717" y="0"/>
                </a:lnTo>
                <a:lnTo>
                  <a:pt x="0" y="0"/>
                </a:lnTo>
                <a:lnTo>
                  <a:pt x="0" y="77792"/>
                </a:lnTo>
                <a:close/>
              </a:path>
            </a:pathLst>
          </a:custGeom>
          <a:ln w="50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12246" y="6008799"/>
            <a:ext cx="154940" cy="76200"/>
          </a:xfrm>
          <a:custGeom>
            <a:avLst/>
            <a:gdLst/>
            <a:ahLst/>
            <a:cxnLst/>
            <a:rect l="l" t="t" r="r" b="b"/>
            <a:pathLst>
              <a:path w="154939" h="76200">
                <a:moveTo>
                  <a:pt x="0" y="76125"/>
                </a:moveTo>
                <a:lnTo>
                  <a:pt x="154717" y="76125"/>
                </a:lnTo>
                <a:lnTo>
                  <a:pt x="154717" y="0"/>
                </a:lnTo>
                <a:lnTo>
                  <a:pt x="0" y="0"/>
                </a:lnTo>
                <a:lnTo>
                  <a:pt x="0" y="761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912246" y="6008799"/>
            <a:ext cx="154940" cy="76200"/>
          </a:xfrm>
          <a:custGeom>
            <a:avLst/>
            <a:gdLst/>
            <a:ahLst/>
            <a:cxnLst/>
            <a:rect l="l" t="t" r="r" b="b"/>
            <a:pathLst>
              <a:path w="154939" h="76200">
                <a:moveTo>
                  <a:pt x="0" y="76125"/>
                </a:moveTo>
                <a:lnTo>
                  <a:pt x="154717" y="76125"/>
                </a:lnTo>
                <a:lnTo>
                  <a:pt x="154717" y="0"/>
                </a:lnTo>
                <a:lnTo>
                  <a:pt x="0" y="0"/>
                </a:lnTo>
                <a:lnTo>
                  <a:pt x="0" y="76125"/>
                </a:lnTo>
                <a:close/>
              </a:path>
            </a:pathLst>
          </a:custGeom>
          <a:ln w="50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1647" y="4181855"/>
            <a:ext cx="8661400" cy="1174681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Podsistemi predstavljaju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fizičke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podsisteme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sistemu.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34010" indent="-247015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33464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sadrže komponente ili druge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podsisteme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34010" indent="-247015">
              <a:lnSpc>
                <a:spcPct val="100000"/>
              </a:lnSpc>
              <a:spcBef>
                <a:spcPts val="1185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33464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najčešće reprezentuju direktorijume u sistemu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datoteka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35777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PRIMER</a:t>
            </a:r>
            <a:r>
              <a:rPr lang="en-US" spc="-8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DIJAGRAMA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78827" y="5535790"/>
            <a:ext cx="1541780" cy="878205"/>
          </a:xfrm>
          <a:custGeom>
            <a:avLst/>
            <a:gdLst/>
            <a:ahLst/>
            <a:cxnLst/>
            <a:rect l="l" t="t" r="r" b="b"/>
            <a:pathLst>
              <a:path w="1541779" h="878204">
                <a:moveTo>
                  <a:pt x="0" y="878051"/>
                </a:moveTo>
                <a:lnTo>
                  <a:pt x="1541423" y="878051"/>
                </a:lnTo>
                <a:lnTo>
                  <a:pt x="1541423" y="0"/>
                </a:lnTo>
                <a:lnTo>
                  <a:pt x="0" y="0"/>
                </a:lnTo>
                <a:lnTo>
                  <a:pt x="0" y="878051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78827" y="5535790"/>
            <a:ext cx="1541780" cy="878205"/>
          </a:xfrm>
          <a:custGeom>
            <a:avLst/>
            <a:gdLst/>
            <a:ahLst/>
            <a:cxnLst/>
            <a:rect l="l" t="t" r="r" b="b"/>
            <a:pathLst>
              <a:path w="1541779" h="878204">
                <a:moveTo>
                  <a:pt x="0" y="878051"/>
                </a:moveTo>
                <a:lnTo>
                  <a:pt x="1541423" y="878051"/>
                </a:lnTo>
                <a:lnTo>
                  <a:pt x="1541423" y="0"/>
                </a:lnTo>
                <a:lnTo>
                  <a:pt x="0" y="0"/>
                </a:lnTo>
                <a:lnTo>
                  <a:pt x="0" y="878051"/>
                </a:lnTo>
                <a:close/>
              </a:path>
            </a:pathLst>
          </a:custGeom>
          <a:ln w="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5681048" y="1667998"/>
            <a:ext cx="1541145" cy="878205"/>
          </a:xfrm>
          <a:custGeom>
            <a:avLst/>
            <a:gdLst/>
            <a:ahLst/>
            <a:cxnLst/>
            <a:rect l="l" t="t" r="r" b="b"/>
            <a:pathLst>
              <a:path w="1541145" h="878205">
                <a:moveTo>
                  <a:pt x="0" y="878051"/>
                </a:moveTo>
                <a:lnTo>
                  <a:pt x="1540844" y="878051"/>
                </a:lnTo>
                <a:lnTo>
                  <a:pt x="1540844" y="0"/>
                </a:lnTo>
                <a:lnTo>
                  <a:pt x="0" y="0"/>
                </a:lnTo>
                <a:lnTo>
                  <a:pt x="0" y="878051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81048" y="1667998"/>
            <a:ext cx="1541145" cy="878205"/>
          </a:xfrm>
          <a:custGeom>
            <a:avLst/>
            <a:gdLst/>
            <a:ahLst/>
            <a:cxnLst/>
            <a:rect l="l" t="t" r="r" b="b"/>
            <a:pathLst>
              <a:path w="1541145" h="878205">
                <a:moveTo>
                  <a:pt x="0" y="878051"/>
                </a:moveTo>
                <a:lnTo>
                  <a:pt x="1540844" y="878051"/>
                </a:lnTo>
                <a:lnTo>
                  <a:pt x="1540844" y="0"/>
                </a:lnTo>
                <a:lnTo>
                  <a:pt x="0" y="0"/>
                </a:lnTo>
                <a:lnTo>
                  <a:pt x="0" y="878051"/>
                </a:lnTo>
                <a:close/>
              </a:path>
            </a:pathLst>
          </a:custGeom>
          <a:ln w="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81048" y="3643457"/>
            <a:ext cx="1541145" cy="878205"/>
          </a:xfrm>
          <a:custGeom>
            <a:avLst/>
            <a:gdLst/>
            <a:ahLst/>
            <a:cxnLst/>
            <a:rect l="l" t="t" r="r" b="b"/>
            <a:pathLst>
              <a:path w="1541145" h="878204">
                <a:moveTo>
                  <a:pt x="0" y="878051"/>
                </a:moveTo>
                <a:lnTo>
                  <a:pt x="1540844" y="878051"/>
                </a:lnTo>
                <a:lnTo>
                  <a:pt x="1540844" y="0"/>
                </a:lnTo>
                <a:lnTo>
                  <a:pt x="0" y="0"/>
                </a:lnTo>
                <a:lnTo>
                  <a:pt x="0" y="878051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81048" y="3643457"/>
            <a:ext cx="1541145" cy="878205"/>
          </a:xfrm>
          <a:custGeom>
            <a:avLst/>
            <a:gdLst/>
            <a:ahLst/>
            <a:cxnLst/>
            <a:rect l="l" t="t" r="r" b="b"/>
            <a:pathLst>
              <a:path w="1541145" h="878204">
                <a:moveTo>
                  <a:pt x="0" y="878051"/>
                </a:moveTo>
                <a:lnTo>
                  <a:pt x="1540844" y="878051"/>
                </a:lnTo>
                <a:lnTo>
                  <a:pt x="1540844" y="0"/>
                </a:lnTo>
                <a:lnTo>
                  <a:pt x="0" y="0"/>
                </a:lnTo>
                <a:lnTo>
                  <a:pt x="0" y="878051"/>
                </a:lnTo>
                <a:close/>
              </a:path>
            </a:pathLst>
          </a:custGeom>
          <a:ln w="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78296" y="2902288"/>
            <a:ext cx="1541145" cy="877569"/>
          </a:xfrm>
          <a:custGeom>
            <a:avLst/>
            <a:gdLst/>
            <a:ahLst/>
            <a:cxnLst/>
            <a:rect l="l" t="t" r="r" b="b"/>
            <a:pathLst>
              <a:path w="1541145" h="877570">
                <a:moveTo>
                  <a:pt x="0" y="877471"/>
                </a:moveTo>
                <a:lnTo>
                  <a:pt x="1540844" y="877471"/>
                </a:lnTo>
                <a:lnTo>
                  <a:pt x="1540844" y="0"/>
                </a:lnTo>
                <a:lnTo>
                  <a:pt x="0" y="0"/>
                </a:lnTo>
                <a:lnTo>
                  <a:pt x="0" y="877471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78296" y="2902288"/>
            <a:ext cx="1541145" cy="877569"/>
          </a:xfrm>
          <a:custGeom>
            <a:avLst/>
            <a:gdLst/>
            <a:ahLst/>
            <a:cxnLst/>
            <a:rect l="l" t="t" r="r" b="b"/>
            <a:pathLst>
              <a:path w="1541145" h="877570">
                <a:moveTo>
                  <a:pt x="0" y="877471"/>
                </a:moveTo>
                <a:lnTo>
                  <a:pt x="1540844" y="877471"/>
                </a:lnTo>
                <a:lnTo>
                  <a:pt x="1540844" y="0"/>
                </a:lnTo>
                <a:lnTo>
                  <a:pt x="0" y="0"/>
                </a:lnTo>
                <a:lnTo>
                  <a:pt x="0" y="877471"/>
                </a:lnTo>
                <a:close/>
              </a:path>
            </a:pathLst>
          </a:custGeom>
          <a:ln w="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43383" y="3658902"/>
            <a:ext cx="329565" cy="328295"/>
          </a:xfrm>
          <a:custGeom>
            <a:avLst/>
            <a:gdLst/>
            <a:ahLst/>
            <a:cxnLst/>
            <a:rect l="l" t="t" r="r" b="b"/>
            <a:pathLst>
              <a:path w="329564" h="328295">
                <a:moveTo>
                  <a:pt x="5311" y="120857"/>
                </a:moveTo>
                <a:lnTo>
                  <a:pt x="34767" y="62362"/>
                </a:lnTo>
                <a:lnTo>
                  <a:pt x="81365" y="20545"/>
                </a:lnTo>
                <a:lnTo>
                  <a:pt x="141966" y="0"/>
                </a:lnTo>
                <a:lnTo>
                  <a:pt x="175043" y="0"/>
                </a:lnTo>
                <a:lnTo>
                  <a:pt x="239266" y="17645"/>
                </a:lnTo>
                <a:lnTo>
                  <a:pt x="289486" y="55352"/>
                </a:lnTo>
                <a:lnTo>
                  <a:pt x="320632" y="110705"/>
                </a:lnTo>
                <a:lnTo>
                  <a:pt x="329565" y="172584"/>
                </a:lnTo>
                <a:lnTo>
                  <a:pt x="327633" y="190470"/>
                </a:lnTo>
                <a:lnTo>
                  <a:pt x="324253" y="207390"/>
                </a:lnTo>
                <a:lnTo>
                  <a:pt x="294797" y="264677"/>
                </a:lnTo>
                <a:lnTo>
                  <a:pt x="248200" y="306010"/>
                </a:lnTo>
                <a:lnTo>
                  <a:pt x="187357" y="326556"/>
                </a:lnTo>
                <a:lnTo>
                  <a:pt x="154521" y="328248"/>
                </a:lnTo>
                <a:lnTo>
                  <a:pt x="139069" y="326556"/>
                </a:lnTo>
                <a:lnTo>
                  <a:pt x="90298" y="311328"/>
                </a:lnTo>
                <a:lnTo>
                  <a:pt x="40079" y="271203"/>
                </a:lnTo>
                <a:lnTo>
                  <a:pt x="8933" y="218026"/>
                </a:lnTo>
                <a:lnTo>
                  <a:pt x="0" y="153730"/>
                </a:lnTo>
                <a:lnTo>
                  <a:pt x="1690" y="138502"/>
                </a:lnTo>
                <a:lnTo>
                  <a:pt x="5311" y="120857"/>
                </a:lnTo>
              </a:path>
            </a:pathLst>
          </a:custGeom>
          <a:ln w="53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64828" y="3664220"/>
            <a:ext cx="255270" cy="363220"/>
          </a:xfrm>
          <a:custGeom>
            <a:avLst/>
            <a:gdLst/>
            <a:ahLst/>
            <a:cxnLst/>
            <a:rect l="l" t="t" r="r" b="b"/>
            <a:pathLst>
              <a:path w="255270" h="363220">
                <a:moveTo>
                  <a:pt x="86676" y="0"/>
                </a:moveTo>
                <a:lnTo>
                  <a:pt x="0" y="317612"/>
                </a:lnTo>
                <a:lnTo>
                  <a:pt x="169732" y="363054"/>
                </a:lnTo>
                <a:lnTo>
                  <a:pt x="254718" y="44717"/>
                </a:lnTo>
                <a:lnTo>
                  <a:pt x="866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98673" y="3712563"/>
            <a:ext cx="219075" cy="219710"/>
          </a:xfrm>
          <a:custGeom>
            <a:avLst/>
            <a:gdLst/>
            <a:ahLst/>
            <a:cxnLst/>
            <a:rect l="l" t="t" r="r" b="b"/>
            <a:pathLst>
              <a:path w="219075" h="219710">
                <a:moveTo>
                  <a:pt x="3621" y="81216"/>
                </a:moveTo>
                <a:lnTo>
                  <a:pt x="23178" y="43025"/>
                </a:lnTo>
                <a:lnTo>
                  <a:pt x="54323" y="15711"/>
                </a:lnTo>
                <a:lnTo>
                  <a:pt x="93920" y="1692"/>
                </a:lnTo>
                <a:lnTo>
                  <a:pt x="116132" y="0"/>
                </a:lnTo>
                <a:lnTo>
                  <a:pt x="139310" y="5317"/>
                </a:lnTo>
                <a:lnTo>
                  <a:pt x="176975" y="24171"/>
                </a:lnTo>
                <a:lnTo>
                  <a:pt x="204740" y="55352"/>
                </a:lnTo>
                <a:lnTo>
                  <a:pt x="218744" y="94752"/>
                </a:lnTo>
                <a:lnTo>
                  <a:pt x="218744" y="117231"/>
                </a:lnTo>
                <a:lnTo>
                  <a:pt x="215364" y="138502"/>
                </a:lnTo>
                <a:lnTo>
                  <a:pt x="196290" y="177901"/>
                </a:lnTo>
                <a:lnTo>
                  <a:pt x="165144" y="205698"/>
                </a:lnTo>
                <a:lnTo>
                  <a:pt x="125065" y="219234"/>
                </a:lnTo>
                <a:lnTo>
                  <a:pt x="102611" y="219234"/>
                </a:lnTo>
                <a:lnTo>
                  <a:pt x="60842" y="209324"/>
                </a:lnTo>
                <a:lnTo>
                  <a:pt x="26075" y="183219"/>
                </a:lnTo>
                <a:lnTo>
                  <a:pt x="5311" y="146720"/>
                </a:lnTo>
                <a:lnTo>
                  <a:pt x="0" y="103695"/>
                </a:lnTo>
                <a:lnTo>
                  <a:pt x="3621" y="81216"/>
                </a:lnTo>
              </a:path>
            </a:pathLst>
          </a:custGeom>
          <a:ln w="53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19141" y="3612251"/>
            <a:ext cx="629920" cy="167640"/>
          </a:xfrm>
          <a:custGeom>
            <a:avLst/>
            <a:gdLst/>
            <a:ahLst/>
            <a:cxnLst/>
            <a:rect l="l" t="t" r="r" b="b"/>
            <a:pathLst>
              <a:path w="629920" h="167639">
                <a:moveTo>
                  <a:pt x="0" y="0"/>
                </a:moveTo>
                <a:lnTo>
                  <a:pt x="629554" y="167508"/>
                </a:lnTo>
              </a:path>
            </a:pathLst>
          </a:custGeom>
          <a:ln w="53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14037" y="3851065"/>
            <a:ext cx="867410" cy="231140"/>
          </a:xfrm>
          <a:custGeom>
            <a:avLst/>
            <a:gdLst/>
            <a:ahLst/>
            <a:cxnLst/>
            <a:rect l="l" t="t" r="r" b="b"/>
            <a:pathLst>
              <a:path w="867410" h="231139">
                <a:moveTo>
                  <a:pt x="0" y="0"/>
                </a:moveTo>
                <a:lnTo>
                  <a:pt x="867010" y="231127"/>
                </a:lnTo>
              </a:path>
            </a:pathLst>
          </a:custGeom>
          <a:ln w="53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51485" y="3172262"/>
            <a:ext cx="661670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15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90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900" spc="-1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900" spc="5" dirty="0">
                <a:solidFill>
                  <a:schemeClr val="tx1"/>
                </a:solidFill>
                <a:latin typeface="Arial"/>
                <a:cs typeface="Arial"/>
              </a:rPr>
              <a:t>og</a:t>
            </a:r>
            <a:endParaRPr sz="19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12633" y="2984785"/>
            <a:ext cx="197485" cy="328930"/>
          </a:xfrm>
          <a:custGeom>
            <a:avLst/>
            <a:gdLst/>
            <a:ahLst/>
            <a:cxnLst/>
            <a:rect l="l" t="t" r="r" b="b"/>
            <a:pathLst>
              <a:path w="197485" h="328929">
                <a:moveTo>
                  <a:pt x="0" y="328465"/>
                </a:moveTo>
                <a:lnTo>
                  <a:pt x="197468" y="328465"/>
                </a:lnTo>
                <a:lnTo>
                  <a:pt x="197468" y="0"/>
                </a:lnTo>
                <a:lnTo>
                  <a:pt x="0" y="0"/>
                </a:lnTo>
                <a:lnTo>
                  <a:pt x="0" y="328465"/>
                </a:lnTo>
                <a:close/>
              </a:path>
            </a:pathLst>
          </a:custGeom>
          <a:ln w="53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44837" y="3050797"/>
            <a:ext cx="133985" cy="66040"/>
          </a:xfrm>
          <a:custGeom>
            <a:avLst/>
            <a:gdLst/>
            <a:ahLst/>
            <a:cxnLst/>
            <a:rect l="l" t="t" r="r" b="b"/>
            <a:pathLst>
              <a:path w="133985" h="66039">
                <a:moveTo>
                  <a:pt x="0" y="65456"/>
                </a:moveTo>
                <a:lnTo>
                  <a:pt x="133805" y="65456"/>
                </a:lnTo>
                <a:lnTo>
                  <a:pt x="133805" y="0"/>
                </a:lnTo>
                <a:lnTo>
                  <a:pt x="0" y="0"/>
                </a:lnTo>
                <a:lnTo>
                  <a:pt x="0" y="654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544837" y="3050797"/>
            <a:ext cx="133985" cy="66040"/>
          </a:xfrm>
          <a:custGeom>
            <a:avLst/>
            <a:gdLst/>
            <a:ahLst/>
            <a:cxnLst/>
            <a:rect l="l" t="t" r="r" b="b"/>
            <a:pathLst>
              <a:path w="133985" h="66039">
                <a:moveTo>
                  <a:pt x="0" y="65456"/>
                </a:moveTo>
                <a:lnTo>
                  <a:pt x="133805" y="65456"/>
                </a:lnTo>
                <a:lnTo>
                  <a:pt x="133805" y="0"/>
                </a:lnTo>
                <a:lnTo>
                  <a:pt x="0" y="0"/>
                </a:lnTo>
                <a:lnTo>
                  <a:pt x="0" y="65456"/>
                </a:lnTo>
                <a:close/>
              </a:path>
            </a:pathLst>
          </a:custGeom>
          <a:ln w="53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544837" y="3181700"/>
            <a:ext cx="133985" cy="66040"/>
          </a:xfrm>
          <a:custGeom>
            <a:avLst/>
            <a:gdLst/>
            <a:ahLst/>
            <a:cxnLst/>
            <a:rect l="l" t="t" r="r" b="b"/>
            <a:pathLst>
              <a:path w="133985" h="66039">
                <a:moveTo>
                  <a:pt x="0" y="66046"/>
                </a:moveTo>
                <a:lnTo>
                  <a:pt x="133805" y="66046"/>
                </a:lnTo>
                <a:lnTo>
                  <a:pt x="133805" y="0"/>
                </a:lnTo>
                <a:lnTo>
                  <a:pt x="0" y="0"/>
                </a:lnTo>
                <a:lnTo>
                  <a:pt x="0" y="660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44837" y="3181700"/>
            <a:ext cx="133985" cy="66040"/>
          </a:xfrm>
          <a:custGeom>
            <a:avLst/>
            <a:gdLst/>
            <a:ahLst/>
            <a:cxnLst/>
            <a:rect l="l" t="t" r="r" b="b"/>
            <a:pathLst>
              <a:path w="133985" h="66039">
                <a:moveTo>
                  <a:pt x="0" y="66046"/>
                </a:moveTo>
                <a:lnTo>
                  <a:pt x="133805" y="66046"/>
                </a:lnTo>
                <a:lnTo>
                  <a:pt x="133805" y="0"/>
                </a:lnTo>
                <a:lnTo>
                  <a:pt x="0" y="0"/>
                </a:lnTo>
                <a:lnTo>
                  <a:pt x="0" y="66046"/>
                </a:lnTo>
                <a:close/>
              </a:path>
            </a:pathLst>
          </a:custGeom>
          <a:ln w="53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681048" y="1667998"/>
            <a:ext cx="1541145" cy="573979"/>
          </a:xfrm>
          <a:prstGeom prst="rect">
            <a:avLst/>
          </a:prstGeom>
          <a:ln w="5309">
            <a:solidFill>
              <a:srgbClr val="000000"/>
            </a:solidFill>
          </a:ln>
        </p:spPr>
        <p:txBody>
          <a:bodyPr vert="horz" wrap="square" lIns="0" tIns="4548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1760">
              <a:lnSpc>
                <a:spcPct val="100000"/>
              </a:lnSpc>
            </a:pPr>
            <a:r>
              <a:rPr sz="1900" spc="10" dirty="0">
                <a:solidFill>
                  <a:schemeClr val="tx1"/>
                </a:solidFill>
                <a:latin typeface="Arial"/>
                <a:cs typeface="Arial"/>
              </a:rPr>
              <a:t>Proizvod</a:t>
            </a:r>
            <a:endParaRPr sz="19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81048" y="3643457"/>
            <a:ext cx="1541145" cy="573881"/>
          </a:xfrm>
          <a:prstGeom prst="rect">
            <a:avLst/>
          </a:prstGeom>
          <a:ln w="5309">
            <a:solidFill>
              <a:srgbClr val="000000"/>
            </a:solidFill>
          </a:ln>
        </p:spPr>
        <p:txBody>
          <a:bodyPr vert="horz" wrap="square" lIns="0" tIns="4451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5270">
              <a:lnSpc>
                <a:spcPct val="100000"/>
              </a:lnSpc>
            </a:pPr>
            <a:r>
              <a:rPr sz="1900" spc="5" dirty="0">
                <a:solidFill>
                  <a:schemeClr val="tx1"/>
                </a:solidFill>
                <a:latin typeface="Arial"/>
                <a:cs typeface="Arial"/>
              </a:rPr>
              <a:t>Kupac</a:t>
            </a:r>
            <a:endParaRPr sz="19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719591" y="5806344"/>
            <a:ext cx="730885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15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900" spc="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900" spc="10" dirty="0">
                <a:solidFill>
                  <a:schemeClr val="tx1"/>
                </a:solidFill>
                <a:latin typeface="Arial"/>
                <a:cs typeface="Arial"/>
              </a:rPr>
              <a:t>č</a:t>
            </a:r>
            <a:r>
              <a:rPr sz="1900" spc="5" dirty="0">
                <a:solidFill>
                  <a:schemeClr val="tx1"/>
                </a:solidFill>
                <a:latin typeface="Arial"/>
                <a:cs typeface="Arial"/>
              </a:rPr>
              <a:t>un</a:t>
            </a:r>
            <a:endParaRPr sz="19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818634" y="3779759"/>
            <a:ext cx="0" cy="330200"/>
          </a:xfrm>
          <a:custGeom>
            <a:avLst/>
            <a:gdLst/>
            <a:ahLst/>
            <a:cxnLst/>
            <a:rect l="l" t="t" r="r" b="b"/>
            <a:pathLst>
              <a:path h="330200">
                <a:moveTo>
                  <a:pt x="0" y="330157"/>
                </a:moveTo>
                <a:lnTo>
                  <a:pt x="0" y="0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99286" y="5207324"/>
            <a:ext cx="0" cy="328930"/>
          </a:xfrm>
          <a:custGeom>
            <a:avLst/>
            <a:gdLst/>
            <a:ahLst/>
            <a:cxnLst/>
            <a:rect l="l" t="t" r="r" b="b"/>
            <a:pathLst>
              <a:path h="328929">
                <a:moveTo>
                  <a:pt x="0" y="328465"/>
                </a:moveTo>
                <a:lnTo>
                  <a:pt x="0" y="0"/>
                </a:lnTo>
              </a:path>
            </a:pathLst>
          </a:custGeom>
          <a:ln w="5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590228" y="4987968"/>
            <a:ext cx="220345" cy="219710"/>
          </a:xfrm>
          <a:custGeom>
            <a:avLst/>
            <a:gdLst/>
            <a:ahLst/>
            <a:cxnLst/>
            <a:rect l="l" t="t" r="r" b="b"/>
            <a:pathLst>
              <a:path w="220345" h="219710">
                <a:moveTo>
                  <a:pt x="0" y="109085"/>
                </a:moveTo>
                <a:lnTo>
                  <a:pt x="8257" y="66036"/>
                </a:lnTo>
                <a:lnTo>
                  <a:pt x="32425" y="31253"/>
                </a:lnTo>
                <a:lnTo>
                  <a:pt x="67192" y="8846"/>
                </a:lnTo>
                <a:lnTo>
                  <a:pt x="109058" y="0"/>
                </a:lnTo>
                <a:lnTo>
                  <a:pt x="131439" y="1764"/>
                </a:lnTo>
                <a:lnTo>
                  <a:pt x="171518" y="17693"/>
                </a:lnTo>
                <a:lnTo>
                  <a:pt x="200998" y="48342"/>
                </a:lnTo>
                <a:lnTo>
                  <a:pt x="218092" y="86678"/>
                </a:lnTo>
                <a:lnTo>
                  <a:pt x="219855" y="109085"/>
                </a:lnTo>
                <a:lnTo>
                  <a:pt x="211018" y="152134"/>
                </a:lnTo>
                <a:lnTo>
                  <a:pt x="186850" y="186917"/>
                </a:lnTo>
                <a:lnTo>
                  <a:pt x="152082" y="211113"/>
                </a:lnTo>
                <a:lnTo>
                  <a:pt x="109058" y="219355"/>
                </a:lnTo>
                <a:lnTo>
                  <a:pt x="88415" y="216406"/>
                </a:lnTo>
                <a:lnTo>
                  <a:pt x="48336" y="200502"/>
                </a:lnTo>
                <a:lnTo>
                  <a:pt x="18856" y="171012"/>
                </a:lnTo>
                <a:lnTo>
                  <a:pt x="1762" y="131492"/>
                </a:lnTo>
                <a:lnTo>
                  <a:pt x="0" y="109085"/>
                </a:lnTo>
              </a:path>
            </a:pathLst>
          </a:custGeom>
          <a:ln w="53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708997" y="4109917"/>
            <a:ext cx="220979" cy="220345"/>
          </a:xfrm>
          <a:custGeom>
            <a:avLst/>
            <a:gdLst/>
            <a:ahLst/>
            <a:cxnLst/>
            <a:rect l="l" t="t" r="r" b="b"/>
            <a:pathLst>
              <a:path w="220980" h="220345">
                <a:moveTo>
                  <a:pt x="0" y="109085"/>
                </a:moveTo>
                <a:lnTo>
                  <a:pt x="8836" y="66036"/>
                </a:lnTo>
                <a:lnTo>
                  <a:pt x="31242" y="31253"/>
                </a:lnTo>
                <a:lnTo>
                  <a:pt x="67772" y="8846"/>
                </a:lnTo>
                <a:lnTo>
                  <a:pt x="109637" y="0"/>
                </a:lnTo>
                <a:lnTo>
                  <a:pt x="132019" y="1764"/>
                </a:lnTo>
                <a:lnTo>
                  <a:pt x="172122" y="17693"/>
                </a:lnTo>
                <a:lnTo>
                  <a:pt x="201578" y="48342"/>
                </a:lnTo>
                <a:lnTo>
                  <a:pt x="218671" y="86678"/>
                </a:lnTo>
                <a:lnTo>
                  <a:pt x="220458" y="109085"/>
                </a:lnTo>
                <a:lnTo>
                  <a:pt x="211597" y="152134"/>
                </a:lnTo>
                <a:lnTo>
                  <a:pt x="187429" y="186917"/>
                </a:lnTo>
                <a:lnTo>
                  <a:pt x="152662" y="211113"/>
                </a:lnTo>
                <a:lnTo>
                  <a:pt x="109637" y="219960"/>
                </a:lnTo>
                <a:lnTo>
                  <a:pt x="88415" y="216406"/>
                </a:lnTo>
                <a:lnTo>
                  <a:pt x="48915" y="200502"/>
                </a:lnTo>
                <a:lnTo>
                  <a:pt x="19435" y="171012"/>
                </a:lnTo>
                <a:lnTo>
                  <a:pt x="1762" y="131492"/>
                </a:lnTo>
                <a:lnTo>
                  <a:pt x="0" y="109085"/>
                </a:lnTo>
              </a:path>
            </a:pathLst>
          </a:custGeom>
          <a:ln w="53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541693" y="2537106"/>
            <a:ext cx="329565" cy="328930"/>
          </a:xfrm>
          <a:custGeom>
            <a:avLst/>
            <a:gdLst/>
            <a:ahLst/>
            <a:cxnLst/>
            <a:rect l="l" t="t" r="r" b="b"/>
            <a:pathLst>
              <a:path w="329564" h="328930">
                <a:moveTo>
                  <a:pt x="22936" y="245340"/>
                </a:moveTo>
                <a:lnTo>
                  <a:pt x="8691" y="215850"/>
                </a:lnTo>
                <a:lnTo>
                  <a:pt x="0" y="183461"/>
                </a:lnTo>
                <a:lnTo>
                  <a:pt x="0" y="152280"/>
                </a:lnTo>
                <a:lnTo>
                  <a:pt x="5311" y="121098"/>
                </a:lnTo>
                <a:lnTo>
                  <a:pt x="32835" y="64296"/>
                </a:lnTo>
                <a:lnTo>
                  <a:pt x="81848" y="20787"/>
                </a:lnTo>
                <a:lnTo>
                  <a:pt x="143656" y="0"/>
                </a:lnTo>
                <a:lnTo>
                  <a:pt x="176733" y="0"/>
                </a:lnTo>
                <a:lnTo>
                  <a:pt x="237576" y="15469"/>
                </a:lnTo>
                <a:lnTo>
                  <a:pt x="288279" y="53660"/>
                </a:lnTo>
                <a:lnTo>
                  <a:pt x="308801" y="81457"/>
                </a:lnTo>
                <a:lnTo>
                  <a:pt x="320632" y="112638"/>
                </a:lnTo>
                <a:lnTo>
                  <a:pt x="329323" y="143336"/>
                </a:lnTo>
                <a:lnTo>
                  <a:pt x="329323" y="174759"/>
                </a:lnTo>
                <a:lnTo>
                  <a:pt x="324012" y="205940"/>
                </a:lnTo>
                <a:lnTo>
                  <a:pt x="296488" y="262985"/>
                </a:lnTo>
                <a:lnTo>
                  <a:pt x="247958" y="306252"/>
                </a:lnTo>
                <a:lnTo>
                  <a:pt x="185667" y="326797"/>
                </a:lnTo>
                <a:lnTo>
                  <a:pt x="152589" y="328489"/>
                </a:lnTo>
                <a:lnTo>
                  <a:pt x="121444" y="323172"/>
                </a:lnTo>
                <a:lnTo>
                  <a:pt x="91988" y="311569"/>
                </a:lnTo>
                <a:lnTo>
                  <a:pt x="65913" y="295616"/>
                </a:lnTo>
                <a:lnTo>
                  <a:pt x="41769" y="273137"/>
                </a:lnTo>
                <a:lnTo>
                  <a:pt x="22936" y="245340"/>
                </a:lnTo>
              </a:path>
            </a:pathLst>
          </a:custGeom>
          <a:ln w="53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623541" y="2471843"/>
            <a:ext cx="317500" cy="372110"/>
          </a:xfrm>
          <a:custGeom>
            <a:avLst/>
            <a:gdLst/>
            <a:ahLst/>
            <a:cxnLst/>
            <a:rect l="l" t="t" r="r" b="b"/>
            <a:pathLst>
              <a:path w="317500" h="372110">
                <a:moveTo>
                  <a:pt x="150416" y="0"/>
                </a:moveTo>
                <a:lnTo>
                  <a:pt x="0" y="86050"/>
                </a:lnTo>
                <a:lnTo>
                  <a:pt x="166110" y="371514"/>
                </a:lnTo>
                <a:lnTo>
                  <a:pt x="317010" y="284739"/>
                </a:lnTo>
                <a:lnTo>
                  <a:pt x="15041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596983" y="2590767"/>
            <a:ext cx="219075" cy="219710"/>
          </a:xfrm>
          <a:custGeom>
            <a:avLst/>
            <a:gdLst/>
            <a:ahLst/>
            <a:cxnLst/>
            <a:rect l="l" t="t" r="r" b="b"/>
            <a:pathLst>
              <a:path w="219075" h="219710">
                <a:moveTo>
                  <a:pt x="14244" y="164124"/>
                </a:moveTo>
                <a:lnTo>
                  <a:pt x="5311" y="145270"/>
                </a:lnTo>
                <a:lnTo>
                  <a:pt x="0" y="122790"/>
                </a:lnTo>
                <a:lnTo>
                  <a:pt x="0" y="102003"/>
                </a:lnTo>
                <a:lnTo>
                  <a:pt x="3621" y="81457"/>
                </a:lnTo>
                <a:lnTo>
                  <a:pt x="21246" y="43266"/>
                </a:lnTo>
                <a:lnTo>
                  <a:pt x="54323" y="15469"/>
                </a:lnTo>
                <a:lnTo>
                  <a:pt x="95610" y="1933"/>
                </a:lnTo>
                <a:lnTo>
                  <a:pt x="116132" y="0"/>
                </a:lnTo>
                <a:lnTo>
                  <a:pt x="137379" y="3625"/>
                </a:lnTo>
                <a:lnTo>
                  <a:pt x="157901" y="11844"/>
                </a:lnTo>
                <a:lnTo>
                  <a:pt x="175043" y="22479"/>
                </a:lnTo>
                <a:lnTo>
                  <a:pt x="192668" y="36015"/>
                </a:lnTo>
                <a:lnTo>
                  <a:pt x="204499" y="55594"/>
                </a:lnTo>
                <a:lnTo>
                  <a:pt x="213432" y="76140"/>
                </a:lnTo>
                <a:lnTo>
                  <a:pt x="218744" y="96927"/>
                </a:lnTo>
                <a:lnTo>
                  <a:pt x="218744" y="117473"/>
                </a:lnTo>
                <a:lnTo>
                  <a:pt x="215122" y="138018"/>
                </a:lnTo>
                <a:lnTo>
                  <a:pt x="197980" y="176451"/>
                </a:lnTo>
                <a:lnTo>
                  <a:pt x="165144" y="205940"/>
                </a:lnTo>
                <a:lnTo>
                  <a:pt x="123134" y="219476"/>
                </a:lnTo>
                <a:lnTo>
                  <a:pt x="102611" y="219476"/>
                </a:lnTo>
                <a:lnTo>
                  <a:pt x="82089" y="215850"/>
                </a:lnTo>
                <a:lnTo>
                  <a:pt x="60842" y="209324"/>
                </a:lnTo>
                <a:lnTo>
                  <a:pt x="43700" y="196997"/>
                </a:lnTo>
                <a:lnTo>
                  <a:pt x="27765" y="183461"/>
                </a:lnTo>
                <a:lnTo>
                  <a:pt x="14244" y="164124"/>
                </a:lnTo>
              </a:path>
            </a:pathLst>
          </a:custGeom>
          <a:ln w="53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919141" y="2782446"/>
            <a:ext cx="645795" cy="372110"/>
          </a:xfrm>
          <a:custGeom>
            <a:avLst/>
            <a:gdLst/>
            <a:ahLst/>
            <a:cxnLst/>
            <a:rect l="l" t="t" r="r" b="b"/>
            <a:pathLst>
              <a:path w="645795" h="372110">
                <a:moveTo>
                  <a:pt x="0" y="371514"/>
                </a:moveTo>
                <a:lnTo>
                  <a:pt x="645489" y="0"/>
                </a:lnTo>
              </a:path>
            </a:pathLst>
          </a:custGeom>
          <a:ln w="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801482" y="2134410"/>
            <a:ext cx="880110" cy="512445"/>
          </a:xfrm>
          <a:custGeom>
            <a:avLst/>
            <a:gdLst/>
            <a:ahLst/>
            <a:cxnLst/>
            <a:rect l="l" t="t" r="r" b="b"/>
            <a:pathLst>
              <a:path w="880110" h="512444">
                <a:moveTo>
                  <a:pt x="0" y="511950"/>
                </a:moveTo>
                <a:lnTo>
                  <a:pt x="879565" y="0"/>
                </a:lnTo>
              </a:path>
            </a:pathLst>
          </a:custGeom>
          <a:ln w="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653586" y="4232577"/>
            <a:ext cx="331470" cy="123189"/>
          </a:xfrm>
          <a:custGeom>
            <a:avLst/>
            <a:gdLst/>
            <a:ahLst/>
            <a:cxnLst/>
            <a:rect l="l" t="t" r="r" b="b"/>
            <a:pathLst>
              <a:path w="331469" h="123189">
                <a:moveTo>
                  <a:pt x="0" y="122655"/>
                </a:moveTo>
                <a:lnTo>
                  <a:pt x="331279" y="122655"/>
                </a:lnTo>
                <a:lnTo>
                  <a:pt x="331279" y="0"/>
                </a:lnTo>
                <a:lnTo>
                  <a:pt x="0" y="0"/>
                </a:lnTo>
                <a:lnTo>
                  <a:pt x="0" y="122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993413" y="4366134"/>
            <a:ext cx="655955" cy="656590"/>
          </a:xfrm>
          <a:custGeom>
            <a:avLst/>
            <a:gdLst/>
            <a:ahLst/>
            <a:cxnLst/>
            <a:rect l="l" t="t" r="r" b="b"/>
            <a:pathLst>
              <a:path w="655954" h="656589">
                <a:moveTo>
                  <a:pt x="5287" y="0"/>
                </a:moveTo>
                <a:lnTo>
                  <a:pt x="0" y="0"/>
                </a:lnTo>
                <a:lnTo>
                  <a:pt x="0" y="4713"/>
                </a:lnTo>
                <a:lnTo>
                  <a:pt x="29455" y="32438"/>
                </a:lnTo>
                <a:lnTo>
                  <a:pt x="34767" y="32438"/>
                </a:lnTo>
                <a:lnTo>
                  <a:pt x="34767" y="28884"/>
                </a:lnTo>
                <a:lnTo>
                  <a:pt x="5287" y="0"/>
                </a:lnTo>
                <a:close/>
              </a:path>
              <a:path w="655954" h="656589">
                <a:moveTo>
                  <a:pt x="53623" y="50131"/>
                </a:moveTo>
                <a:lnTo>
                  <a:pt x="50098" y="50131"/>
                </a:lnTo>
                <a:lnTo>
                  <a:pt x="50098" y="53080"/>
                </a:lnTo>
                <a:lnTo>
                  <a:pt x="79554" y="82569"/>
                </a:lnTo>
                <a:lnTo>
                  <a:pt x="83103" y="82569"/>
                </a:lnTo>
                <a:lnTo>
                  <a:pt x="84866" y="80780"/>
                </a:lnTo>
                <a:lnTo>
                  <a:pt x="83103" y="79016"/>
                </a:lnTo>
                <a:lnTo>
                  <a:pt x="53623" y="50131"/>
                </a:lnTo>
                <a:close/>
              </a:path>
              <a:path w="655954" h="656589">
                <a:moveTo>
                  <a:pt x="102563" y="98474"/>
                </a:moveTo>
                <a:lnTo>
                  <a:pt x="100776" y="100238"/>
                </a:lnTo>
                <a:lnTo>
                  <a:pt x="99014" y="101423"/>
                </a:lnTo>
                <a:lnTo>
                  <a:pt x="100776" y="103187"/>
                </a:lnTo>
                <a:lnTo>
                  <a:pt x="128494" y="132676"/>
                </a:lnTo>
                <a:lnTo>
                  <a:pt x="132019" y="134441"/>
                </a:lnTo>
                <a:lnTo>
                  <a:pt x="133805" y="132676"/>
                </a:lnTo>
                <a:lnTo>
                  <a:pt x="133805" y="129147"/>
                </a:lnTo>
                <a:lnTo>
                  <a:pt x="104326" y="100238"/>
                </a:lnTo>
                <a:lnTo>
                  <a:pt x="102563" y="98474"/>
                </a:lnTo>
                <a:close/>
              </a:path>
              <a:path w="655954" h="656589">
                <a:moveTo>
                  <a:pt x="152662" y="148605"/>
                </a:moveTo>
                <a:lnTo>
                  <a:pt x="149113" y="150370"/>
                </a:lnTo>
                <a:lnTo>
                  <a:pt x="149113" y="153319"/>
                </a:lnTo>
                <a:lnTo>
                  <a:pt x="178593" y="182808"/>
                </a:lnTo>
                <a:lnTo>
                  <a:pt x="182142" y="182808"/>
                </a:lnTo>
                <a:lnTo>
                  <a:pt x="183904" y="181044"/>
                </a:lnTo>
                <a:lnTo>
                  <a:pt x="182142" y="177490"/>
                </a:lnTo>
                <a:lnTo>
                  <a:pt x="154424" y="150370"/>
                </a:lnTo>
                <a:lnTo>
                  <a:pt x="152662" y="148605"/>
                </a:lnTo>
                <a:close/>
              </a:path>
              <a:path w="655954" h="656589">
                <a:moveTo>
                  <a:pt x="202761" y="198737"/>
                </a:moveTo>
                <a:lnTo>
                  <a:pt x="199236" y="198737"/>
                </a:lnTo>
                <a:lnTo>
                  <a:pt x="199236" y="203450"/>
                </a:lnTo>
                <a:lnTo>
                  <a:pt x="228691" y="232940"/>
                </a:lnTo>
                <a:lnTo>
                  <a:pt x="232240" y="232940"/>
                </a:lnTo>
                <a:lnTo>
                  <a:pt x="234003" y="229386"/>
                </a:lnTo>
                <a:lnTo>
                  <a:pt x="232240" y="227622"/>
                </a:lnTo>
                <a:lnTo>
                  <a:pt x="202761" y="198737"/>
                </a:lnTo>
                <a:close/>
              </a:path>
              <a:path w="655954" h="656589">
                <a:moveTo>
                  <a:pt x="253463" y="248844"/>
                </a:moveTo>
                <a:lnTo>
                  <a:pt x="249914" y="248844"/>
                </a:lnTo>
                <a:lnTo>
                  <a:pt x="248151" y="250609"/>
                </a:lnTo>
                <a:lnTo>
                  <a:pt x="249914" y="253558"/>
                </a:lnTo>
                <a:lnTo>
                  <a:pt x="277631" y="281282"/>
                </a:lnTo>
                <a:lnTo>
                  <a:pt x="281156" y="283047"/>
                </a:lnTo>
                <a:lnTo>
                  <a:pt x="282919" y="281282"/>
                </a:lnTo>
                <a:lnTo>
                  <a:pt x="282919" y="277753"/>
                </a:lnTo>
                <a:lnTo>
                  <a:pt x="253463" y="248844"/>
                </a:lnTo>
                <a:close/>
              </a:path>
              <a:path w="655954" h="656589">
                <a:moveTo>
                  <a:pt x="303562" y="298976"/>
                </a:moveTo>
                <a:lnTo>
                  <a:pt x="298250" y="298976"/>
                </a:lnTo>
                <a:lnTo>
                  <a:pt x="298250" y="303689"/>
                </a:lnTo>
                <a:lnTo>
                  <a:pt x="327730" y="331414"/>
                </a:lnTo>
                <a:lnTo>
                  <a:pt x="331255" y="331414"/>
                </a:lnTo>
                <a:lnTo>
                  <a:pt x="333042" y="329649"/>
                </a:lnTo>
                <a:lnTo>
                  <a:pt x="331255" y="327861"/>
                </a:lnTo>
                <a:lnTo>
                  <a:pt x="303562" y="298976"/>
                </a:lnTo>
                <a:close/>
              </a:path>
              <a:path w="655954" h="656589">
                <a:moveTo>
                  <a:pt x="351898" y="349107"/>
                </a:moveTo>
                <a:lnTo>
                  <a:pt x="348349" y="349107"/>
                </a:lnTo>
                <a:lnTo>
                  <a:pt x="346586" y="350872"/>
                </a:lnTo>
                <a:lnTo>
                  <a:pt x="348349" y="352056"/>
                </a:lnTo>
                <a:lnTo>
                  <a:pt x="377829" y="381521"/>
                </a:lnTo>
                <a:lnTo>
                  <a:pt x="381378" y="381521"/>
                </a:lnTo>
                <a:lnTo>
                  <a:pt x="381378" y="377992"/>
                </a:lnTo>
                <a:lnTo>
                  <a:pt x="351898" y="349107"/>
                </a:lnTo>
                <a:close/>
              </a:path>
              <a:path w="655954" h="656589">
                <a:moveTo>
                  <a:pt x="400814" y="397450"/>
                </a:moveTo>
                <a:lnTo>
                  <a:pt x="399051" y="399215"/>
                </a:lnTo>
                <a:lnTo>
                  <a:pt x="399051" y="402164"/>
                </a:lnTo>
                <a:lnTo>
                  <a:pt x="426744" y="431653"/>
                </a:lnTo>
                <a:lnTo>
                  <a:pt x="432056" y="431653"/>
                </a:lnTo>
                <a:lnTo>
                  <a:pt x="432056" y="428124"/>
                </a:lnTo>
                <a:lnTo>
                  <a:pt x="402576" y="399215"/>
                </a:lnTo>
                <a:lnTo>
                  <a:pt x="400814" y="397450"/>
                </a:lnTo>
                <a:close/>
              </a:path>
              <a:path w="655954" h="656589">
                <a:moveTo>
                  <a:pt x="449150" y="447582"/>
                </a:moveTo>
                <a:lnTo>
                  <a:pt x="447387" y="449346"/>
                </a:lnTo>
                <a:lnTo>
                  <a:pt x="447387" y="452295"/>
                </a:lnTo>
                <a:lnTo>
                  <a:pt x="476867" y="481784"/>
                </a:lnTo>
                <a:lnTo>
                  <a:pt x="480392" y="481784"/>
                </a:lnTo>
                <a:lnTo>
                  <a:pt x="482155" y="480020"/>
                </a:lnTo>
                <a:lnTo>
                  <a:pt x="480392" y="476467"/>
                </a:lnTo>
                <a:lnTo>
                  <a:pt x="452699" y="449346"/>
                </a:lnTo>
                <a:lnTo>
                  <a:pt x="449150" y="447582"/>
                </a:lnTo>
                <a:close/>
              </a:path>
              <a:path w="655954" h="656589">
                <a:moveTo>
                  <a:pt x="501035" y="497689"/>
                </a:moveTo>
                <a:lnTo>
                  <a:pt x="497486" y="497689"/>
                </a:lnTo>
                <a:lnTo>
                  <a:pt x="497486" y="502427"/>
                </a:lnTo>
                <a:lnTo>
                  <a:pt x="526966" y="531892"/>
                </a:lnTo>
                <a:lnTo>
                  <a:pt x="530491" y="531892"/>
                </a:lnTo>
                <a:lnTo>
                  <a:pt x="532278" y="528363"/>
                </a:lnTo>
                <a:lnTo>
                  <a:pt x="501035" y="497689"/>
                </a:lnTo>
                <a:close/>
              </a:path>
              <a:path w="655954" h="656589">
                <a:moveTo>
                  <a:pt x="551714" y="547821"/>
                </a:moveTo>
                <a:lnTo>
                  <a:pt x="548189" y="547821"/>
                </a:lnTo>
                <a:lnTo>
                  <a:pt x="546426" y="549585"/>
                </a:lnTo>
                <a:lnTo>
                  <a:pt x="548189" y="552534"/>
                </a:lnTo>
                <a:lnTo>
                  <a:pt x="577644" y="582023"/>
                </a:lnTo>
                <a:lnTo>
                  <a:pt x="581193" y="580259"/>
                </a:lnTo>
                <a:lnTo>
                  <a:pt x="581193" y="576730"/>
                </a:lnTo>
                <a:lnTo>
                  <a:pt x="551714" y="547821"/>
                </a:lnTo>
                <a:close/>
              </a:path>
              <a:path w="655954" h="656589">
                <a:moveTo>
                  <a:pt x="601812" y="597952"/>
                </a:moveTo>
                <a:lnTo>
                  <a:pt x="596525" y="597952"/>
                </a:lnTo>
                <a:lnTo>
                  <a:pt x="596525" y="601481"/>
                </a:lnTo>
                <a:lnTo>
                  <a:pt x="627767" y="632155"/>
                </a:lnTo>
                <a:lnTo>
                  <a:pt x="629530" y="630390"/>
                </a:lnTo>
                <a:lnTo>
                  <a:pt x="629530" y="626837"/>
                </a:lnTo>
                <a:lnTo>
                  <a:pt x="601812" y="597952"/>
                </a:lnTo>
                <a:close/>
              </a:path>
              <a:path w="655954" h="656589">
                <a:moveTo>
                  <a:pt x="650149" y="648084"/>
                </a:moveTo>
                <a:lnTo>
                  <a:pt x="646624" y="648084"/>
                </a:lnTo>
                <a:lnTo>
                  <a:pt x="644861" y="649848"/>
                </a:lnTo>
                <a:lnTo>
                  <a:pt x="646624" y="651613"/>
                </a:lnTo>
                <a:lnTo>
                  <a:pt x="651935" y="656326"/>
                </a:lnTo>
                <a:lnTo>
                  <a:pt x="655460" y="656326"/>
                </a:lnTo>
                <a:lnTo>
                  <a:pt x="655460" y="652797"/>
                </a:lnTo>
                <a:lnTo>
                  <a:pt x="650149" y="6480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993413" y="4366134"/>
            <a:ext cx="34925" cy="33020"/>
          </a:xfrm>
          <a:custGeom>
            <a:avLst/>
            <a:gdLst/>
            <a:ahLst/>
            <a:cxnLst/>
            <a:rect l="l" t="t" r="r" b="b"/>
            <a:pathLst>
              <a:path w="34925" h="33020">
                <a:moveTo>
                  <a:pt x="5287" y="0"/>
                </a:moveTo>
                <a:lnTo>
                  <a:pt x="34767" y="28884"/>
                </a:lnTo>
                <a:lnTo>
                  <a:pt x="34767" y="32438"/>
                </a:lnTo>
                <a:lnTo>
                  <a:pt x="29455" y="32438"/>
                </a:lnTo>
                <a:lnTo>
                  <a:pt x="0" y="4713"/>
                </a:lnTo>
                <a:lnTo>
                  <a:pt x="0" y="1184"/>
                </a:lnTo>
                <a:lnTo>
                  <a:pt x="0" y="0"/>
                </a:lnTo>
                <a:lnTo>
                  <a:pt x="5287" y="0"/>
                </a:lnTo>
                <a:close/>
              </a:path>
            </a:pathLst>
          </a:custGeom>
          <a:ln w="3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043511" y="4416266"/>
            <a:ext cx="34925" cy="33020"/>
          </a:xfrm>
          <a:custGeom>
            <a:avLst/>
            <a:gdLst/>
            <a:ahLst/>
            <a:cxnLst/>
            <a:rect l="l" t="t" r="r" b="b"/>
            <a:pathLst>
              <a:path w="34925" h="33020">
                <a:moveTo>
                  <a:pt x="3525" y="0"/>
                </a:moveTo>
                <a:lnTo>
                  <a:pt x="33004" y="28884"/>
                </a:lnTo>
                <a:lnTo>
                  <a:pt x="34767" y="30649"/>
                </a:lnTo>
                <a:lnTo>
                  <a:pt x="33004" y="32438"/>
                </a:lnTo>
                <a:lnTo>
                  <a:pt x="29455" y="32438"/>
                </a:lnTo>
                <a:lnTo>
                  <a:pt x="0" y="2948"/>
                </a:lnTo>
                <a:lnTo>
                  <a:pt x="0" y="0"/>
                </a:lnTo>
                <a:lnTo>
                  <a:pt x="1762" y="0"/>
                </a:lnTo>
                <a:lnTo>
                  <a:pt x="3525" y="0"/>
                </a:lnTo>
                <a:close/>
              </a:path>
            </a:pathLst>
          </a:custGeom>
          <a:ln w="3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092427" y="4464608"/>
            <a:ext cx="34925" cy="36195"/>
          </a:xfrm>
          <a:custGeom>
            <a:avLst/>
            <a:gdLst/>
            <a:ahLst/>
            <a:cxnLst/>
            <a:rect l="l" t="t" r="r" b="b"/>
            <a:pathLst>
              <a:path w="34925" h="36195">
                <a:moveTo>
                  <a:pt x="5311" y="1764"/>
                </a:moveTo>
                <a:lnTo>
                  <a:pt x="34791" y="30673"/>
                </a:lnTo>
                <a:lnTo>
                  <a:pt x="34791" y="32438"/>
                </a:lnTo>
                <a:lnTo>
                  <a:pt x="34791" y="34202"/>
                </a:lnTo>
                <a:lnTo>
                  <a:pt x="33004" y="35967"/>
                </a:lnTo>
                <a:lnTo>
                  <a:pt x="29479" y="34202"/>
                </a:lnTo>
                <a:lnTo>
                  <a:pt x="1762" y="4713"/>
                </a:lnTo>
                <a:lnTo>
                  <a:pt x="0" y="2948"/>
                </a:lnTo>
                <a:lnTo>
                  <a:pt x="1762" y="1764"/>
                </a:lnTo>
                <a:lnTo>
                  <a:pt x="3549" y="0"/>
                </a:lnTo>
                <a:lnTo>
                  <a:pt x="5311" y="1764"/>
                </a:lnTo>
                <a:close/>
              </a:path>
            </a:pathLst>
          </a:custGeom>
          <a:ln w="3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142526" y="4514740"/>
            <a:ext cx="34925" cy="34290"/>
          </a:xfrm>
          <a:custGeom>
            <a:avLst/>
            <a:gdLst/>
            <a:ahLst/>
            <a:cxnLst/>
            <a:rect l="l" t="t" r="r" b="b"/>
            <a:pathLst>
              <a:path w="34925" h="34289">
                <a:moveTo>
                  <a:pt x="5311" y="1764"/>
                </a:moveTo>
                <a:lnTo>
                  <a:pt x="33028" y="28884"/>
                </a:lnTo>
                <a:lnTo>
                  <a:pt x="34791" y="32438"/>
                </a:lnTo>
                <a:lnTo>
                  <a:pt x="33028" y="34202"/>
                </a:lnTo>
                <a:lnTo>
                  <a:pt x="31242" y="34202"/>
                </a:lnTo>
                <a:lnTo>
                  <a:pt x="29479" y="34202"/>
                </a:lnTo>
                <a:lnTo>
                  <a:pt x="0" y="4713"/>
                </a:lnTo>
                <a:lnTo>
                  <a:pt x="0" y="1764"/>
                </a:lnTo>
                <a:lnTo>
                  <a:pt x="3549" y="0"/>
                </a:lnTo>
                <a:lnTo>
                  <a:pt x="5311" y="1764"/>
                </a:lnTo>
                <a:close/>
              </a:path>
            </a:pathLst>
          </a:custGeom>
          <a:ln w="3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192649" y="4564872"/>
            <a:ext cx="34925" cy="34290"/>
          </a:xfrm>
          <a:custGeom>
            <a:avLst/>
            <a:gdLst/>
            <a:ahLst/>
            <a:cxnLst/>
            <a:rect l="l" t="t" r="r" b="b"/>
            <a:pathLst>
              <a:path w="34925" h="34289">
                <a:moveTo>
                  <a:pt x="3525" y="0"/>
                </a:moveTo>
                <a:lnTo>
                  <a:pt x="33004" y="28884"/>
                </a:lnTo>
                <a:lnTo>
                  <a:pt x="34767" y="30649"/>
                </a:lnTo>
                <a:lnTo>
                  <a:pt x="33004" y="34202"/>
                </a:lnTo>
                <a:lnTo>
                  <a:pt x="31218" y="34202"/>
                </a:lnTo>
                <a:lnTo>
                  <a:pt x="29455" y="34202"/>
                </a:lnTo>
                <a:lnTo>
                  <a:pt x="0" y="4713"/>
                </a:lnTo>
                <a:lnTo>
                  <a:pt x="0" y="2948"/>
                </a:lnTo>
                <a:lnTo>
                  <a:pt x="0" y="0"/>
                </a:lnTo>
                <a:lnTo>
                  <a:pt x="1762" y="0"/>
                </a:lnTo>
                <a:lnTo>
                  <a:pt x="3525" y="0"/>
                </a:lnTo>
                <a:close/>
              </a:path>
            </a:pathLst>
          </a:custGeom>
          <a:ln w="3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41564" y="4614979"/>
            <a:ext cx="34925" cy="34290"/>
          </a:xfrm>
          <a:custGeom>
            <a:avLst/>
            <a:gdLst/>
            <a:ahLst/>
            <a:cxnLst/>
            <a:rect l="l" t="t" r="r" b="b"/>
            <a:pathLst>
              <a:path w="34925" h="34289">
                <a:moveTo>
                  <a:pt x="5311" y="0"/>
                </a:moveTo>
                <a:lnTo>
                  <a:pt x="34767" y="28909"/>
                </a:lnTo>
                <a:lnTo>
                  <a:pt x="34767" y="32438"/>
                </a:lnTo>
                <a:lnTo>
                  <a:pt x="33004" y="34202"/>
                </a:lnTo>
                <a:lnTo>
                  <a:pt x="29479" y="32438"/>
                </a:lnTo>
                <a:lnTo>
                  <a:pt x="1762" y="4713"/>
                </a:lnTo>
                <a:lnTo>
                  <a:pt x="0" y="1764"/>
                </a:lnTo>
                <a:lnTo>
                  <a:pt x="1762" y="0"/>
                </a:lnTo>
                <a:lnTo>
                  <a:pt x="5311" y="0"/>
                </a:lnTo>
                <a:close/>
              </a:path>
            </a:pathLst>
          </a:custGeom>
          <a:ln w="3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291663" y="4665110"/>
            <a:ext cx="34925" cy="33020"/>
          </a:xfrm>
          <a:custGeom>
            <a:avLst/>
            <a:gdLst/>
            <a:ahLst/>
            <a:cxnLst/>
            <a:rect l="l" t="t" r="r" b="b"/>
            <a:pathLst>
              <a:path w="34925" h="33020">
                <a:moveTo>
                  <a:pt x="5311" y="0"/>
                </a:moveTo>
                <a:lnTo>
                  <a:pt x="33004" y="28884"/>
                </a:lnTo>
                <a:lnTo>
                  <a:pt x="34791" y="30673"/>
                </a:lnTo>
                <a:lnTo>
                  <a:pt x="33004" y="32438"/>
                </a:lnTo>
                <a:lnTo>
                  <a:pt x="29479" y="32438"/>
                </a:lnTo>
                <a:lnTo>
                  <a:pt x="0" y="4713"/>
                </a:lnTo>
                <a:lnTo>
                  <a:pt x="0" y="1764"/>
                </a:lnTo>
                <a:lnTo>
                  <a:pt x="0" y="0"/>
                </a:lnTo>
                <a:lnTo>
                  <a:pt x="5311" y="0"/>
                </a:lnTo>
                <a:close/>
              </a:path>
            </a:pathLst>
          </a:custGeom>
          <a:ln w="3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340000" y="4715242"/>
            <a:ext cx="34925" cy="33020"/>
          </a:xfrm>
          <a:custGeom>
            <a:avLst/>
            <a:gdLst/>
            <a:ahLst/>
            <a:cxnLst/>
            <a:rect l="l" t="t" r="r" b="b"/>
            <a:pathLst>
              <a:path w="34925" h="33020">
                <a:moveTo>
                  <a:pt x="5311" y="0"/>
                </a:moveTo>
                <a:lnTo>
                  <a:pt x="34791" y="28884"/>
                </a:lnTo>
                <a:lnTo>
                  <a:pt x="34791" y="32413"/>
                </a:lnTo>
                <a:lnTo>
                  <a:pt x="31242" y="32413"/>
                </a:lnTo>
                <a:lnTo>
                  <a:pt x="1762" y="2948"/>
                </a:lnTo>
                <a:lnTo>
                  <a:pt x="0" y="1764"/>
                </a:lnTo>
                <a:lnTo>
                  <a:pt x="1762" y="0"/>
                </a:lnTo>
                <a:lnTo>
                  <a:pt x="5311" y="0"/>
                </a:lnTo>
                <a:close/>
              </a:path>
            </a:pathLst>
          </a:custGeom>
          <a:ln w="3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392464" y="4763585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89">
                <a:moveTo>
                  <a:pt x="3525" y="1764"/>
                </a:moveTo>
                <a:lnTo>
                  <a:pt x="33004" y="30673"/>
                </a:lnTo>
                <a:lnTo>
                  <a:pt x="33004" y="32438"/>
                </a:lnTo>
                <a:lnTo>
                  <a:pt x="33004" y="34202"/>
                </a:lnTo>
                <a:lnTo>
                  <a:pt x="27693" y="34202"/>
                </a:lnTo>
                <a:lnTo>
                  <a:pt x="0" y="4713"/>
                </a:lnTo>
                <a:lnTo>
                  <a:pt x="0" y="1764"/>
                </a:lnTo>
                <a:lnTo>
                  <a:pt x="1762" y="0"/>
                </a:lnTo>
                <a:lnTo>
                  <a:pt x="3525" y="1764"/>
                </a:lnTo>
                <a:close/>
              </a:path>
            </a:pathLst>
          </a:custGeom>
          <a:ln w="3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440801" y="4813717"/>
            <a:ext cx="34925" cy="34290"/>
          </a:xfrm>
          <a:custGeom>
            <a:avLst/>
            <a:gdLst/>
            <a:ahLst/>
            <a:cxnLst/>
            <a:rect l="l" t="t" r="r" b="b"/>
            <a:pathLst>
              <a:path w="34925" h="34289">
                <a:moveTo>
                  <a:pt x="5311" y="1764"/>
                </a:moveTo>
                <a:lnTo>
                  <a:pt x="33004" y="28884"/>
                </a:lnTo>
                <a:lnTo>
                  <a:pt x="34767" y="32438"/>
                </a:lnTo>
                <a:lnTo>
                  <a:pt x="33004" y="34202"/>
                </a:lnTo>
                <a:lnTo>
                  <a:pt x="31242" y="34202"/>
                </a:lnTo>
                <a:lnTo>
                  <a:pt x="29479" y="34202"/>
                </a:lnTo>
                <a:lnTo>
                  <a:pt x="0" y="4713"/>
                </a:lnTo>
                <a:lnTo>
                  <a:pt x="0" y="3529"/>
                </a:lnTo>
                <a:lnTo>
                  <a:pt x="0" y="1764"/>
                </a:lnTo>
                <a:lnTo>
                  <a:pt x="1762" y="0"/>
                </a:lnTo>
                <a:lnTo>
                  <a:pt x="5311" y="1764"/>
                </a:lnTo>
                <a:close/>
              </a:path>
            </a:pathLst>
          </a:custGeom>
          <a:ln w="3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490899" y="4863824"/>
            <a:ext cx="34925" cy="34290"/>
          </a:xfrm>
          <a:custGeom>
            <a:avLst/>
            <a:gdLst/>
            <a:ahLst/>
            <a:cxnLst/>
            <a:rect l="l" t="t" r="r" b="b"/>
            <a:pathLst>
              <a:path w="34925" h="34289">
                <a:moveTo>
                  <a:pt x="3549" y="0"/>
                </a:moveTo>
                <a:lnTo>
                  <a:pt x="33004" y="28909"/>
                </a:lnTo>
                <a:lnTo>
                  <a:pt x="34791" y="30673"/>
                </a:lnTo>
                <a:lnTo>
                  <a:pt x="33004" y="34202"/>
                </a:lnTo>
                <a:lnTo>
                  <a:pt x="31242" y="34202"/>
                </a:lnTo>
                <a:lnTo>
                  <a:pt x="29479" y="34202"/>
                </a:lnTo>
                <a:lnTo>
                  <a:pt x="0" y="4737"/>
                </a:lnTo>
                <a:lnTo>
                  <a:pt x="0" y="0"/>
                </a:lnTo>
                <a:lnTo>
                  <a:pt x="1762" y="0"/>
                </a:lnTo>
                <a:lnTo>
                  <a:pt x="3549" y="0"/>
                </a:lnTo>
                <a:close/>
              </a:path>
            </a:pathLst>
          </a:custGeom>
          <a:ln w="3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539839" y="4913955"/>
            <a:ext cx="34925" cy="34290"/>
          </a:xfrm>
          <a:custGeom>
            <a:avLst/>
            <a:gdLst/>
            <a:ahLst/>
            <a:cxnLst/>
            <a:rect l="l" t="t" r="r" b="b"/>
            <a:pathLst>
              <a:path w="34925" h="34289">
                <a:moveTo>
                  <a:pt x="5287" y="0"/>
                </a:moveTo>
                <a:lnTo>
                  <a:pt x="34767" y="28909"/>
                </a:lnTo>
                <a:lnTo>
                  <a:pt x="34767" y="30673"/>
                </a:lnTo>
                <a:lnTo>
                  <a:pt x="34767" y="32438"/>
                </a:lnTo>
                <a:lnTo>
                  <a:pt x="31218" y="34202"/>
                </a:lnTo>
                <a:lnTo>
                  <a:pt x="29455" y="32438"/>
                </a:lnTo>
                <a:lnTo>
                  <a:pt x="1762" y="4713"/>
                </a:lnTo>
                <a:lnTo>
                  <a:pt x="0" y="1764"/>
                </a:lnTo>
                <a:lnTo>
                  <a:pt x="1762" y="0"/>
                </a:lnTo>
                <a:lnTo>
                  <a:pt x="3525" y="0"/>
                </a:lnTo>
                <a:lnTo>
                  <a:pt x="5287" y="0"/>
                </a:lnTo>
                <a:close/>
              </a:path>
            </a:pathLst>
          </a:custGeom>
          <a:ln w="3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589938" y="4964087"/>
            <a:ext cx="33020" cy="34290"/>
          </a:xfrm>
          <a:custGeom>
            <a:avLst/>
            <a:gdLst/>
            <a:ahLst/>
            <a:cxnLst/>
            <a:rect l="l" t="t" r="r" b="b"/>
            <a:pathLst>
              <a:path w="33020" h="34289">
                <a:moveTo>
                  <a:pt x="5287" y="0"/>
                </a:moveTo>
                <a:lnTo>
                  <a:pt x="33004" y="28884"/>
                </a:lnTo>
                <a:lnTo>
                  <a:pt x="33004" y="32438"/>
                </a:lnTo>
                <a:lnTo>
                  <a:pt x="31242" y="34202"/>
                </a:lnTo>
                <a:lnTo>
                  <a:pt x="29455" y="32438"/>
                </a:lnTo>
                <a:lnTo>
                  <a:pt x="0" y="3529"/>
                </a:lnTo>
                <a:lnTo>
                  <a:pt x="0" y="1764"/>
                </a:lnTo>
                <a:lnTo>
                  <a:pt x="0" y="0"/>
                </a:lnTo>
                <a:lnTo>
                  <a:pt x="5287" y="0"/>
                </a:lnTo>
                <a:close/>
              </a:path>
            </a:pathLst>
          </a:custGeom>
          <a:ln w="3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984866" y="4355233"/>
            <a:ext cx="86995" cy="88900"/>
          </a:xfrm>
          <a:custGeom>
            <a:avLst/>
            <a:gdLst/>
            <a:ahLst/>
            <a:cxnLst/>
            <a:rect l="l" t="t" r="r" b="b"/>
            <a:pathLst>
              <a:path w="86994" h="88900">
                <a:moveTo>
                  <a:pt x="86628" y="29489"/>
                </a:moveTo>
                <a:lnTo>
                  <a:pt x="0" y="0"/>
                </a:lnTo>
                <a:lnTo>
                  <a:pt x="27693" y="88443"/>
                </a:lnTo>
              </a:path>
            </a:pathLst>
          </a:custGeom>
          <a:ln w="53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800275" y="4521508"/>
            <a:ext cx="1652905" cy="1014730"/>
          </a:xfrm>
          <a:custGeom>
            <a:avLst/>
            <a:gdLst/>
            <a:ahLst/>
            <a:cxnLst/>
            <a:rect l="l" t="t" r="r" b="b"/>
            <a:pathLst>
              <a:path w="1652904" h="1014729">
                <a:moveTo>
                  <a:pt x="1652413" y="0"/>
                </a:moveTo>
                <a:lnTo>
                  <a:pt x="0" y="1014281"/>
                </a:lnTo>
              </a:path>
            </a:pathLst>
          </a:custGeom>
          <a:ln w="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915287" y="1749408"/>
            <a:ext cx="197485" cy="330200"/>
          </a:xfrm>
          <a:custGeom>
            <a:avLst/>
            <a:gdLst/>
            <a:ahLst/>
            <a:cxnLst/>
            <a:rect l="l" t="t" r="r" b="b"/>
            <a:pathLst>
              <a:path w="197484" h="330200">
                <a:moveTo>
                  <a:pt x="0" y="329649"/>
                </a:moveTo>
                <a:lnTo>
                  <a:pt x="197468" y="329649"/>
                </a:lnTo>
                <a:lnTo>
                  <a:pt x="197468" y="0"/>
                </a:lnTo>
                <a:lnTo>
                  <a:pt x="0" y="0"/>
                </a:lnTo>
                <a:lnTo>
                  <a:pt x="0" y="329649"/>
                </a:lnTo>
                <a:close/>
              </a:path>
            </a:pathLst>
          </a:custGeom>
          <a:ln w="53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849374" y="1814835"/>
            <a:ext cx="132080" cy="67310"/>
          </a:xfrm>
          <a:custGeom>
            <a:avLst/>
            <a:gdLst/>
            <a:ahLst/>
            <a:cxnLst/>
            <a:rect l="l" t="t" r="r" b="b"/>
            <a:pathLst>
              <a:path w="132079" h="67310">
                <a:moveTo>
                  <a:pt x="0" y="67225"/>
                </a:moveTo>
                <a:lnTo>
                  <a:pt x="132038" y="67225"/>
                </a:lnTo>
                <a:lnTo>
                  <a:pt x="132038" y="0"/>
                </a:lnTo>
                <a:lnTo>
                  <a:pt x="0" y="0"/>
                </a:lnTo>
                <a:lnTo>
                  <a:pt x="0" y="672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849374" y="1814835"/>
            <a:ext cx="132080" cy="67310"/>
          </a:xfrm>
          <a:custGeom>
            <a:avLst/>
            <a:gdLst/>
            <a:ahLst/>
            <a:cxnLst/>
            <a:rect l="l" t="t" r="r" b="b"/>
            <a:pathLst>
              <a:path w="132079" h="67310">
                <a:moveTo>
                  <a:pt x="0" y="67225"/>
                </a:moveTo>
                <a:lnTo>
                  <a:pt x="132038" y="67225"/>
                </a:lnTo>
                <a:lnTo>
                  <a:pt x="132038" y="0"/>
                </a:lnTo>
                <a:lnTo>
                  <a:pt x="0" y="0"/>
                </a:lnTo>
                <a:lnTo>
                  <a:pt x="0" y="67225"/>
                </a:lnTo>
                <a:close/>
              </a:path>
            </a:pathLst>
          </a:custGeom>
          <a:ln w="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849374" y="1948097"/>
            <a:ext cx="132080" cy="66040"/>
          </a:xfrm>
          <a:custGeom>
            <a:avLst/>
            <a:gdLst/>
            <a:ahLst/>
            <a:cxnLst/>
            <a:rect l="l" t="t" r="r" b="b"/>
            <a:pathLst>
              <a:path w="132079" h="66039">
                <a:moveTo>
                  <a:pt x="0" y="65456"/>
                </a:moveTo>
                <a:lnTo>
                  <a:pt x="132038" y="65456"/>
                </a:lnTo>
                <a:lnTo>
                  <a:pt x="132038" y="0"/>
                </a:lnTo>
                <a:lnTo>
                  <a:pt x="0" y="0"/>
                </a:lnTo>
                <a:lnTo>
                  <a:pt x="0" y="654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6849374" y="1948097"/>
            <a:ext cx="132080" cy="66040"/>
          </a:xfrm>
          <a:custGeom>
            <a:avLst/>
            <a:gdLst/>
            <a:ahLst/>
            <a:cxnLst/>
            <a:rect l="l" t="t" r="r" b="b"/>
            <a:pathLst>
              <a:path w="132079" h="66039">
                <a:moveTo>
                  <a:pt x="0" y="65456"/>
                </a:moveTo>
                <a:lnTo>
                  <a:pt x="132038" y="65456"/>
                </a:lnTo>
                <a:lnTo>
                  <a:pt x="132038" y="0"/>
                </a:lnTo>
                <a:lnTo>
                  <a:pt x="0" y="0"/>
                </a:lnTo>
                <a:lnTo>
                  <a:pt x="0" y="65456"/>
                </a:lnTo>
                <a:close/>
              </a:path>
            </a:pathLst>
          </a:custGeom>
          <a:ln w="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915287" y="3724842"/>
            <a:ext cx="197485" cy="330200"/>
          </a:xfrm>
          <a:custGeom>
            <a:avLst/>
            <a:gdLst/>
            <a:ahLst/>
            <a:cxnLst/>
            <a:rect l="l" t="t" r="r" b="b"/>
            <a:pathLst>
              <a:path w="197484" h="330200">
                <a:moveTo>
                  <a:pt x="0" y="329649"/>
                </a:moveTo>
                <a:lnTo>
                  <a:pt x="197468" y="329649"/>
                </a:lnTo>
                <a:lnTo>
                  <a:pt x="197468" y="0"/>
                </a:lnTo>
                <a:lnTo>
                  <a:pt x="0" y="0"/>
                </a:lnTo>
                <a:lnTo>
                  <a:pt x="0" y="329649"/>
                </a:lnTo>
                <a:close/>
              </a:path>
            </a:pathLst>
          </a:custGeom>
          <a:ln w="53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849374" y="3790366"/>
            <a:ext cx="132080" cy="67310"/>
          </a:xfrm>
          <a:custGeom>
            <a:avLst/>
            <a:gdLst/>
            <a:ahLst/>
            <a:cxnLst/>
            <a:rect l="l" t="t" r="r" b="b"/>
            <a:pathLst>
              <a:path w="132079" h="67310">
                <a:moveTo>
                  <a:pt x="0" y="67225"/>
                </a:moveTo>
                <a:lnTo>
                  <a:pt x="132038" y="67225"/>
                </a:lnTo>
                <a:lnTo>
                  <a:pt x="132038" y="0"/>
                </a:lnTo>
                <a:lnTo>
                  <a:pt x="0" y="0"/>
                </a:lnTo>
                <a:lnTo>
                  <a:pt x="0" y="672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6849374" y="3790366"/>
            <a:ext cx="132080" cy="67310"/>
          </a:xfrm>
          <a:custGeom>
            <a:avLst/>
            <a:gdLst/>
            <a:ahLst/>
            <a:cxnLst/>
            <a:rect l="l" t="t" r="r" b="b"/>
            <a:pathLst>
              <a:path w="132079" h="67310">
                <a:moveTo>
                  <a:pt x="0" y="67225"/>
                </a:moveTo>
                <a:lnTo>
                  <a:pt x="132038" y="67225"/>
                </a:lnTo>
                <a:lnTo>
                  <a:pt x="132038" y="0"/>
                </a:lnTo>
                <a:lnTo>
                  <a:pt x="0" y="0"/>
                </a:lnTo>
                <a:lnTo>
                  <a:pt x="0" y="67225"/>
                </a:lnTo>
                <a:close/>
              </a:path>
            </a:pathLst>
          </a:custGeom>
          <a:ln w="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849374" y="3923628"/>
            <a:ext cx="132080" cy="66040"/>
          </a:xfrm>
          <a:custGeom>
            <a:avLst/>
            <a:gdLst/>
            <a:ahLst/>
            <a:cxnLst/>
            <a:rect l="l" t="t" r="r" b="b"/>
            <a:pathLst>
              <a:path w="132079" h="66039">
                <a:moveTo>
                  <a:pt x="0" y="65456"/>
                </a:moveTo>
                <a:lnTo>
                  <a:pt x="132038" y="65456"/>
                </a:lnTo>
                <a:lnTo>
                  <a:pt x="132038" y="0"/>
                </a:lnTo>
                <a:lnTo>
                  <a:pt x="0" y="0"/>
                </a:lnTo>
                <a:lnTo>
                  <a:pt x="0" y="654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849374" y="3923628"/>
            <a:ext cx="132080" cy="66040"/>
          </a:xfrm>
          <a:custGeom>
            <a:avLst/>
            <a:gdLst/>
            <a:ahLst/>
            <a:cxnLst/>
            <a:rect l="l" t="t" r="r" b="b"/>
            <a:pathLst>
              <a:path w="132079" h="66039">
                <a:moveTo>
                  <a:pt x="0" y="65456"/>
                </a:moveTo>
                <a:lnTo>
                  <a:pt x="132038" y="65456"/>
                </a:lnTo>
                <a:lnTo>
                  <a:pt x="132038" y="0"/>
                </a:lnTo>
                <a:lnTo>
                  <a:pt x="0" y="0"/>
                </a:lnTo>
                <a:lnTo>
                  <a:pt x="0" y="65456"/>
                </a:lnTo>
                <a:close/>
              </a:path>
            </a:pathLst>
          </a:custGeom>
          <a:ln w="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713116" y="5618939"/>
            <a:ext cx="198120" cy="328930"/>
          </a:xfrm>
          <a:custGeom>
            <a:avLst/>
            <a:gdLst/>
            <a:ahLst/>
            <a:cxnLst/>
            <a:rect l="l" t="t" r="r" b="b"/>
            <a:pathLst>
              <a:path w="198120" h="328929">
                <a:moveTo>
                  <a:pt x="0" y="328465"/>
                </a:moveTo>
                <a:lnTo>
                  <a:pt x="198057" y="328465"/>
                </a:lnTo>
                <a:lnTo>
                  <a:pt x="198057" y="0"/>
                </a:lnTo>
                <a:lnTo>
                  <a:pt x="0" y="0"/>
                </a:lnTo>
                <a:lnTo>
                  <a:pt x="0" y="328465"/>
                </a:lnTo>
                <a:close/>
              </a:path>
            </a:pathLst>
          </a:custGeom>
          <a:ln w="530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647686" y="5684386"/>
            <a:ext cx="131445" cy="66040"/>
          </a:xfrm>
          <a:custGeom>
            <a:avLst/>
            <a:gdLst/>
            <a:ahLst/>
            <a:cxnLst/>
            <a:rect l="l" t="t" r="r" b="b"/>
            <a:pathLst>
              <a:path w="131445" h="66039">
                <a:moveTo>
                  <a:pt x="0" y="66046"/>
                </a:moveTo>
                <a:lnTo>
                  <a:pt x="131449" y="66046"/>
                </a:lnTo>
                <a:lnTo>
                  <a:pt x="131449" y="0"/>
                </a:lnTo>
                <a:lnTo>
                  <a:pt x="0" y="0"/>
                </a:lnTo>
                <a:lnTo>
                  <a:pt x="0" y="660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647686" y="5684386"/>
            <a:ext cx="131445" cy="66040"/>
          </a:xfrm>
          <a:custGeom>
            <a:avLst/>
            <a:gdLst/>
            <a:ahLst/>
            <a:cxnLst/>
            <a:rect l="l" t="t" r="r" b="b"/>
            <a:pathLst>
              <a:path w="131445" h="66039">
                <a:moveTo>
                  <a:pt x="0" y="66046"/>
                </a:moveTo>
                <a:lnTo>
                  <a:pt x="131449" y="66046"/>
                </a:lnTo>
                <a:lnTo>
                  <a:pt x="131449" y="0"/>
                </a:lnTo>
                <a:lnTo>
                  <a:pt x="0" y="0"/>
                </a:lnTo>
                <a:lnTo>
                  <a:pt x="0" y="66046"/>
                </a:lnTo>
                <a:close/>
              </a:path>
            </a:pathLst>
          </a:custGeom>
          <a:ln w="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4647686" y="5815903"/>
            <a:ext cx="131445" cy="66040"/>
          </a:xfrm>
          <a:custGeom>
            <a:avLst/>
            <a:gdLst/>
            <a:ahLst/>
            <a:cxnLst/>
            <a:rect l="l" t="t" r="r" b="b"/>
            <a:pathLst>
              <a:path w="131445" h="66039">
                <a:moveTo>
                  <a:pt x="0" y="66046"/>
                </a:moveTo>
                <a:lnTo>
                  <a:pt x="131449" y="66046"/>
                </a:lnTo>
                <a:lnTo>
                  <a:pt x="131449" y="0"/>
                </a:lnTo>
                <a:lnTo>
                  <a:pt x="0" y="0"/>
                </a:lnTo>
                <a:lnTo>
                  <a:pt x="0" y="660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647686" y="5815903"/>
            <a:ext cx="131445" cy="66040"/>
          </a:xfrm>
          <a:custGeom>
            <a:avLst/>
            <a:gdLst/>
            <a:ahLst/>
            <a:cxnLst/>
            <a:rect l="l" t="t" r="r" b="b"/>
            <a:pathLst>
              <a:path w="131445" h="66039">
                <a:moveTo>
                  <a:pt x="0" y="66046"/>
                </a:moveTo>
                <a:lnTo>
                  <a:pt x="131449" y="66046"/>
                </a:lnTo>
                <a:lnTo>
                  <a:pt x="131449" y="0"/>
                </a:lnTo>
                <a:lnTo>
                  <a:pt x="0" y="0"/>
                </a:lnTo>
                <a:lnTo>
                  <a:pt x="0" y="66046"/>
                </a:lnTo>
                <a:close/>
              </a:path>
            </a:pathLst>
          </a:custGeom>
          <a:ln w="53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820945" y="4032056"/>
            <a:ext cx="77533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5" dirty="0">
                <a:solidFill>
                  <a:schemeClr val="tx1"/>
                </a:solidFill>
                <a:latin typeface="Arial"/>
                <a:cs typeface="Arial"/>
              </a:rPr>
              <a:t>Pl</a:t>
            </a:r>
            <a:r>
              <a:rPr sz="1500" spc="2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500" spc="15" dirty="0">
                <a:solidFill>
                  <a:schemeClr val="tx1"/>
                </a:solidFill>
                <a:latin typeface="Arial"/>
                <a:cs typeface="Arial"/>
              </a:rPr>
              <a:t>ćan</a:t>
            </a:r>
            <a:r>
              <a:rPr sz="1500" spc="10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5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065559" y="5020377"/>
            <a:ext cx="139573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5" dirty="0">
                <a:solidFill>
                  <a:schemeClr val="tx1"/>
                </a:solidFill>
                <a:latin typeface="Arial"/>
                <a:cs typeface="Arial"/>
              </a:rPr>
              <a:t>DetaljiORačunu</a:t>
            </a:r>
            <a:endParaRPr sz="15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149305" y="4032056"/>
            <a:ext cx="127571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5" dirty="0">
                <a:solidFill>
                  <a:schemeClr val="tx1"/>
                </a:solidFill>
                <a:latin typeface="Arial"/>
                <a:cs typeface="Arial"/>
              </a:rPr>
              <a:t>DetaljiOKupcu</a:t>
            </a:r>
            <a:endParaRPr sz="15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766164" y="2276026"/>
            <a:ext cx="124333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15" dirty="0">
                <a:solidFill>
                  <a:schemeClr val="tx1"/>
                </a:solidFill>
                <a:latin typeface="Arial"/>
                <a:cs typeface="Arial"/>
              </a:rPr>
              <a:t>KôdProizvoda</a:t>
            </a:r>
            <a:endParaRPr sz="15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96812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DIJAGRAM</a:t>
            </a:r>
            <a:r>
              <a:rPr lang="en-US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RASPOREĐIVANJA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8307" y="1495044"/>
            <a:ext cx="8784590" cy="2574290"/>
          </a:xfrm>
          <a:custGeom>
            <a:avLst/>
            <a:gdLst/>
            <a:ahLst/>
            <a:cxnLst/>
            <a:rect l="l" t="t" r="r" b="b"/>
            <a:pathLst>
              <a:path w="8784590" h="2574290">
                <a:moveTo>
                  <a:pt x="0" y="2574035"/>
                </a:moveTo>
                <a:lnTo>
                  <a:pt x="8784336" y="2574035"/>
                </a:lnTo>
                <a:lnTo>
                  <a:pt x="8784336" y="0"/>
                </a:lnTo>
                <a:lnTo>
                  <a:pt x="0" y="0"/>
                </a:lnTo>
                <a:lnTo>
                  <a:pt x="0" y="2574035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6438" y="1535303"/>
            <a:ext cx="8246109" cy="33932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Dijagrami raspoređivanja opisuju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fizičku organizaciju sistema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prikazujući</a:t>
            </a:r>
            <a:r>
              <a:rPr sz="1800" spc="2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njegovu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hardversku 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softversku</a:t>
            </a:r>
            <a:r>
              <a:rPr sz="1800" u="heavy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arhitekturu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715" indent="-24701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6035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jasno navedeno koje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hardverske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softverske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komponente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postoje u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jasno navedeno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koja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softverska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komponenta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izvršava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kojoj</a:t>
            </a:r>
            <a:r>
              <a:rPr sz="1800" u="heavy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hardverskoj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715" indent="-24701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6035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jasno definisane veze između različitih delova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19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01625" algn="ctr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Elementi</a:t>
            </a:r>
            <a:r>
              <a:rPr sz="20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dijagrama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8200" y="5562600"/>
            <a:ext cx="2044064" cy="313547"/>
          </a:xfrm>
          <a:prstGeom prst="rect">
            <a:avLst/>
          </a:prstGeom>
          <a:solidFill>
            <a:srgbClr val="FF9900"/>
          </a:solidFill>
          <a:ln w="9143">
            <a:solidFill>
              <a:srgbClr val="CC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629920">
              <a:lnSpc>
                <a:spcPct val="100000"/>
              </a:lnSpc>
              <a:spcBef>
                <a:spcPts val="28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Čvorovi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45708" y="5559552"/>
            <a:ext cx="2042160" cy="312906"/>
          </a:xfrm>
          <a:prstGeom prst="rect">
            <a:avLst/>
          </a:prstGeom>
          <a:solidFill>
            <a:srgbClr val="FF9900"/>
          </a:solidFill>
          <a:ln w="9143">
            <a:solidFill>
              <a:srgbClr val="CC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280"/>
              </a:spcBef>
            </a:pP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Veze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67355" y="4918075"/>
            <a:ext cx="1593850" cy="615315"/>
          </a:xfrm>
          <a:custGeom>
            <a:avLst/>
            <a:gdLst/>
            <a:ahLst/>
            <a:cxnLst/>
            <a:rect l="l" t="t" r="r" b="b"/>
            <a:pathLst>
              <a:path w="1593850" h="615314">
                <a:moveTo>
                  <a:pt x="57785" y="543813"/>
                </a:moveTo>
                <a:lnTo>
                  <a:pt x="0" y="606425"/>
                </a:lnTo>
                <a:lnTo>
                  <a:pt x="84708" y="615188"/>
                </a:lnTo>
                <a:lnTo>
                  <a:pt x="75175" y="589915"/>
                </a:lnTo>
                <a:lnTo>
                  <a:pt x="61594" y="589915"/>
                </a:lnTo>
                <a:lnTo>
                  <a:pt x="57150" y="578104"/>
                </a:lnTo>
                <a:lnTo>
                  <a:pt x="69028" y="573620"/>
                </a:lnTo>
                <a:lnTo>
                  <a:pt x="57785" y="543813"/>
                </a:lnTo>
                <a:close/>
              </a:path>
              <a:path w="1593850" h="615314">
                <a:moveTo>
                  <a:pt x="69028" y="573620"/>
                </a:moveTo>
                <a:lnTo>
                  <a:pt x="57150" y="578104"/>
                </a:lnTo>
                <a:lnTo>
                  <a:pt x="61594" y="589915"/>
                </a:lnTo>
                <a:lnTo>
                  <a:pt x="73483" y="585429"/>
                </a:lnTo>
                <a:lnTo>
                  <a:pt x="69028" y="573620"/>
                </a:lnTo>
                <a:close/>
              </a:path>
              <a:path w="1593850" h="615314">
                <a:moveTo>
                  <a:pt x="73483" y="585429"/>
                </a:moveTo>
                <a:lnTo>
                  <a:pt x="61594" y="589915"/>
                </a:lnTo>
                <a:lnTo>
                  <a:pt x="75175" y="589915"/>
                </a:lnTo>
                <a:lnTo>
                  <a:pt x="73483" y="585429"/>
                </a:lnTo>
                <a:close/>
              </a:path>
              <a:path w="1593850" h="615314">
                <a:moveTo>
                  <a:pt x="1588770" y="0"/>
                </a:moveTo>
                <a:lnTo>
                  <a:pt x="69028" y="573620"/>
                </a:lnTo>
                <a:lnTo>
                  <a:pt x="73483" y="585429"/>
                </a:lnTo>
                <a:lnTo>
                  <a:pt x="1593342" y="11937"/>
                </a:lnTo>
                <a:lnTo>
                  <a:pt x="15887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90921" y="4915027"/>
            <a:ext cx="1506855" cy="605155"/>
          </a:xfrm>
          <a:custGeom>
            <a:avLst/>
            <a:gdLst/>
            <a:ahLst/>
            <a:cxnLst/>
            <a:rect l="l" t="t" r="r" b="b"/>
            <a:pathLst>
              <a:path w="1506854" h="605154">
                <a:moveTo>
                  <a:pt x="1433207" y="575370"/>
                </a:moveTo>
                <a:lnTo>
                  <a:pt x="1421637" y="604901"/>
                </a:lnTo>
                <a:lnTo>
                  <a:pt x="1506474" y="597281"/>
                </a:lnTo>
                <a:lnTo>
                  <a:pt x="1490932" y="580009"/>
                </a:lnTo>
                <a:lnTo>
                  <a:pt x="1445005" y="580009"/>
                </a:lnTo>
                <a:lnTo>
                  <a:pt x="1433207" y="575370"/>
                </a:lnTo>
                <a:close/>
              </a:path>
              <a:path w="1506854" h="605154">
                <a:moveTo>
                  <a:pt x="1437844" y="563534"/>
                </a:moveTo>
                <a:lnTo>
                  <a:pt x="1433207" y="575370"/>
                </a:lnTo>
                <a:lnTo>
                  <a:pt x="1445005" y="580009"/>
                </a:lnTo>
                <a:lnTo>
                  <a:pt x="1449704" y="568198"/>
                </a:lnTo>
                <a:lnTo>
                  <a:pt x="1437844" y="563534"/>
                </a:lnTo>
                <a:close/>
              </a:path>
              <a:path w="1506854" h="605154">
                <a:moveTo>
                  <a:pt x="1449451" y="533908"/>
                </a:moveTo>
                <a:lnTo>
                  <a:pt x="1437844" y="563534"/>
                </a:lnTo>
                <a:lnTo>
                  <a:pt x="1449704" y="568198"/>
                </a:lnTo>
                <a:lnTo>
                  <a:pt x="1445005" y="580009"/>
                </a:lnTo>
                <a:lnTo>
                  <a:pt x="1490932" y="580009"/>
                </a:lnTo>
                <a:lnTo>
                  <a:pt x="1449451" y="533908"/>
                </a:lnTo>
                <a:close/>
              </a:path>
              <a:path w="1506854" h="605154">
                <a:moveTo>
                  <a:pt x="4572" y="0"/>
                </a:moveTo>
                <a:lnTo>
                  <a:pt x="0" y="11937"/>
                </a:lnTo>
                <a:lnTo>
                  <a:pt x="1433207" y="575370"/>
                </a:lnTo>
                <a:lnTo>
                  <a:pt x="1437844" y="56353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51859" y="5565647"/>
            <a:ext cx="2042160" cy="313547"/>
          </a:xfrm>
          <a:prstGeom prst="rect">
            <a:avLst/>
          </a:prstGeom>
          <a:solidFill>
            <a:srgbClr val="FF9900"/>
          </a:solidFill>
          <a:ln w="9143">
            <a:solidFill>
              <a:srgbClr val="CC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597535">
              <a:lnSpc>
                <a:spcPct val="100000"/>
              </a:lnSpc>
              <a:spcBef>
                <a:spcPts val="285"/>
              </a:spcBef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Artefakti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34840" y="4892040"/>
            <a:ext cx="76200" cy="629920"/>
          </a:xfrm>
          <a:custGeom>
            <a:avLst/>
            <a:gdLst/>
            <a:ahLst/>
            <a:cxnLst/>
            <a:rect l="l" t="t" r="r" b="b"/>
            <a:pathLst>
              <a:path w="76200" h="629920">
                <a:moveTo>
                  <a:pt x="31750" y="553212"/>
                </a:moveTo>
                <a:lnTo>
                  <a:pt x="0" y="553212"/>
                </a:lnTo>
                <a:lnTo>
                  <a:pt x="38100" y="629412"/>
                </a:lnTo>
                <a:lnTo>
                  <a:pt x="69850" y="565912"/>
                </a:lnTo>
                <a:lnTo>
                  <a:pt x="31750" y="565912"/>
                </a:lnTo>
                <a:lnTo>
                  <a:pt x="31750" y="553212"/>
                </a:lnTo>
                <a:close/>
              </a:path>
              <a:path w="76200" h="629920">
                <a:moveTo>
                  <a:pt x="44450" y="0"/>
                </a:moveTo>
                <a:lnTo>
                  <a:pt x="31750" y="0"/>
                </a:lnTo>
                <a:lnTo>
                  <a:pt x="31750" y="565912"/>
                </a:lnTo>
                <a:lnTo>
                  <a:pt x="44450" y="565912"/>
                </a:lnTo>
                <a:lnTo>
                  <a:pt x="44450" y="0"/>
                </a:lnTo>
                <a:close/>
              </a:path>
              <a:path w="76200" h="629920">
                <a:moveTo>
                  <a:pt x="76200" y="553212"/>
                </a:moveTo>
                <a:lnTo>
                  <a:pt x="44450" y="553212"/>
                </a:lnTo>
                <a:lnTo>
                  <a:pt x="44450" y="565912"/>
                </a:lnTo>
                <a:lnTo>
                  <a:pt x="69850" y="565912"/>
                </a:lnTo>
                <a:lnTo>
                  <a:pt x="76200" y="5532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6233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ČVOROVI</a:t>
            </a:r>
            <a:r>
              <a:rPr lang="en-US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15888" y="4372753"/>
            <a:ext cx="1733550" cy="118745"/>
          </a:xfrm>
          <a:custGeom>
            <a:avLst/>
            <a:gdLst/>
            <a:ahLst/>
            <a:cxnLst/>
            <a:rect l="l" t="t" r="r" b="b"/>
            <a:pathLst>
              <a:path w="1733550" h="118745">
                <a:moveTo>
                  <a:pt x="1733474" y="0"/>
                </a:moveTo>
                <a:lnTo>
                  <a:pt x="178879" y="0"/>
                </a:lnTo>
                <a:lnTo>
                  <a:pt x="0" y="118152"/>
                </a:lnTo>
                <a:lnTo>
                  <a:pt x="1553938" y="118152"/>
                </a:lnTo>
                <a:lnTo>
                  <a:pt x="1733474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15888" y="4372753"/>
            <a:ext cx="1733550" cy="118745"/>
          </a:xfrm>
          <a:custGeom>
            <a:avLst/>
            <a:gdLst/>
            <a:ahLst/>
            <a:cxnLst/>
            <a:rect l="l" t="t" r="r" b="b"/>
            <a:pathLst>
              <a:path w="1733550" h="118745">
                <a:moveTo>
                  <a:pt x="1553938" y="118152"/>
                </a:moveTo>
                <a:lnTo>
                  <a:pt x="0" y="118152"/>
                </a:lnTo>
                <a:lnTo>
                  <a:pt x="178879" y="0"/>
                </a:lnTo>
                <a:lnTo>
                  <a:pt x="1733474" y="0"/>
                </a:lnTo>
                <a:lnTo>
                  <a:pt x="1553938" y="118152"/>
                </a:lnTo>
                <a:close/>
              </a:path>
            </a:pathLst>
          </a:custGeom>
          <a:ln w="56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69826" y="4372753"/>
            <a:ext cx="179705" cy="1073150"/>
          </a:xfrm>
          <a:custGeom>
            <a:avLst/>
            <a:gdLst/>
            <a:ahLst/>
            <a:cxnLst/>
            <a:rect l="l" t="t" r="r" b="b"/>
            <a:pathLst>
              <a:path w="179704" h="1073150">
                <a:moveTo>
                  <a:pt x="179535" y="0"/>
                </a:moveTo>
                <a:lnTo>
                  <a:pt x="0" y="118152"/>
                </a:lnTo>
                <a:lnTo>
                  <a:pt x="0" y="1072904"/>
                </a:lnTo>
                <a:lnTo>
                  <a:pt x="179535" y="954739"/>
                </a:lnTo>
                <a:lnTo>
                  <a:pt x="179535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69826" y="4372753"/>
            <a:ext cx="179705" cy="1073150"/>
          </a:xfrm>
          <a:custGeom>
            <a:avLst/>
            <a:gdLst/>
            <a:ahLst/>
            <a:cxnLst/>
            <a:rect l="l" t="t" r="r" b="b"/>
            <a:pathLst>
              <a:path w="179704" h="1073150">
                <a:moveTo>
                  <a:pt x="179535" y="954739"/>
                </a:moveTo>
                <a:lnTo>
                  <a:pt x="0" y="1072904"/>
                </a:lnTo>
                <a:lnTo>
                  <a:pt x="0" y="118152"/>
                </a:lnTo>
                <a:lnTo>
                  <a:pt x="179535" y="0"/>
                </a:lnTo>
                <a:lnTo>
                  <a:pt x="179535" y="954739"/>
                </a:lnTo>
                <a:close/>
              </a:path>
            </a:pathLst>
          </a:custGeom>
          <a:ln w="57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15888" y="4490905"/>
            <a:ext cx="1554480" cy="595983"/>
          </a:xfrm>
          <a:prstGeom prst="rect">
            <a:avLst/>
          </a:prstGeom>
          <a:solidFill>
            <a:srgbClr val="D1EBF0"/>
          </a:solidFill>
          <a:ln w="5697">
            <a:solidFill>
              <a:srgbClr val="000000"/>
            </a:solidFill>
          </a:ln>
        </p:spPr>
        <p:txBody>
          <a:bodyPr vert="horz" wrap="square" lIns="0" tIns="347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7"/>
              </a:spcBef>
            </a:pPr>
            <a:endParaRPr sz="17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1780">
              <a:lnSpc>
                <a:spcPct val="100000"/>
              </a:lnSpc>
            </a:pPr>
            <a:r>
              <a:rPr sz="2100" spc="-10" dirty="0">
                <a:solidFill>
                  <a:schemeClr val="tx1"/>
                </a:solidFill>
                <a:latin typeface="Arial"/>
                <a:cs typeface="Arial"/>
              </a:rPr>
              <a:t>Računar</a:t>
            </a:r>
            <a:endParaRPr sz="21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986984" y="4372753"/>
            <a:ext cx="1733550" cy="118745"/>
          </a:xfrm>
          <a:custGeom>
            <a:avLst/>
            <a:gdLst/>
            <a:ahLst/>
            <a:cxnLst/>
            <a:rect l="l" t="t" r="r" b="b"/>
            <a:pathLst>
              <a:path w="1733550" h="118745">
                <a:moveTo>
                  <a:pt x="1733421" y="0"/>
                </a:moveTo>
                <a:lnTo>
                  <a:pt x="178955" y="0"/>
                </a:lnTo>
                <a:lnTo>
                  <a:pt x="0" y="118152"/>
                </a:lnTo>
                <a:lnTo>
                  <a:pt x="1554729" y="118152"/>
                </a:lnTo>
                <a:lnTo>
                  <a:pt x="1733421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986984" y="4372753"/>
            <a:ext cx="1733550" cy="118745"/>
          </a:xfrm>
          <a:custGeom>
            <a:avLst/>
            <a:gdLst/>
            <a:ahLst/>
            <a:cxnLst/>
            <a:rect l="l" t="t" r="r" b="b"/>
            <a:pathLst>
              <a:path w="1733550" h="118745">
                <a:moveTo>
                  <a:pt x="1554729" y="118152"/>
                </a:moveTo>
                <a:lnTo>
                  <a:pt x="0" y="118152"/>
                </a:lnTo>
                <a:lnTo>
                  <a:pt x="178955" y="0"/>
                </a:lnTo>
                <a:lnTo>
                  <a:pt x="1733421" y="0"/>
                </a:lnTo>
                <a:lnTo>
                  <a:pt x="1554729" y="118152"/>
                </a:lnTo>
                <a:close/>
              </a:path>
            </a:pathLst>
          </a:custGeom>
          <a:ln w="56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41713" y="4372753"/>
            <a:ext cx="179070" cy="1073150"/>
          </a:xfrm>
          <a:custGeom>
            <a:avLst/>
            <a:gdLst/>
            <a:ahLst/>
            <a:cxnLst/>
            <a:rect l="l" t="t" r="r" b="b"/>
            <a:pathLst>
              <a:path w="179070" h="1073150">
                <a:moveTo>
                  <a:pt x="178692" y="0"/>
                </a:moveTo>
                <a:lnTo>
                  <a:pt x="0" y="118152"/>
                </a:lnTo>
                <a:lnTo>
                  <a:pt x="0" y="1072904"/>
                </a:lnTo>
                <a:lnTo>
                  <a:pt x="178692" y="954739"/>
                </a:lnTo>
                <a:lnTo>
                  <a:pt x="178692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41713" y="4372753"/>
            <a:ext cx="179070" cy="1073150"/>
          </a:xfrm>
          <a:custGeom>
            <a:avLst/>
            <a:gdLst/>
            <a:ahLst/>
            <a:cxnLst/>
            <a:rect l="l" t="t" r="r" b="b"/>
            <a:pathLst>
              <a:path w="179070" h="1073150">
                <a:moveTo>
                  <a:pt x="178692" y="954739"/>
                </a:moveTo>
                <a:lnTo>
                  <a:pt x="0" y="1072904"/>
                </a:lnTo>
                <a:lnTo>
                  <a:pt x="0" y="118152"/>
                </a:lnTo>
                <a:lnTo>
                  <a:pt x="178692" y="0"/>
                </a:lnTo>
                <a:lnTo>
                  <a:pt x="178692" y="954739"/>
                </a:lnTo>
                <a:close/>
              </a:path>
            </a:pathLst>
          </a:custGeom>
          <a:ln w="57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86984" y="4490905"/>
            <a:ext cx="1555115" cy="740587"/>
          </a:xfrm>
          <a:prstGeom prst="rect">
            <a:avLst/>
          </a:prstGeom>
          <a:solidFill>
            <a:srgbClr val="D1EBF0"/>
          </a:solidFill>
          <a:ln w="5697">
            <a:solidFill>
              <a:srgbClr val="000000"/>
            </a:solidFill>
          </a:ln>
        </p:spPr>
        <p:txBody>
          <a:bodyPr vert="horz" wrap="square" lIns="0" tIns="98425" rIns="0" bIns="0" rtlCol="0">
            <a:spAutoFit/>
          </a:bodyPr>
          <a:lstStyle/>
          <a:p>
            <a:pPr marL="323215">
              <a:lnSpc>
                <a:spcPts val="2510"/>
              </a:lnSpc>
              <a:spcBef>
                <a:spcPts val="775"/>
              </a:spcBef>
            </a:pPr>
            <a:r>
              <a:rPr sz="2100" u="heavy" spc="5" dirty="0">
                <a:solidFill>
                  <a:schemeClr val="tx1"/>
                </a:solidFill>
                <a:latin typeface="Arial"/>
                <a:cs typeface="Arial"/>
              </a:rPr>
              <a:t>A1</a:t>
            </a:r>
            <a:r>
              <a:rPr sz="2100" u="heavy" spc="-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100" u="heavy" dirty="0">
                <a:solidFill>
                  <a:schemeClr val="tx1"/>
                </a:solidFill>
                <a:latin typeface="Arial"/>
                <a:cs typeface="Arial"/>
              </a:rPr>
              <a:t>sala:</a:t>
            </a:r>
            <a:endParaRPr sz="2100">
              <a:solidFill>
                <a:schemeClr val="tx1"/>
              </a:solidFill>
              <a:latin typeface="Arial"/>
              <a:cs typeface="Arial"/>
            </a:endParaRPr>
          </a:p>
          <a:p>
            <a:pPr marL="302260">
              <a:lnSpc>
                <a:spcPts val="2510"/>
              </a:lnSpc>
            </a:pPr>
            <a:r>
              <a:rPr sz="2100" u="heavy" spc="-5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100" u="heavy" spc="-10" dirty="0">
                <a:solidFill>
                  <a:schemeClr val="tx1"/>
                </a:solidFill>
                <a:latin typeface="Arial"/>
                <a:cs typeface="Arial"/>
              </a:rPr>
              <a:t>Računar</a:t>
            </a:r>
            <a:endParaRPr sz="21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8307" y="1495044"/>
            <a:ext cx="8784590" cy="2299970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28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Čvor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apstrakcija fizičkog objekta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predstavlja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resurs</a:t>
            </a:r>
            <a:r>
              <a:rPr sz="1800" u="heavy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obrade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5725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Čvorovi mogu da</a:t>
            </a:r>
            <a:r>
              <a:rPr sz="1800" u="heavy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budu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29944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83058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uređaji 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(računar,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mobilni</a:t>
            </a:r>
            <a:r>
              <a:rPr sz="18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telefon)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29944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83058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izvršna okruženja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(softver 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operativni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kontejnerski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procesi,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29944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vituelna</a:t>
            </a:r>
            <a:r>
              <a:rPr sz="18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mašina)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29944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830580" algn="l"/>
              </a:tabLst>
            </a:pP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web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serveri, serveri baze podatka, aplikativni</a:t>
            </a:r>
            <a:r>
              <a:rPr sz="18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serveri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87244" y="5847892"/>
            <a:ext cx="5080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Čvor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42153" y="5787542"/>
            <a:ext cx="15106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Instanca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čvora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56357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5790" y="2240279"/>
            <a:ext cx="6604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keti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790" y="2789173"/>
            <a:ext cx="2310130" cy="833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 algn="just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više fizičkih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čvorova  koji obavljaju logički  srodne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poslove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ČVOROVI</a:t>
            </a:r>
            <a:r>
              <a:rPr lang="en-US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(2)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097991" y="5057266"/>
            <a:ext cx="195516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Ugnježdeni</a:t>
            </a:r>
            <a:r>
              <a:rPr sz="1800" u="heavy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čvorovi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7991" y="5605881"/>
            <a:ext cx="257492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jedan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čvor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sadrži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drugi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75291" y="1792925"/>
            <a:ext cx="5988050" cy="942340"/>
          </a:xfrm>
          <a:custGeom>
            <a:avLst/>
            <a:gdLst/>
            <a:ahLst/>
            <a:cxnLst/>
            <a:rect l="l" t="t" r="r" b="b"/>
            <a:pathLst>
              <a:path w="5988050" h="942339">
                <a:moveTo>
                  <a:pt x="0" y="942303"/>
                </a:moveTo>
                <a:lnTo>
                  <a:pt x="5987728" y="942303"/>
                </a:lnTo>
                <a:lnTo>
                  <a:pt x="5987728" y="0"/>
                </a:lnTo>
                <a:lnTo>
                  <a:pt x="0" y="0"/>
                </a:lnTo>
                <a:lnTo>
                  <a:pt x="0" y="942303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75291" y="1792925"/>
            <a:ext cx="5988050" cy="942340"/>
          </a:xfrm>
          <a:custGeom>
            <a:avLst/>
            <a:gdLst/>
            <a:ahLst/>
            <a:cxnLst/>
            <a:rect l="l" t="t" r="r" b="b"/>
            <a:pathLst>
              <a:path w="5988050" h="942339">
                <a:moveTo>
                  <a:pt x="0" y="942303"/>
                </a:moveTo>
                <a:lnTo>
                  <a:pt x="5987728" y="942303"/>
                </a:lnTo>
                <a:lnTo>
                  <a:pt x="5987728" y="0"/>
                </a:lnTo>
                <a:lnTo>
                  <a:pt x="0" y="0"/>
                </a:lnTo>
                <a:lnTo>
                  <a:pt x="0" y="942303"/>
                </a:lnTo>
                <a:close/>
              </a:path>
            </a:pathLst>
          </a:custGeom>
          <a:ln w="45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39950" y="2169863"/>
            <a:ext cx="1745614" cy="95250"/>
          </a:xfrm>
          <a:custGeom>
            <a:avLst/>
            <a:gdLst/>
            <a:ahLst/>
            <a:cxnLst/>
            <a:rect l="l" t="t" r="r" b="b"/>
            <a:pathLst>
              <a:path w="1745614" h="95250">
                <a:moveTo>
                  <a:pt x="1745190" y="0"/>
                </a:moveTo>
                <a:lnTo>
                  <a:pt x="141274" y="0"/>
                </a:lnTo>
                <a:lnTo>
                  <a:pt x="0" y="94979"/>
                </a:lnTo>
                <a:lnTo>
                  <a:pt x="1602371" y="94979"/>
                </a:lnTo>
                <a:lnTo>
                  <a:pt x="1745190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39950" y="2169863"/>
            <a:ext cx="1745614" cy="95250"/>
          </a:xfrm>
          <a:custGeom>
            <a:avLst/>
            <a:gdLst/>
            <a:ahLst/>
            <a:cxnLst/>
            <a:rect l="l" t="t" r="r" b="b"/>
            <a:pathLst>
              <a:path w="1745614" h="95250">
                <a:moveTo>
                  <a:pt x="1602371" y="94979"/>
                </a:moveTo>
                <a:lnTo>
                  <a:pt x="0" y="94979"/>
                </a:lnTo>
                <a:lnTo>
                  <a:pt x="141274" y="0"/>
                </a:lnTo>
                <a:lnTo>
                  <a:pt x="1745190" y="0"/>
                </a:lnTo>
                <a:lnTo>
                  <a:pt x="1602371" y="94979"/>
                </a:lnTo>
                <a:close/>
              </a:path>
            </a:pathLst>
          </a:custGeom>
          <a:ln w="45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42322" y="2169863"/>
            <a:ext cx="142875" cy="424815"/>
          </a:xfrm>
          <a:custGeom>
            <a:avLst/>
            <a:gdLst/>
            <a:ahLst/>
            <a:cxnLst/>
            <a:rect l="l" t="t" r="r" b="b"/>
            <a:pathLst>
              <a:path w="142875" h="424814">
                <a:moveTo>
                  <a:pt x="142818" y="0"/>
                </a:moveTo>
                <a:lnTo>
                  <a:pt x="0" y="94979"/>
                </a:lnTo>
                <a:lnTo>
                  <a:pt x="0" y="424562"/>
                </a:lnTo>
                <a:lnTo>
                  <a:pt x="142818" y="329665"/>
                </a:lnTo>
                <a:lnTo>
                  <a:pt x="142818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42322" y="2169863"/>
            <a:ext cx="142875" cy="424815"/>
          </a:xfrm>
          <a:custGeom>
            <a:avLst/>
            <a:gdLst/>
            <a:ahLst/>
            <a:cxnLst/>
            <a:rect l="l" t="t" r="r" b="b"/>
            <a:pathLst>
              <a:path w="142875" h="424814">
                <a:moveTo>
                  <a:pt x="142818" y="329665"/>
                </a:moveTo>
                <a:lnTo>
                  <a:pt x="0" y="424562"/>
                </a:lnTo>
                <a:lnTo>
                  <a:pt x="0" y="94979"/>
                </a:lnTo>
                <a:lnTo>
                  <a:pt x="142818" y="0"/>
                </a:lnTo>
                <a:lnTo>
                  <a:pt x="142818" y="329665"/>
                </a:lnTo>
                <a:close/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39950" y="2264842"/>
            <a:ext cx="1602740" cy="246221"/>
          </a:xfrm>
          <a:prstGeom prst="rect">
            <a:avLst/>
          </a:prstGeom>
          <a:solidFill>
            <a:srgbClr val="D1EBF0"/>
          </a:solidFill>
          <a:ln w="4546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403225">
              <a:lnSpc>
                <a:spcPct val="100000"/>
              </a:lnSpc>
              <a:spcBef>
                <a:spcPts val="360"/>
              </a:spcBef>
            </a:pPr>
            <a:r>
              <a:rPr sz="1300" spc="10" dirty="0">
                <a:solidFill>
                  <a:schemeClr val="tx1"/>
                </a:solidFill>
                <a:latin typeface="Arial"/>
                <a:cs typeface="Arial"/>
              </a:rPr>
              <a:t>WebServer</a:t>
            </a:r>
            <a:endParaRPr sz="13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835664" y="2169863"/>
            <a:ext cx="1886585" cy="95250"/>
          </a:xfrm>
          <a:custGeom>
            <a:avLst/>
            <a:gdLst/>
            <a:ahLst/>
            <a:cxnLst/>
            <a:rect l="l" t="t" r="r" b="b"/>
            <a:pathLst>
              <a:path w="1886584" h="95250">
                <a:moveTo>
                  <a:pt x="1886139" y="0"/>
                </a:moveTo>
                <a:lnTo>
                  <a:pt x="141340" y="0"/>
                </a:lnTo>
                <a:lnTo>
                  <a:pt x="0" y="94979"/>
                </a:lnTo>
                <a:lnTo>
                  <a:pt x="1743757" y="94979"/>
                </a:lnTo>
                <a:lnTo>
                  <a:pt x="1886139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835664" y="2169863"/>
            <a:ext cx="1886585" cy="95250"/>
          </a:xfrm>
          <a:custGeom>
            <a:avLst/>
            <a:gdLst/>
            <a:ahLst/>
            <a:cxnLst/>
            <a:rect l="l" t="t" r="r" b="b"/>
            <a:pathLst>
              <a:path w="1886584" h="95250">
                <a:moveTo>
                  <a:pt x="1743757" y="94979"/>
                </a:moveTo>
                <a:lnTo>
                  <a:pt x="0" y="94979"/>
                </a:lnTo>
                <a:lnTo>
                  <a:pt x="141340" y="0"/>
                </a:lnTo>
                <a:lnTo>
                  <a:pt x="1886139" y="0"/>
                </a:lnTo>
                <a:lnTo>
                  <a:pt x="1743757" y="94979"/>
                </a:lnTo>
                <a:close/>
              </a:path>
            </a:pathLst>
          </a:custGeom>
          <a:ln w="45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579422" y="2169863"/>
            <a:ext cx="142875" cy="424815"/>
          </a:xfrm>
          <a:custGeom>
            <a:avLst/>
            <a:gdLst/>
            <a:ahLst/>
            <a:cxnLst/>
            <a:rect l="l" t="t" r="r" b="b"/>
            <a:pathLst>
              <a:path w="142875" h="424814">
                <a:moveTo>
                  <a:pt x="142381" y="0"/>
                </a:moveTo>
                <a:lnTo>
                  <a:pt x="0" y="94979"/>
                </a:lnTo>
                <a:lnTo>
                  <a:pt x="0" y="424562"/>
                </a:lnTo>
                <a:lnTo>
                  <a:pt x="142381" y="329665"/>
                </a:lnTo>
                <a:lnTo>
                  <a:pt x="142381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579422" y="2169863"/>
            <a:ext cx="142875" cy="424815"/>
          </a:xfrm>
          <a:custGeom>
            <a:avLst/>
            <a:gdLst/>
            <a:ahLst/>
            <a:cxnLst/>
            <a:rect l="l" t="t" r="r" b="b"/>
            <a:pathLst>
              <a:path w="142875" h="424814">
                <a:moveTo>
                  <a:pt x="142381" y="329665"/>
                </a:moveTo>
                <a:lnTo>
                  <a:pt x="0" y="424562"/>
                </a:lnTo>
                <a:lnTo>
                  <a:pt x="0" y="94979"/>
                </a:lnTo>
                <a:lnTo>
                  <a:pt x="142381" y="0"/>
                </a:lnTo>
                <a:lnTo>
                  <a:pt x="142381" y="329665"/>
                </a:lnTo>
                <a:close/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949733" y="2169863"/>
            <a:ext cx="1744345" cy="95250"/>
          </a:xfrm>
          <a:custGeom>
            <a:avLst/>
            <a:gdLst/>
            <a:ahLst/>
            <a:cxnLst/>
            <a:rect l="l" t="t" r="r" b="b"/>
            <a:pathLst>
              <a:path w="1744345" h="95250">
                <a:moveTo>
                  <a:pt x="1743757" y="0"/>
                </a:moveTo>
                <a:lnTo>
                  <a:pt x="141340" y="0"/>
                </a:lnTo>
                <a:lnTo>
                  <a:pt x="0" y="94979"/>
                </a:lnTo>
                <a:lnTo>
                  <a:pt x="1602417" y="94979"/>
                </a:lnTo>
                <a:lnTo>
                  <a:pt x="1743757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949733" y="2169863"/>
            <a:ext cx="1744345" cy="95250"/>
          </a:xfrm>
          <a:custGeom>
            <a:avLst/>
            <a:gdLst/>
            <a:ahLst/>
            <a:cxnLst/>
            <a:rect l="l" t="t" r="r" b="b"/>
            <a:pathLst>
              <a:path w="1744345" h="95250">
                <a:moveTo>
                  <a:pt x="1602417" y="94979"/>
                </a:moveTo>
                <a:lnTo>
                  <a:pt x="0" y="94979"/>
                </a:lnTo>
                <a:lnTo>
                  <a:pt x="141340" y="0"/>
                </a:lnTo>
                <a:lnTo>
                  <a:pt x="1743757" y="0"/>
                </a:lnTo>
                <a:lnTo>
                  <a:pt x="1602417" y="94979"/>
                </a:lnTo>
                <a:close/>
              </a:path>
            </a:pathLst>
          </a:custGeom>
          <a:ln w="45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552150" y="2169863"/>
            <a:ext cx="141605" cy="424815"/>
          </a:xfrm>
          <a:custGeom>
            <a:avLst/>
            <a:gdLst/>
            <a:ahLst/>
            <a:cxnLst/>
            <a:rect l="l" t="t" r="r" b="b"/>
            <a:pathLst>
              <a:path w="141604" h="424814">
                <a:moveTo>
                  <a:pt x="141340" y="0"/>
                </a:moveTo>
                <a:lnTo>
                  <a:pt x="0" y="94979"/>
                </a:lnTo>
                <a:lnTo>
                  <a:pt x="0" y="424562"/>
                </a:lnTo>
                <a:lnTo>
                  <a:pt x="141340" y="329665"/>
                </a:lnTo>
                <a:lnTo>
                  <a:pt x="141340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52150" y="2169863"/>
            <a:ext cx="141605" cy="424815"/>
          </a:xfrm>
          <a:custGeom>
            <a:avLst/>
            <a:gdLst/>
            <a:ahLst/>
            <a:cxnLst/>
            <a:rect l="l" t="t" r="r" b="b"/>
            <a:pathLst>
              <a:path w="141604" h="424814">
                <a:moveTo>
                  <a:pt x="141340" y="329665"/>
                </a:moveTo>
                <a:lnTo>
                  <a:pt x="0" y="424562"/>
                </a:lnTo>
                <a:lnTo>
                  <a:pt x="0" y="94979"/>
                </a:lnTo>
                <a:lnTo>
                  <a:pt x="141340" y="0"/>
                </a:lnTo>
                <a:lnTo>
                  <a:pt x="141340" y="329665"/>
                </a:lnTo>
                <a:close/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49733" y="2264842"/>
            <a:ext cx="1602740" cy="246221"/>
          </a:xfrm>
          <a:prstGeom prst="rect">
            <a:avLst/>
          </a:prstGeom>
          <a:solidFill>
            <a:srgbClr val="D1EBF0"/>
          </a:solidFill>
          <a:ln w="4546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360"/>
              </a:spcBef>
            </a:pPr>
            <a:r>
              <a:rPr sz="1300" spc="5" dirty="0">
                <a:solidFill>
                  <a:schemeClr val="tx1"/>
                </a:solidFill>
                <a:latin typeface="Arial"/>
                <a:cs typeface="Arial"/>
              </a:rPr>
              <a:t>AplikativniServer</a:t>
            </a:r>
            <a:endParaRPr sz="13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35664" y="2264842"/>
            <a:ext cx="1743710" cy="246221"/>
          </a:xfrm>
          <a:prstGeom prst="rect">
            <a:avLst/>
          </a:prstGeom>
          <a:solidFill>
            <a:srgbClr val="D1EBF0"/>
          </a:solidFill>
          <a:ln w="4546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360"/>
              </a:spcBef>
            </a:pPr>
            <a:r>
              <a:rPr sz="1300" spc="5" dirty="0">
                <a:solidFill>
                  <a:schemeClr val="tx1"/>
                </a:solidFill>
                <a:latin typeface="Arial"/>
                <a:cs typeface="Arial"/>
              </a:rPr>
              <a:t>ServerBazePodataka</a:t>
            </a:r>
            <a:endParaRPr sz="13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25585" y="1842775"/>
            <a:ext cx="558165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5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300" spc="10" dirty="0">
                <a:solidFill>
                  <a:schemeClr val="tx1"/>
                </a:solidFill>
                <a:latin typeface="Arial"/>
                <a:cs typeface="Arial"/>
              </a:rPr>
              <a:t>er</a:t>
            </a:r>
            <a:r>
              <a:rPr sz="130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300" spc="10" dirty="0">
                <a:solidFill>
                  <a:schemeClr val="tx1"/>
                </a:solidFill>
                <a:latin typeface="Arial"/>
                <a:cs typeface="Arial"/>
              </a:rPr>
              <a:t>eri</a:t>
            </a:r>
            <a:endParaRPr sz="13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29476" y="3269736"/>
            <a:ext cx="4149725" cy="949960"/>
          </a:xfrm>
          <a:custGeom>
            <a:avLst/>
            <a:gdLst/>
            <a:ahLst/>
            <a:cxnLst/>
            <a:rect l="l" t="t" r="r" b="b"/>
            <a:pathLst>
              <a:path w="4149725" h="949960">
                <a:moveTo>
                  <a:pt x="0" y="949358"/>
                </a:moveTo>
                <a:lnTo>
                  <a:pt x="4149465" y="949358"/>
                </a:lnTo>
                <a:lnTo>
                  <a:pt x="4149465" y="0"/>
                </a:lnTo>
                <a:lnTo>
                  <a:pt x="0" y="0"/>
                </a:lnTo>
                <a:lnTo>
                  <a:pt x="0" y="94935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29476" y="3269736"/>
            <a:ext cx="4149725" cy="949960"/>
          </a:xfrm>
          <a:custGeom>
            <a:avLst/>
            <a:gdLst/>
            <a:ahLst/>
            <a:cxnLst/>
            <a:rect l="l" t="t" r="r" b="b"/>
            <a:pathLst>
              <a:path w="4149725" h="949960">
                <a:moveTo>
                  <a:pt x="0" y="949358"/>
                </a:moveTo>
                <a:lnTo>
                  <a:pt x="4149465" y="949358"/>
                </a:lnTo>
                <a:lnTo>
                  <a:pt x="4149465" y="0"/>
                </a:lnTo>
                <a:lnTo>
                  <a:pt x="0" y="0"/>
                </a:lnTo>
                <a:lnTo>
                  <a:pt x="0" y="949358"/>
                </a:lnTo>
                <a:close/>
              </a:path>
            </a:pathLst>
          </a:custGeom>
          <a:ln w="4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629476" y="3112258"/>
            <a:ext cx="943610" cy="157480"/>
          </a:xfrm>
          <a:custGeom>
            <a:avLst/>
            <a:gdLst/>
            <a:ahLst/>
            <a:cxnLst/>
            <a:rect l="l" t="t" r="r" b="b"/>
            <a:pathLst>
              <a:path w="943610" h="157479">
                <a:moveTo>
                  <a:pt x="0" y="157469"/>
                </a:moveTo>
                <a:lnTo>
                  <a:pt x="943236" y="157469"/>
                </a:lnTo>
                <a:lnTo>
                  <a:pt x="943236" y="0"/>
                </a:lnTo>
                <a:lnTo>
                  <a:pt x="0" y="0"/>
                </a:lnTo>
                <a:lnTo>
                  <a:pt x="0" y="157469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629476" y="3112258"/>
            <a:ext cx="943610" cy="157480"/>
          </a:xfrm>
          <a:custGeom>
            <a:avLst/>
            <a:gdLst/>
            <a:ahLst/>
            <a:cxnLst/>
            <a:rect l="l" t="t" r="r" b="b"/>
            <a:pathLst>
              <a:path w="943610" h="157479">
                <a:moveTo>
                  <a:pt x="0" y="157469"/>
                </a:moveTo>
                <a:lnTo>
                  <a:pt x="943236" y="157469"/>
                </a:lnTo>
                <a:lnTo>
                  <a:pt x="943236" y="0"/>
                </a:lnTo>
                <a:lnTo>
                  <a:pt x="0" y="0"/>
                </a:lnTo>
                <a:lnTo>
                  <a:pt x="0" y="157469"/>
                </a:lnTo>
                <a:close/>
              </a:path>
            </a:pathLst>
          </a:custGeom>
          <a:ln w="45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29476" y="3269736"/>
            <a:ext cx="4149725" cy="25006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R="41910" algn="ctr">
              <a:lnSpc>
                <a:spcPct val="100000"/>
              </a:lnSpc>
              <a:spcBef>
                <a:spcPts val="390"/>
              </a:spcBef>
            </a:pPr>
            <a:r>
              <a:rPr sz="1300" spc="5" dirty="0">
                <a:solidFill>
                  <a:schemeClr val="tx1"/>
                </a:solidFill>
                <a:latin typeface="Arial"/>
                <a:cs typeface="Arial"/>
              </a:rPr>
              <a:t>Klijenti</a:t>
            </a:r>
            <a:endParaRPr sz="13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852062" y="3639177"/>
            <a:ext cx="1745614" cy="93980"/>
          </a:xfrm>
          <a:custGeom>
            <a:avLst/>
            <a:gdLst/>
            <a:ahLst/>
            <a:cxnLst/>
            <a:rect l="l" t="t" r="r" b="b"/>
            <a:pathLst>
              <a:path w="1745614" h="93979">
                <a:moveTo>
                  <a:pt x="1745256" y="0"/>
                </a:moveTo>
                <a:lnTo>
                  <a:pt x="142818" y="0"/>
                </a:lnTo>
                <a:lnTo>
                  <a:pt x="0" y="93365"/>
                </a:lnTo>
                <a:lnTo>
                  <a:pt x="1603915" y="93365"/>
                </a:lnTo>
                <a:lnTo>
                  <a:pt x="1745256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852062" y="3639177"/>
            <a:ext cx="1745614" cy="93980"/>
          </a:xfrm>
          <a:custGeom>
            <a:avLst/>
            <a:gdLst/>
            <a:ahLst/>
            <a:cxnLst/>
            <a:rect l="l" t="t" r="r" b="b"/>
            <a:pathLst>
              <a:path w="1745614" h="93979">
                <a:moveTo>
                  <a:pt x="1603915" y="93365"/>
                </a:moveTo>
                <a:lnTo>
                  <a:pt x="0" y="93365"/>
                </a:lnTo>
                <a:lnTo>
                  <a:pt x="142818" y="0"/>
                </a:lnTo>
                <a:lnTo>
                  <a:pt x="1745256" y="0"/>
                </a:lnTo>
                <a:lnTo>
                  <a:pt x="1603915" y="93365"/>
                </a:lnTo>
                <a:close/>
              </a:path>
            </a:pathLst>
          </a:custGeom>
          <a:ln w="45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455978" y="3639177"/>
            <a:ext cx="141605" cy="423545"/>
          </a:xfrm>
          <a:custGeom>
            <a:avLst/>
            <a:gdLst/>
            <a:ahLst/>
            <a:cxnLst/>
            <a:rect l="l" t="t" r="r" b="b"/>
            <a:pathLst>
              <a:path w="141604" h="423545">
                <a:moveTo>
                  <a:pt x="141340" y="0"/>
                </a:moveTo>
                <a:lnTo>
                  <a:pt x="0" y="93365"/>
                </a:lnTo>
                <a:lnTo>
                  <a:pt x="0" y="422950"/>
                </a:lnTo>
                <a:lnTo>
                  <a:pt x="141340" y="329582"/>
                </a:lnTo>
                <a:lnTo>
                  <a:pt x="141340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455978" y="3639177"/>
            <a:ext cx="141605" cy="423545"/>
          </a:xfrm>
          <a:custGeom>
            <a:avLst/>
            <a:gdLst/>
            <a:ahLst/>
            <a:cxnLst/>
            <a:rect l="l" t="t" r="r" b="b"/>
            <a:pathLst>
              <a:path w="141604" h="423545">
                <a:moveTo>
                  <a:pt x="141340" y="329582"/>
                </a:moveTo>
                <a:lnTo>
                  <a:pt x="0" y="422950"/>
                </a:lnTo>
                <a:lnTo>
                  <a:pt x="0" y="93365"/>
                </a:lnTo>
                <a:lnTo>
                  <a:pt x="141340" y="0"/>
                </a:lnTo>
                <a:lnTo>
                  <a:pt x="141340" y="329582"/>
                </a:lnTo>
                <a:close/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761974" y="3639177"/>
            <a:ext cx="1745614" cy="93980"/>
          </a:xfrm>
          <a:custGeom>
            <a:avLst/>
            <a:gdLst/>
            <a:ahLst/>
            <a:cxnLst/>
            <a:rect l="l" t="t" r="r" b="b"/>
            <a:pathLst>
              <a:path w="1745615" h="93979">
                <a:moveTo>
                  <a:pt x="1745215" y="0"/>
                </a:moveTo>
                <a:lnTo>
                  <a:pt x="142797" y="0"/>
                </a:lnTo>
                <a:lnTo>
                  <a:pt x="0" y="93365"/>
                </a:lnTo>
                <a:lnTo>
                  <a:pt x="1603874" y="93365"/>
                </a:lnTo>
                <a:lnTo>
                  <a:pt x="1745215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61974" y="3639177"/>
            <a:ext cx="1745614" cy="93980"/>
          </a:xfrm>
          <a:custGeom>
            <a:avLst/>
            <a:gdLst/>
            <a:ahLst/>
            <a:cxnLst/>
            <a:rect l="l" t="t" r="r" b="b"/>
            <a:pathLst>
              <a:path w="1745615" h="93979">
                <a:moveTo>
                  <a:pt x="1603874" y="93365"/>
                </a:moveTo>
                <a:lnTo>
                  <a:pt x="0" y="93365"/>
                </a:lnTo>
                <a:lnTo>
                  <a:pt x="142797" y="0"/>
                </a:lnTo>
                <a:lnTo>
                  <a:pt x="1745215" y="0"/>
                </a:lnTo>
                <a:lnTo>
                  <a:pt x="1603874" y="93365"/>
                </a:lnTo>
                <a:close/>
              </a:path>
            </a:pathLst>
          </a:custGeom>
          <a:ln w="45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365848" y="3639177"/>
            <a:ext cx="141605" cy="423545"/>
          </a:xfrm>
          <a:custGeom>
            <a:avLst/>
            <a:gdLst/>
            <a:ahLst/>
            <a:cxnLst/>
            <a:rect l="l" t="t" r="r" b="b"/>
            <a:pathLst>
              <a:path w="141604" h="423545">
                <a:moveTo>
                  <a:pt x="141340" y="0"/>
                </a:moveTo>
                <a:lnTo>
                  <a:pt x="0" y="93365"/>
                </a:lnTo>
                <a:lnTo>
                  <a:pt x="0" y="422950"/>
                </a:lnTo>
                <a:lnTo>
                  <a:pt x="141340" y="329582"/>
                </a:lnTo>
                <a:lnTo>
                  <a:pt x="141340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365848" y="3639177"/>
            <a:ext cx="141605" cy="423545"/>
          </a:xfrm>
          <a:custGeom>
            <a:avLst/>
            <a:gdLst/>
            <a:ahLst/>
            <a:cxnLst/>
            <a:rect l="l" t="t" r="r" b="b"/>
            <a:pathLst>
              <a:path w="141604" h="423545">
                <a:moveTo>
                  <a:pt x="141340" y="329582"/>
                </a:moveTo>
                <a:lnTo>
                  <a:pt x="0" y="422950"/>
                </a:lnTo>
                <a:lnTo>
                  <a:pt x="0" y="93365"/>
                </a:lnTo>
                <a:lnTo>
                  <a:pt x="141340" y="0"/>
                </a:lnTo>
                <a:lnTo>
                  <a:pt x="141340" y="329582"/>
                </a:lnTo>
                <a:close/>
              </a:path>
            </a:pathLst>
          </a:custGeom>
          <a:ln w="45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52062" y="3732545"/>
            <a:ext cx="1604010" cy="248145"/>
          </a:xfrm>
          <a:prstGeom prst="rect">
            <a:avLst/>
          </a:prstGeom>
          <a:solidFill>
            <a:srgbClr val="D1EBF0"/>
          </a:solidFill>
          <a:ln w="4546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554355">
              <a:lnSpc>
                <a:spcPct val="100000"/>
              </a:lnSpc>
              <a:spcBef>
                <a:spcPts val="375"/>
              </a:spcBef>
            </a:pPr>
            <a:r>
              <a:rPr sz="1300" spc="10" dirty="0">
                <a:solidFill>
                  <a:schemeClr val="tx1"/>
                </a:solidFill>
                <a:latin typeface="Arial"/>
                <a:cs typeface="Arial"/>
              </a:rPr>
              <a:t>Laptop</a:t>
            </a:r>
            <a:endParaRPr sz="13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761974" y="3732545"/>
            <a:ext cx="1604010" cy="248145"/>
          </a:xfrm>
          <a:prstGeom prst="rect">
            <a:avLst/>
          </a:prstGeom>
          <a:solidFill>
            <a:srgbClr val="D1EBF0"/>
          </a:solidFill>
          <a:ln w="4546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480059">
              <a:lnSpc>
                <a:spcPct val="100000"/>
              </a:lnSpc>
              <a:spcBef>
                <a:spcPts val="375"/>
              </a:spcBef>
            </a:pPr>
            <a:r>
              <a:rPr sz="1300" spc="10" dirty="0">
                <a:solidFill>
                  <a:schemeClr val="tx1"/>
                </a:solidFill>
                <a:latin typeface="Arial"/>
                <a:cs typeface="Arial"/>
              </a:rPr>
              <a:t>Desktop</a:t>
            </a:r>
            <a:endParaRPr sz="13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875291" y="1620818"/>
            <a:ext cx="942975" cy="172720"/>
          </a:xfrm>
          <a:custGeom>
            <a:avLst/>
            <a:gdLst/>
            <a:ahLst/>
            <a:cxnLst/>
            <a:rect l="l" t="t" r="r" b="b"/>
            <a:pathLst>
              <a:path w="942975" h="172719">
                <a:moveTo>
                  <a:pt x="0" y="172106"/>
                </a:moveTo>
                <a:lnTo>
                  <a:pt x="942715" y="172106"/>
                </a:lnTo>
                <a:lnTo>
                  <a:pt x="942715" y="0"/>
                </a:lnTo>
                <a:lnTo>
                  <a:pt x="0" y="0"/>
                </a:lnTo>
                <a:lnTo>
                  <a:pt x="0" y="172106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75291" y="1620818"/>
            <a:ext cx="942975" cy="172720"/>
          </a:xfrm>
          <a:custGeom>
            <a:avLst/>
            <a:gdLst/>
            <a:ahLst/>
            <a:cxnLst/>
            <a:rect l="l" t="t" r="r" b="b"/>
            <a:pathLst>
              <a:path w="942975" h="172719">
                <a:moveTo>
                  <a:pt x="0" y="172106"/>
                </a:moveTo>
                <a:lnTo>
                  <a:pt x="942715" y="172106"/>
                </a:lnTo>
                <a:lnTo>
                  <a:pt x="942715" y="0"/>
                </a:lnTo>
                <a:lnTo>
                  <a:pt x="0" y="0"/>
                </a:lnTo>
                <a:lnTo>
                  <a:pt x="0" y="172106"/>
                </a:lnTo>
                <a:close/>
              </a:path>
            </a:pathLst>
          </a:custGeom>
          <a:ln w="454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38161" y="4707345"/>
            <a:ext cx="2900045" cy="104775"/>
          </a:xfrm>
          <a:custGeom>
            <a:avLst/>
            <a:gdLst/>
            <a:ahLst/>
            <a:cxnLst/>
            <a:rect l="l" t="t" r="r" b="b"/>
            <a:pathLst>
              <a:path w="2900045" h="104775">
                <a:moveTo>
                  <a:pt x="2899674" y="0"/>
                </a:moveTo>
                <a:lnTo>
                  <a:pt x="158061" y="0"/>
                </a:lnTo>
                <a:lnTo>
                  <a:pt x="0" y="104443"/>
                </a:lnTo>
                <a:lnTo>
                  <a:pt x="2742083" y="104443"/>
                </a:lnTo>
                <a:lnTo>
                  <a:pt x="2899674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338161" y="4707345"/>
            <a:ext cx="2900045" cy="104775"/>
          </a:xfrm>
          <a:custGeom>
            <a:avLst/>
            <a:gdLst/>
            <a:ahLst/>
            <a:cxnLst/>
            <a:rect l="l" t="t" r="r" b="b"/>
            <a:pathLst>
              <a:path w="2900045" h="104775">
                <a:moveTo>
                  <a:pt x="2742083" y="104443"/>
                </a:moveTo>
                <a:lnTo>
                  <a:pt x="0" y="104443"/>
                </a:lnTo>
                <a:lnTo>
                  <a:pt x="158061" y="0"/>
                </a:lnTo>
                <a:lnTo>
                  <a:pt x="2899674" y="0"/>
                </a:lnTo>
                <a:lnTo>
                  <a:pt x="2742083" y="104443"/>
                </a:lnTo>
                <a:close/>
              </a:path>
            </a:pathLst>
          </a:custGeom>
          <a:ln w="50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7080244" y="4707345"/>
            <a:ext cx="158115" cy="1686560"/>
          </a:xfrm>
          <a:custGeom>
            <a:avLst/>
            <a:gdLst/>
            <a:ahLst/>
            <a:cxnLst/>
            <a:rect l="l" t="t" r="r" b="b"/>
            <a:pathLst>
              <a:path w="158115" h="1686560">
                <a:moveTo>
                  <a:pt x="157591" y="0"/>
                </a:moveTo>
                <a:lnTo>
                  <a:pt x="0" y="104443"/>
                </a:lnTo>
                <a:lnTo>
                  <a:pt x="0" y="1686202"/>
                </a:lnTo>
                <a:lnTo>
                  <a:pt x="157591" y="1580080"/>
                </a:lnTo>
                <a:lnTo>
                  <a:pt x="157591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080244" y="4707345"/>
            <a:ext cx="158115" cy="1686560"/>
          </a:xfrm>
          <a:custGeom>
            <a:avLst/>
            <a:gdLst/>
            <a:ahLst/>
            <a:cxnLst/>
            <a:rect l="l" t="t" r="r" b="b"/>
            <a:pathLst>
              <a:path w="158115" h="1686560">
                <a:moveTo>
                  <a:pt x="157591" y="1580080"/>
                </a:moveTo>
                <a:lnTo>
                  <a:pt x="0" y="1686202"/>
                </a:lnTo>
                <a:lnTo>
                  <a:pt x="0" y="104443"/>
                </a:lnTo>
                <a:lnTo>
                  <a:pt x="157591" y="0"/>
                </a:lnTo>
                <a:lnTo>
                  <a:pt x="157591" y="1580080"/>
                </a:lnTo>
                <a:close/>
              </a:path>
            </a:pathLst>
          </a:custGeom>
          <a:ln w="50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338161" y="4811788"/>
            <a:ext cx="2742565" cy="1581785"/>
          </a:xfrm>
          <a:custGeom>
            <a:avLst/>
            <a:gdLst/>
            <a:ahLst/>
            <a:cxnLst/>
            <a:rect l="l" t="t" r="r" b="b"/>
            <a:pathLst>
              <a:path w="2742565" h="1581785">
                <a:moveTo>
                  <a:pt x="0" y="1581759"/>
                </a:moveTo>
                <a:lnTo>
                  <a:pt x="2742175" y="1581759"/>
                </a:lnTo>
                <a:lnTo>
                  <a:pt x="2742175" y="0"/>
                </a:lnTo>
                <a:lnTo>
                  <a:pt x="0" y="0"/>
                </a:lnTo>
                <a:lnTo>
                  <a:pt x="0" y="1581759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338161" y="4811788"/>
            <a:ext cx="2742565" cy="1581785"/>
          </a:xfrm>
          <a:custGeom>
            <a:avLst/>
            <a:gdLst/>
            <a:ahLst/>
            <a:cxnLst/>
            <a:rect l="l" t="t" r="r" b="b"/>
            <a:pathLst>
              <a:path w="2742565" h="1581785">
                <a:moveTo>
                  <a:pt x="0" y="1581759"/>
                </a:moveTo>
                <a:lnTo>
                  <a:pt x="2742175" y="1581759"/>
                </a:lnTo>
                <a:lnTo>
                  <a:pt x="2742175" y="0"/>
                </a:lnTo>
                <a:lnTo>
                  <a:pt x="0" y="0"/>
                </a:lnTo>
                <a:lnTo>
                  <a:pt x="0" y="1581759"/>
                </a:lnTo>
                <a:close/>
              </a:path>
            </a:pathLst>
          </a:custGeom>
          <a:ln w="50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38161" y="4811788"/>
            <a:ext cx="2742565" cy="508088"/>
          </a:xfrm>
          <a:prstGeom prst="rect">
            <a:avLst/>
          </a:prstGeom>
          <a:ln w="5038">
            <a:solidFill>
              <a:srgbClr val="000000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389255" marR="464820" indent="562610">
              <a:lnSpc>
                <a:spcPct val="101600"/>
              </a:lnSpc>
              <a:spcBef>
                <a:spcPts val="525"/>
              </a:spcBef>
            </a:pPr>
            <a:r>
              <a:rPr sz="1450" spc="10" dirty="0">
                <a:solidFill>
                  <a:schemeClr val="tx1"/>
                </a:solidFill>
                <a:latin typeface="Arial"/>
                <a:cs typeface="Arial"/>
              </a:rPr>
              <a:t>«device»  Server Baze</a:t>
            </a:r>
            <a:r>
              <a:rPr sz="145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50" spc="10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549088" y="5553514"/>
            <a:ext cx="2320925" cy="51435"/>
          </a:xfrm>
          <a:custGeom>
            <a:avLst/>
            <a:gdLst/>
            <a:ahLst/>
            <a:cxnLst/>
            <a:rect l="l" t="t" r="r" b="b"/>
            <a:pathLst>
              <a:path w="2320925" h="51435">
                <a:moveTo>
                  <a:pt x="2320343" y="0"/>
                </a:moveTo>
                <a:lnTo>
                  <a:pt x="51746" y="0"/>
                </a:lnTo>
                <a:lnTo>
                  <a:pt x="0" y="51374"/>
                </a:lnTo>
                <a:lnTo>
                  <a:pt x="2266891" y="51374"/>
                </a:lnTo>
                <a:lnTo>
                  <a:pt x="23203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549088" y="5553514"/>
            <a:ext cx="2320925" cy="51435"/>
          </a:xfrm>
          <a:custGeom>
            <a:avLst/>
            <a:gdLst/>
            <a:ahLst/>
            <a:cxnLst/>
            <a:rect l="l" t="t" r="r" b="b"/>
            <a:pathLst>
              <a:path w="2320925" h="51435">
                <a:moveTo>
                  <a:pt x="2266891" y="51374"/>
                </a:moveTo>
                <a:lnTo>
                  <a:pt x="0" y="51374"/>
                </a:lnTo>
                <a:lnTo>
                  <a:pt x="51746" y="0"/>
                </a:lnTo>
                <a:lnTo>
                  <a:pt x="2320343" y="0"/>
                </a:lnTo>
                <a:lnTo>
                  <a:pt x="2266891" y="51374"/>
                </a:lnTo>
                <a:close/>
              </a:path>
            </a:pathLst>
          </a:custGeom>
          <a:ln w="50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815980" y="5553514"/>
            <a:ext cx="53975" cy="655955"/>
          </a:xfrm>
          <a:custGeom>
            <a:avLst/>
            <a:gdLst/>
            <a:ahLst/>
            <a:cxnLst/>
            <a:rect l="l" t="t" r="r" b="b"/>
            <a:pathLst>
              <a:path w="53975" h="655954">
                <a:moveTo>
                  <a:pt x="53451" y="0"/>
                </a:moveTo>
                <a:lnTo>
                  <a:pt x="0" y="51374"/>
                </a:lnTo>
                <a:lnTo>
                  <a:pt x="0" y="655716"/>
                </a:lnTo>
                <a:lnTo>
                  <a:pt x="53451" y="602666"/>
                </a:lnTo>
                <a:lnTo>
                  <a:pt x="534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815980" y="5553514"/>
            <a:ext cx="53975" cy="655955"/>
          </a:xfrm>
          <a:custGeom>
            <a:avLst/>
            <a:gdLst/>
            <a:ahLst/>
            <a:cxnLst/>
            <a:rect l="l" t="t" r="r" b="b"/>
            <a:pathLst>
              <a:path w="53975" h="655954">
                <a:moveTo>
                  <a:pt x="53451" y="602666"/>
                </a:moveTo>
                <a:lnTo>
                  <a:pt x="0" y="655716"/>
                </a:lnTo>
                <a:lnTo>
                  <a:pt x="0" y="51374"/>
                </a:lnTo>
                <a:lnTo>
                  <a:pt x="53451" y="0"/>
                </a:lnTo>
                <a:lnTo>
                  <a:pt x="53451" y="602666"/>
                </a:lnTo>
                <a:close/>
              </a:path>
            </a:pathLst>
          </a:custGeom>
          <a:ln w="50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549088" y="5604893"/>
            <a:ext cx="2266950" cy="508665"/>
          </a:xfrm>
          <a:prstGeom prst="rect">
            <a:avLst/>
          </a:prstGeom>
          <a:solidFill>
            <a:srgbClr val="FFFFFF"/>
          </a:solidFill>
          <a:ln w="5032">
            <a:solidFill>
              <a:srgbClr val="000000"/>
            </a:solidFill>
          </a:ln>
        </p:spPr>
        <p:txBody>
          <a:bodyPr vert="horz" wrap="square" lIns="0" tIns="71120" rIns="0" bIns="0" rtlCol="0">
            <a:spAutoFit/>
          </a:bodyPr>
          <a:lstStyle/>
          <a:p>
            <a:pPr marL="817880" marR="48260" indent="-709930">
              <a:lnSpc>
                <a:spcPct val="101400"/>
              </a:lnSpc>
              <a:spcBef>
                <a:spcPts val="560"/>
              </a:spcBef>
            </a:pPr>
            <a:r>
              <a:rPr sz="1450" spc="10" dirty="0">
                <a:solidFill>
                  <a:schemeClr val="tx1"/>
                </a:solidFill>
                <a:latin typeface="Arial"/>
                <a:cs typeface="Arial"/>
              </a:rPr>
              <a:t>«execution</a:t>
            </a:r>
            <a:r>
              <a:rPr sz="145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50" spc="10" dirty="0">
                <a:solidFill>
                  <a:schemeClr val="tx1"/>
                </a:solidFill>
                <a:latin typeface="Arial"/>
                <a:cs typeface="Arial"/>
              </a:rPr>
              <a:t>environment»  </a:t>
            </a:r>
            <a:r>
              <a:rPr sz="1450" spc="20" dirty="0">
                <a:solidFill>
                  <a:schemeClr val="tx1"/>
                </a:solidFill>
                <a:latin typeface="Arial"/>
                <a:cs typeface="Arial"/>
              </a:rPr>
              <a:t>RDBMS</a:t>
            </a:r>
            <a:endParaRPr sz="145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049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SADRŽAJ SLUČAJA</a:t>
            </a:r>
            <a:r>
              <a:rPr lang="en-US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6511" y="1996439"/>
            <a:ext cx="3851275" cy="4741545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5725" marR="305435">
              <a:lnSpc>
                <a:spcPct val="100000"/>
              </a:lnSpc>
              <a:spcBef>
                <a:spcPts val="28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Način pisanja sadržaja slučaja  korišćenja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nije standardizovan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pa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format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zavisi od</a:t>
            </a:r>
            <a:r>
              <a:rPr sz="18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slučaja.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85725">
              <a:lnSpc>
                <a:spcPct val="100000"/>
              </a:lnSpc>
              <a:spcBef>
                <a:spcPts val="1200"/>
              </a:spcBef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Postupak</a:t>
            </a:r>
            <a:r>
              <a:rPr sz="1800" u="heavy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pisanja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60985" marR="561975" indent="-175260"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  <a:tabLst>
                <a:tab pos="26162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Navesti osnovni uspešni scenario  u vidu numerisanih</a:t>
            </a:r>
            <a:r>
              <a:rPr sz="16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koraka.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260985" marR="255270" indent="-175260">
              <a:lnSpc>
                <a:spcPct val="100000"/>
              </a:lnSpc>
              <a:buAutoNum type="arabicPeriod"/>
              <a:tabLst>
                <a:tab pos="26162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Navesti sva odstupanja od osnovnog  scenarija, tj.</a:t>
            </a:r>
            <a:r>
              <a:rPr sz="16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proširenja,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260985" marR="45593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sa referisanjem na mesta povratka  (ako ih</a:t>
            </a:r>
            <a:r>
              <a:rPr sz="16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ima).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85725">
              <a:lnSpc>
                <a:spcPct val="100000"/>
              </a:lnSpc>
              <a:spcBef>
                <a:spcPts val="1190"/>
              </a:spcBef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Korisni</a:t>
            </a:r>
            <a:r>
              <a:rPr sz="1800" u="heavy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saveti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60985" marR="118745" indent="-17526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26162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Svaki korak predstavlja deo interakcije  učesnika i</a:t>
            </a:r>
            <a:r>
              <a:rPr sz="16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sistema.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260985" marR="727710" indent="-175260">
              <a:lnSpc>
                <a:spcPct val="100000"/>
              </a:lnSpc>
              <a:buFont typeface="Arial"/>
              <a:buChar char="•"/>
              <a:tabLst>
                <a:tab pos="26162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Opis koraka mora biti jasan i da  ukazuje na njegovog</a:t>
            </a:r>
            <a:r>
              <a:rPr sz="16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izvršioca.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260985" marR="388620" indent="-175260">
              <a:lnSpc>
                <a:spcPct val="100000"/>
              </a:lnSpc>
              <a:buChar char="•"/>
              <a:tabLst>
                <a:tab pos="26162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Korak pokazuje nameru učesnika,  a ne način kako se nešto</a:t>
            </a:r>
            <a:r>
              <a:rPr sz="16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ostvaruje.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96155" y="1984248"/>
            <a:ext cx="4470400" cy="4483735"/>
          </a:xfrm>
          <a:custGeom>
            <a:avLst/>
            <a:gdLst/>
            <a:ahLst/>
            <a:cxnLst/>
            <a:rect l="l" t="t" r="r" b="b"/>
            <a:pathLst>
              <a:path w="4470400" h="4483735">
                <a:moveTo>
                  <a:pt x="0" y="4483608"/>
                </a:moveTo>
                <a:lnTo>
                  <a:pt x="4469892" y="4483608"/>
                </a:lnTo>
                <a:lnTo>
                  <a:pt x="4469892" y="0"/>
                </a:lnTo>
                <a:lnTo>
                  <a:pt x="0" y="0"/>
                </a:lnTo>
                <a:lnTo>
                  <a:pt x="0" y="448360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96155" y="1984248"/>
            <a:ext cx="4470400" cy="4483735"/>
          </a:xfrm>
          <a:custGeom>
            <a:avLst/>
            <a:gdLst/>
            <a:ahLst/>
            <a:cxnLst/>
            <a:rect l="l" t="t" r="r" b="b"/>
            <a:pathLst>
              <a:path w="4470400" h="4483735">
                <a:moveTo>
                  <a:pt x="0" y="4483608"/>
                </a:moveTo>
                <a:lnTo>
                  <a:pt x="4469892" y="4483608"/>
                </a:lnTo>
                <a:lnTo>
                  <a:pt x="4469892" y="0"/>
                </a:lnTo>
                <a:lnTo>
                  <a:pt x="0" y="0"/>
                </a:lnTo>
                <a:lnTo>
                  <a:pt x="0" y="448360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75150" y="2026030"/>
            <a:ext cx="13589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Kupovina</a:t>
            </a:r>
            <a:r>
              <a:rPr sz="12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proizvoda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75150" y="2391790"/>
            <a:ext cx="124269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Nivo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cilja:</a:t>
            </a:r>
            <a:r>
              <a:rPr sz="12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osnovni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75150" y="2757551"/>
            <a:ext cx="4260215" cy="1840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Osnovni uspešan</a:t>
            </a:r>
            <a:r>
              <a:rPr sz="12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scenario: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Kupac </a:t>
            </a:r>
            <a:r>
              <a:rPr sz="1200" u="sng" spc="-5" dirty="0">
                <a:solidFill>
                  <a:schemeClr val="tx1"/>
                </a:solidFill>
                <a:latin typeface="Arial"/>
                <a:cs typeface="Arial"/>
              </a:rPr>
              <a:t>pregleda </a:t>
            </a:r>
            <a:r>
              <a:rPr sz="1200" u="sng" dirty="0">
                <a:solidFill>
                  <a:schemeClr val="tx1"/>
                </a:solidFill>
                <a:latin typeface="Arial"/>
                <a:cs typeface="Arial"/>
              </a:rPr>
              <a:t>katalog i </a:t>
            </a:r>
            <a:r>
              <a:rPr sz="1200" u="sng" spc="-5" dirty="0">
                <a:solidFill>
                  <a:schemeClr val="tx1"/>
                </a:solidFill>
                <a:latin typeface="Arial"/>
                <a:cs typeface="Arial"/>
              </a:rPr>
              <a:t>bira proizvode </a:t>
            </a:r>
            <a:r>
              <a:rPr sz="1200" u="sng" dirty="0">
                <a:solidFill>
                  <a:schemeClr val="tx1"/>
                </a:solidFill>
                <a:latin typeface="Arial"/>
                <a:cs typeface="Arial"/>
              </a:rPr>
              <a:t>koje hoće da</a:t>
            </a:r>
            <a:r>
              <a:rPr sz="1200" u="sng" spc="-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u="sng" dirty="0">
                <a:solidFill>
                  <a:schemeClr val="tx1"/>
                </a:solidFill>
                <a:latin typeface="Arial"/>
                <a:cs typeface="Arial"/>
              </a:rPr>
              <a:t>kupi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rabicPeriod"/>
              <a:tabLst>
                <a:tab pos="355600" algn="l"/>
              </a:tabLst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Kupac 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završava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pregled kataloga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355600" marR="73025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Kupac unosi podatke o isporuci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(adresa, isporuka kroz</a:t>
            </a:r>
            <a:r>
              <a:rPr sz="12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tri 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dana)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355600" marR="762635" indent="-342900">
              <a:lnSpc>
                <a:spcPct val="100000"/>
              </a:lnSpc>
              <a:buFont typeface="Arial"/>
              <a:buAutoNum type="arabicPeriod"/>
              <a:tabLst>
                <a:tab pos="355600" algn="l"/>
              </a:tabLst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prikazuje sve podatke o troškovima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(sa 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poštarinom)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Kupac unosi podatke o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platnoj</a:t>
            </a:r>
            <a:r>
              <a:rPr sz="12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kartici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rabicPeriod"/>
              <a:tabLst>
                <a:tab pos="355600" algn="l"/>
              </a:tabLst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proverava podatke o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načinu</a:t>
            </a:r>
            <a:r>
              <a:rPr sz="12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plaćanja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rabicPeriod"/>
              <a:tabLst>
                <a:tab pos="355600" algn="l"/>
              </a:tabLst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Sistem odmah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potvrđuje</a:t>
            </a:r>
            <a:r>
              <a:rPr sz="12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prodaju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75150" y="4769866"/>
            <a:ext cx="150495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Proširenja: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3.a 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Kupac je</a:t>
            </a:r>
            <a:r>
              <a:rPr sz="1200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redovan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18050" y="5318505"/>
            <a:ext cx="49275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računa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75150" y="5135626"/>
            <a:ext cx="4279900" cy="1108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  <a:tabLst>
                <a:tab pos="695960" algn="l"/>
              </a:tabLst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:1	Sistem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prikazuje podatke o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isporuci, cenama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200" spc="-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iznosu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marR="48260">
              <a:lnSpc>
                <a:spcPct val="100000"/>
              </a:lnSpc>
              <a:tabLst>
                <a:tab pos="695960" algn="l"/>
              </a:tabLst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:2	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Kupac potvrđuje ili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menja</a:t>
            </a:r>
            <a:r>
              <a:rPr sz="12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podrazumevane</a:t>
            </a:r>
            <a:r>
              <a:rPr sz="12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vrednosti,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povratak na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korak</a:t>
            </a:r>
            <a:r>
              <a:rPr sz="120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6.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6.a 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Podaci o platnoj katrici nisu</a:t>
            </a:r>
            <a:r>
              <a:rPr sz="12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ispravni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tabLst>
                <a:tab pos="695960" algn="l"/>
              </a:tabLst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:3	Kupac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može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ponovo uneti podatke o kartici</a:t>
            </a:r>
            <a:r>
              <a:rPr sz="1200" spc="-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ili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18050" y="6233159"/>
            <a:ext cx="86106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prekinuti</a:t>
            </a:r>
            <a:r>
              <a:rPr sz="12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rad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89550" y="1567307"/>
            <a:ext cx="271653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 uobičajenog</a:t>
            </a:r>
            <a:r>
              <a:rPr sz="1800" u="heavy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zapisa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39949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</a:rPr>
              <a:t>ARTEFAKTI 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spc="-5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VEZE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67544" y="3416089"/>
            <a:ext cx="2025014" cy="109855"/>
          </a:xfrm>
          <a:custGeom>
            <a:avLst/>
            <a:gdLst/>
            <a:ahLst/>
            <a:cxnLst/>
            <a:rect l="l" t="t" r="r" b="b"/>
            <a:pathLst>
              <a:path w="2025014" h="109854">
                <a:moveTo>
                  <a:pt x="2024456" y="0"/>
                </a:moveTo>
                <a:lnTo>
                  <a:pt x="164145" y="0"/>
                </a:lnTo>
                <a:lnTo>
                  <a:pt x="0" y="109528"/>
                </a:lnTo>
                <a:lnTo>
                  <a:pt x="1860295" y="109528"/>
                </a:lnTo>
                <a:lnTo>
                  <a:pt x="2024456" y="0"/>
                </a:lnTo>
                <a:close/>
              </a:path>
            </a:pathLst>
          </a:custGeom>
          <a:solidFill>
            <a:srgbClr val="D2C8DE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67544" y="3416089"/>
            <a:ext cx="2025014" cy="109855"/>
          </a:xfrm>
          <a:custGeom>
            <a:avLst/>
            <a:gdLst/>
            <a:ahLst/>
            <a:cxnLst/>
            <a:rect l="l" t="t" r="r" b="b"/>
            <a:pathLst>
              <a:path w="2025014" h="109854">
                <a:moveTo>
                  <a:pt x="1860295" y="109528"/>
                </a:moveTo>
                <a:lnTo>
                  <a:pt x="0" y="109528"/>
                </a:lnTo>
                <a:lnTo>
                  <a:pt x="164145" y="0"/>
                </a:lnTo>
                <a:lnTo>
                  <a:pt x="2024456" y="0"/>
                </a:lnTo>
                <a:lnTo>
                  <a:pt x="1860295" y="109528"/>
                </a:lnTo>
                <a:close/>
              </a:path>
            </a:pathLst>
          </a:custGeom>
          <a:ln w="53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27840" y="3416089"/>
            <a:ext cx="164465" cy="1656714"/>
          </a:xfrm>
          <a:custGeom>
            <a:avLst/>
            <a:gdLst/>
            <a:ahLst/>
            <a:cxnLst/>
            <a:rect l="l" t="t" r="r" b="b"/>
            <a:pathLst>
              <a:path w="164464" h="1656714">
                <a:moveTo>
                  <a:pt x="164160" y="0"/>
                </a:moveTo>
                <a:lnTo>
                  <a:pt x="0" y="109528"/>
                </a:lnTo>
                <a:lnTo>
                  <a:pt x="0" y="1656123"/>
                </a:lnTo>
                <a:lnTo>
                  <a:pt x="164160" y="1546578"/>
                </a:lnTo>
                <a:lnTo>
                  <a:pt x="164160" y="0"/>
                </a:lnTo>
                <a:close/>
              </a:path>
            </a:pathLst>
          </a:custGeom>
          <a:solidFill>
            <a:srgbClr val="D2C8DE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27840" y="3416089"/>
            <a:ext cx="164465" cy="1656714"/>
          </a:xfrm>
          <a:custGeom>
            <a:avLst/>
            <a:gdLst/>
            <a:ahLst/>
            <a:cxnLst/>
            <a:rect l="l" t="t" r="r" b="b"/>
            <a:pathLst>
              <a:path w="164464" h="1656714">
                <a:moveTo>
                  <a:pt x="164160" y="1546578"/>
                </a:moveTo>
                <a:lnTo>
                  <a:pt x="0" y="1656123"/>
                </a:lnTo>
                <a:lnTo>
                  <a:pt x="0" y="109528"/>
                </a:lnTo>
                <a:lnTo>
                  <a:pt x="164160" y="0"/>
                </a:lnTo>
                <a:lnTo>
                  <a:pt x="164160" y="1546578"/>
                </a:lnTo>
                <a:close/>
              </a:path>
            </a:pathLst>
          </a:custGeom>
          <a:ln w="5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67544" y="3525612"/>
            <a:ext cx="1860550" cy="1546860"/>
          </a:xfrm>
          <a:custGeom>
            <a:avLst/>
            <a:gdLst/>
            <a:ahLst/>
            <a:cxnLst/>
            <a:rect l="l" t="t" r="r" b="b"/>
            <a:pathLst>
              <a:path w="1860550" h="1546860">
                <a:moveTo>
                  <a:pt x="0" y="1546600"/>
                </a:moveTo>
                <a:lnTo>
                  <a:pt x="1860308" y="1546600"/>
                </a:lnTo>
                <a:lnTo>
                  <a:pt x="1860307" y="0"/>
                </a:lnTo>
                <a:lnTo>
                  <a:pt x="0" y="0"/>
                </a:lnTo>
                <a:lnTo>
                  <a:pt x="0" y="1546600"/>
                </a:lnTo>
                <a:close/>
              </a:path>
            </a:pathLst>
          </a:custGeom>
          <a:solidFill>
            <a:srgbClr val="D2C8DE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67544" y="3525612"/>
            <a:ext cx="1860550" cy="1546860"/>
          </a:xfrm>
          <a:custGeom>
            <a:avLst/>
            <a:gdLst/>
            <a:ahLst/>
            <a:cxnLst/>
            <a:rect l="l" t="t" r="r" b="b"/>
            <a:pathLst>
              <a:path w="1860550" h="1546860">
                <a:moveTo>
                  <a:pt x="0" y="1546600"/>
                </a:moveTo>
                <a:lnTo>
                  <a:pt x="1860308" y="1546600"/>
                </a:lnTo>
                <a:lnTo>
                  <a:pt x="1860307" y="0"/>
                </a:lnTo>
                <a:lnTo>
                  <a:pt x="0" y="0"/>
                </a:lnTo>
                <a:lnTo>
                  <a:pt x="0" y="1546600"/>
                </a:lnTo>
                <a:close/>
              </a:path>
            </a:pathLst>
          </a:custGeom>
          <a:ln w="53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67544" y="3525612"/>
            <a:ext cx="1860550" cy="452047"/>
          </a:xfrm>
          <a:prstGeom prst="rect">
            <a:avLst/>
          </a:prstGeom>
          <a:ln w="5324">
            <a:solidFill>
              <a:srgbClr val="000000"/>
            </a:solidFill>
          </a:ln>
        </p:spPr>
        <p:txBody>
          <a:bodyPr vert="horz" wrap="square" lIns="0" tIns="158115" rIns="0" bIns="0" rtlCol="0">
            <a:spAutoFit/>
          </a:bodyPr>
          <a:lstStyle/>
          <a:p>
            <a:pPr marL="454025">
              <a:lnSpc>
                <a:spcPct val="100000"/>
              </a:lnSpc>
              <a:spcBef>
                <a:spcPts val="1245"/>
              </a:spcBef>
            </a:pPr>
            <a:r>
              <a:rPr sz="1900" dirty="0">
                <a:solidFill>
                  <a:schemeClr val="tx1"/>
                </a:solidFill>
                <a:latin typeface="Arial"/>
                <a:cs typeface="Arial"/>
              </a:rPr>
              <a:t>Računar</a:t>
            </a:r>
            <a:endParaRPr sz="19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76379" y="4079245"/>
            <a:ext cx="1643380" cy="695382"/>
          </a:xfrm>
          <a:prstGeom prst="rect">
            <a:avLst/>
          </a:prstGeom>
          <a:ln w="5313">
            <a:solidFill>
              <a:srgbClr val="000000"/>
            </a:solidFill>
          </a:ln>
        </p:spPr>
        <p:txBody>
          <a:bodyPr vert="horz" wrap="square" lIns="0" tIns="116839" rIns="0" bIns="0" rtlCol="0">
            <a:spAutoFit/>
          </a:bodyPr>
          <a:lstStyle/>
          <a:p>
            <a:pPr marL="295275" marR="476250" indent="-140970">
              <a:lnSpc>
                <a:spcPct val="102099"/>
              </a:lnSpc>
              <a:spcBef>
                <a:spcPts val="919"/>
              </a:spcBef>
            </a:pPr>
            <a:r>
              <a:rPr sz="1900" spc="-5" dirty="0">
                <a:solidFill>
                  <a:schemeClr val="tx1"/>
                </a:solidFill>
                <a:latin typeface="Arial"/>
                <a:cs typeface="Arial"/>
              </a:rPr>
              <a:t>«a</a:t>
            </a:r>
            <a:r>
              <a:rPr sz="19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sz="1900" spc="-5" dirty="0">
                <a:solidFill>
                  <a:schemeClr val="tx1"/>
                </a:solidFill>
                <a:latin typeface="Arial"/>
                <a:cs typeface="Arial"/>
              </a:rPr>
              <a:t>tifa</a:t>
            </a:r>
            <a:r>
              <a:rPr sz="1900" spc="1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900" spc="-5" dirty="0">
                <a:solidFill>
                  <a:schemeClr val="tx1"/>
                </a:solidFill>
                <a:latin typeface="Arial"/>
                <a:cs typeface="Arial"/>
              </a:rPr>
              <a:t>t</a:t>
            </a:r>
            <a:r>
              <a:rPr sz="1900" spc="15" dirty="0">
                <a:solidFill>
                  <a:schemeClr val="tx1"/>
                </a:solidFill>
                <a:latin typeface="Arial"/>
                <a:cs typeface="Arial"/>
              </a:rPr>
              <a:t>» </a:t>
            </a:r>
            <a:r>
              <a:rPr sz="19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900" spc="5" dirty="0">
                <a:solidFill>
                  <a:schemeClr val="tx1"/>
                </a:solidFill>
                <a:latin typeface="Arial"/>
                <a:cs typeface="Arial"/>
              </a:rPr>
              <a:t>main.c</a:t>
            </a:r>
            <a:endParaRPr sz="19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76378" y="4079245"/>
            <a:ext cx="1643380" cy="772160"/>
          </a:xfrm>
          <a:custGeom>
            <a:avLst/>
            <a:gdLst/>
            <a:ahLst/>
            <a:cxnLst/>
            <a:rect l="l" t="t" r="r" b="b"/>
            <a:pathLst>
              <a:path w="1643379" h="772160">
                <a:moveTo>
                  <a:pt x="0" y="772105"/>
                </a:moveTo>
                <a:lnTo>
                  <a:pt x="1643238" y="772105"/>
                </a:lnTo>
                <a:lnTo>
                  <a:pt x="1643237" y="0"/>
                </a:lnTo>
                <a:lnTo>
                  <a:pt x="0" y="0"/>
                </a:lnTo>
                <a:lnTo>
                  <a:pt x="0" y="772105"/>
                </a:lnTo>
                <a:close/>
              </a:path>
            </a:pathLst>
          </a:custGeom>
          <a:ln w="53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90119" y="4188773"/>
            <a:ext cx="138430" cy="0"/>
          </a:xfrm>
          <a:custGeom>
            <a:avLst/>
            <a:gdLst/>
            <a:ahLst/>
            <a:cxnLst/>
            <a:rect l="l" t="t" r="r" b="b"/>
            <a:pathLst>
              <a:path w="138429">
                <a:moveTo>
                  <a:pt x="0" y="0"/>
                </a:moveTo>
                <a:lnTo>
                  <a:pt x="137998" y="0"/>
                </a:lnTo>
              </a:path>
            </a:pathLst>
          </a:custGeom>
          <a:ln w="53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890119" y="4464996"/>
            <a:ext cx="219075" cy="0"/>
          </a:xfrm>
          <a:custGeom>
            <a:avLst/>
            <a:gdLst/>
            <a:ahLst/>
            <a:cxnLst/>
            <a:rect l="l" t="t" r="r" b="b"/>
            <a:pathLst>
              <a:path w="219075">
                <a:moveTo>
                  <a:pt x="0" y="0"/>
                </a:moveTo>
                <a:lnTo>
                  <a:pt x="218872" y="0"/>
                </a:lnTo>
              </a:path>
            </a:pathLst>
          </a:custGeom>
          <a:ln w="53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90119" y="4188773"/>
            <a:ext cx="0" cy="276225"/>
          </a:xfrm>
          <a:custGeom>
            <a:avLst/>
            <a:gdLst/>
            <a:ahLst/>
            <a:cxnLst/>
            <a:rect l="l" t="t" r="r" b="b"/>
            <a:pathLst>
              <a:path h="276225">
                <a:moveTo>
                  <a:pt x="0" y="0"/>
                </a:moveTo>
                <a:lnTo>
                  <a:pt x="0" y="276222"/>
                </a:lnTo>
              </a:path>
            </a:pathLst>
          </a:custGeom>
          <a:ln w="5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08992" y="4271819"/>
            <a:ext cx="0" cy="193675"/>
          </a:xfrm>
          <a:custGeom>
            <a:avLst/>
            <a:gdLst/>
            <a:ahLst/>
            <a:cxnLst/>
            <a:rect l="l" t="t" r="r" b="b"/>
            <a:pathLst>
              <a:path h="193675">
                <a:moveTo>
                  <a:pt x="0" y="0"/>
                </a:moveTo>
                <a:lnTo>
                  <a:pt x="0" y="193177"/>
                </a:lnTo>
              </a:path>
            </a:pathLst>
          </a:custGeom>
          <a:ln w="5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28117" y="4188773"/>
            <a:ext cx="81280" cy="83185"/>
          </a:xfrm>
          <a:custGeom>
            <a:avLst/>
            <a:gdLst/>
            <a:ahLst/>
            <a:cxnLst/>
            <a:rect l="l" t="t" r="r" b="b"/>
            <a:pathLst>
              <a:path w="81279" h="83185">
                <a:moveTo>
                  <a:pt x="0" y="0"/>
                </a:moveTo>
                <a:lnTo>
                  <a:pt x="80874" y="83045"/>
                </a:lnTo>
              </a:path>
            </a:pathLst>
          </a:custGeom>
          <a:ln w="53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28117" y="4271819"/>
            <a:ext cx="81280" cy="3810"/>
          </a:xfrm>
          <a:custGeom>
            <a:avLst/>
            <a:gdLst/>
            <a:ahLst/>
            <a:cxnLst/>
            <a:rect l="l" t="t" r="r" b="b"/>
            <a:pathLst>
              <a:path w="81279" h="3810">
                <a:moveTo>
                  <a:pt x="0" y="3548"/>
                </a:moveTo>
                <a:lnTo>
                  <a:pt x="80874" y="0"/>
                </a:lnTo>
              </a:path>
            </a:pathLst>
          </a:custGeom>
          <a:ln w="530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28117" y="4188773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594"/>
                </a:lnTo>
              </a:path>
            </a:pathLst>
          </a:custGeom>
          <a:ln w="53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9391" y="1562100"/>
            <a:ext cx="8205470" cy="1626235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75"/>
              </a:spcBef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Artefakti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softverske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komponente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se izvršavaju u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čvorovima.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5600" marR="749935" indent="-26860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562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 biti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datoteke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izvršne (.exe, .dll, 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.jar,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itd), datoteke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podacima,  konfiguracione datoteke,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HTML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dokumenti i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dr.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34010" indent="-24701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3464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predstavljaju se u vidu pravougaonika unutar čvorova na koje su</a:t>
            </a:r>
            <a:r>
              <a:rPr sz="1800" spc="1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alocirani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7012" y="5369052"/>
            <a:ext cx="8213090" cy="813043"/>
          </a:xfrm>
          <a:prstGeom prst="rect">
            <a:avLst/>
          </a:prstGeom>
          <a:ln w="9143">
            <a:solidFill>
              <a:srgbClr val="CC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280"/>
              </a:spcBef>
            </a:pP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Veze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predstavljaju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komunikacione putanje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između različitih delova</a:t>
            </a:r>
            <a:r>
              <a:rPr sz="1800" spc="2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32740" indent="-24701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3337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prikazuju se pomoću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asocijacija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39911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PRIMER</a:t>
            </a:r>
            <a:r>
              <a:rPr lang="en-US" spc="-8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DIJAGRAMA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73004" y="2340805"/>
            <a:ext cx="1880235" cy="50800"/>
          </a:xfrm>
          <a:custGeom>
            <a:avLst/>
            <a:gdLst/>
            <a:ahLst/>
            <a:cxnLst/>
            <a:rect l="l" t="t" r="r" b="b"/>
            <a:pathLst>
              <a:path w="1880235" h="50800">
                <a:moveTo>
                  <a:pt x="1880045" y="0"/>
                </a:moveTo>
                <a:lnTo>
                  <a:pt x="98079" y="0"/>
                </a:lnTo>
                <a:lnTo>
                  <a:pt x="0" y="50254"/>
                </a:lnTo>
                <a:lnTo>
                  <a:pt x="1781970" y="50254"/>
                </a:lnTo>
                <a:lnTo>
                  <a:pt x="1880045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73004" y="2340805"/>
            <a:ext cx="1880235" cy="50800"/>
          </a:xfrm>
          <a:custGeom>
            <a:avLst/>
            <a:gdLst/>
            <a:ahLst/>
            <a:cxnLst/>
            <a:rect l="l" t="t" r="r" b="b"/>
            <a:pathLst>
              <a:path w="1880235" h="50800">
                <a:moveTo>
                  <a:pt x="1781970" y="50254"/>
                </a:moveTo>
                <a:lnTo>
                  <a:pt x="0" y="50254"/>
                </a:lnTo>
                <a:lnTo>
                  <a:pt x="98079" y="0"/>
                </a:lnTo>
                <a:lnTo>
                  <a:pt x="1880045" y="0"/>
                </a:lnTo>
                <a:lnTo>
                  <a:pt x="1781970" y="50254"/>
                </a:lnTo>
                <a:close/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54974" y="2340805"/>
            <a:ext cx="98425" cy="1235710"/>
          </a:xfrm>
          <a:custGeom>
            <a:avLst/>
            <a:gdLst/>
            <a:ahLst/>
            <a:cxnLst/>
            <a:rect l="l" t="t" r="r" b="b"/>
            <a:pathLst>
              <a:path w="98425" h="1235710">
                <a:moveTo>
                  <a:pt x="98075" y="0"/>
                </a:moveTo>
                <a:lnTo>
                  <a:pt x="0" y="50254"/>
                </a:lnTo>
                <a:lnTo>
                  <a:pt x="0" y="1235610"/>
                </a:lnTo>
                <a:lnTo>
                  <a:pt x="98075" y="1186011"/>
                </a:lnTo>
                <a:lnTo>
                  <a:pt x="98075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54974" y="2340805"/>
            <a:ext cx="98425" cy="1235710"/>
          </a:xfrm>
          <a:custGeom>
            <a:avLst/>
            <a:gdLst/>
            <a:ahLst/>
            <a:cxnLst/>
            <a:rect l="l" t="t" r="r" b="b"/>
            <a:pathLst>
              <a:path w="98425" h="1235710">
                <a:moveTo>
                  <a:pt x="98075" y="1186011"/>
                </a:moveTo>
                <a:lnTo>
                  <a:pt x="0" y="1235610"/>
                </a:lnTo>
                <a:lnTo>
                  <a:pt x="0" y="50254"/>
                </a:lnTo>
                <a:lnTo>
                  <a:pt x="98075" y="0"/>
                </a:lnTo>
                <a:lnTo>
                  <a:pt x="98075" y="1186011"/>
                </a:lnTo>
                <a:close/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73004" y="2390907"/>
            <a:ext cx="1782445" cy="1185545"/>
          </a:xfrm>
          <a:custGeom>
            <a:avLst/>
            <a:gdLst/>
            <a:ahLst/>
            <a:cxnLst/>
            <a:rect l="l" t="t" r="r" b="b"/>
            <a:pathLst>
              <a:path w="1782445" h="1185545">
                <a:moveTo>
                  <a:pt x="0" y="1185509"/>
                </a:moveTo>
                <a:lnTo>
                  <a:pt x="1781970" y="1185509"/>
                </a:lnTo>
                <a:lnTo>
                  <a:pt x="1781970" y="0"/>
                </a:lnTo>
                <a:lnTo>
                  <a:pt x="0" y="0"/>
                </a:lnTo>
                <a:lnTo>
                  <a:pt x="0" y="1185509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73004" y="2390907"/>
            <a:ext cx="1782445" cy="1185545"/>
          </a:xfrm>
          <a:custGeom>
            <a:avLst/>
            <a:gdLst/>
            <a:ahLst/>
            <a:cxnLst/>
            <a:rect l="l" t="t" r="r" b="b"/>
            <a:pathLst>
              <a:path w="1782445" h="1185545">
                <a:moveTo>
                  <a:pt x="0" y="1185509"/>
                </a:moveTo>
                <a:lnTo>
                  <a:pt x="1781970" y="1185509"/>
                </a:lnTo>
                <a:lnTo>
                  <a:pt x="1781970" y="0"/>
                </a:lnTo>
                <a:lnTo>
                  <a:pt x="0" y="0"/>
                </a:lnTo>
                <a:lnTo>
                  <a:pt x="0" y="1185509"/>
                </a:lnTo>
                <a:close/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73004" y="2390907"/>
            <a:ext cx="1782445" cy="412934"/>
          </a:xfrm>
          <a:prstGeom prst="rect">
            <a:avLst/>
          </a:prstGeom>
          <a:ln w="479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5885" algn="ctr">
              <a:lnSpc>
                <a:spcPts val="1585"/>
              </a:lnSpc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«device»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  <a:p>
            <a:pPr marL="95885" algn="ctr">
              <a:lnSpc>
                <a:spcPct val="100000"/>
              </a:lnSpc>
              <a:spcBef>
                <a:spcPts val="45"/>
              </a:spcBef>
            </a:pPr>
            <a:r>
              <a:rPr sz="1350" spc="20" dirty="0">
                <a:solidFill>
                  <a:schemeClr val="tx1"/>
                </a:solidFill>
                <a:latin typeface="Arial"/>
                <a:cs typeface="Arial"/>
              </a:rPr>
              <a:t>Web</a:t>
            </a:r>
            <a:r>
              <a:rPr sz="135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server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21189" y="2934052"/>
            <a:ext cx="1534160" cy="453585"/>
          </a:xfrm>
          <a:prstGeom prst="rect">
            <a:avLst/>
          </a:prstGeom>
          <a:ln w="4800">
            <a:solidFill>
              <a:srgbClr val="000000"/>
            </a:solidFill>
          </a:ln>
        </p:spPr>
        <p:txBody>
          <a:bodyPr vert="horz" wrap="square" lIns="0" tIns="39369" rIns="0" bIns="0" rtlCol="0">
            <a:spAutoFit/>
          </a:bodyPr>
          <a:lstStyle/>
          <a:p>
            <a:pPr marL="247650" marR="568960" indent="-19050">
              <a:lnSpc>
                <a:spcPct val="102899"/>
              </a:lnSpc>
              <a:spcBef>
                <a:spcPts val="309"/>
              </a:spcBef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«a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rt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fa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t» 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20" dirty="0">
                <a:solidFill>
                  <a:schemeClr val="tx1"/>
                </a:solidFill>
                <a:latin typeface="Arial"/>
                <a:cs typeface="Arial"/>
              </a:rPr>
              <a:t>Web</a:t>
            </a:r>
            <a:r>
              <a:rPr sz="135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sajt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21189" y="2934052"/>
            <a:ext cx="1534160" cy="544830"/>
          </a:xfrm>
          <a:custGeom>
            <a:avLst/>
            <a:gdLst/>
            <a:ahLst/>
            <a:cxnLst/>
            <a:rect l="l" t="t" r="r" b="b"/>
            <a:pathLst>
              <a:path w="1534160" h="544829">
                <a:moveTo>
                  <a:pt x="0" y="544258"/>
                </a:moveTo>
                <a:lnTo>
                  <a:pt x="1534096" y="544258"/>
                </a:lnTo>
                <a:lnTo>
                  <a:pt x="1534096" y="0"/>
                </a:lnTo>
                <a:lnTo>
                  <a:pt x="0" y="0"/>
                </a:lnTo>
                <a:lnTo>
                  <a:pt x="0" y="544258"/>
                </a:lnTo>
                <a:close/>
              </a:path>
            </a:pathLst>
          </a:custGeom>
          <a:ln w="4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83960" y="3008757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>
                <a:moveTo>
                  <a:pt x="0" y="0"/>
                </a:moveTo>
                <a:lnTo>
                  <a:pt x="123139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83960" y="325609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7766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83960" y="3008757"/>
            <a:ext cx="0" cy="247650"/>
          </a:xfrm>
          <a:custGeom>
            <a:avLst/>
            <a:gdLst/>
            <a:ahLst/>
            <a:cxnLst/>
            <a:rect l="l" t="t" r="r" b="b"/>
            <a:pathLst>
              <a:path h="247650">
                <a:moveTo>
                  <a:pt x="0" y="0"/>
                </a:moveTo>
                <a:lnTo>
                  <a:pt x="0" y="247340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1727" y="3083483"/>
            <a:ext cx="0" cy="172720"/>
          </a:xfrm>
          <a:custGeom>
            <a:avLst/>
            <a:gdLst/>
            <a:ahLst/>
            <a:cxnLst/>
            <a:rect l="l" t="t" r="r" b="b"/>
            <a:pathLst>
              <a:path h="172720">
                <a:moveTo>
                  <a:pt x="0" y="0"/>
                </a:moveTo>
                <a:lnTo>
                  <a:pt x="0" y="172614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07100" y="3008757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30" h="74930">
                <a:moveTo>
                  <a:pt x="0" y="0"/>
                </a:moveTo>
                <a:lnTo>
                  <a:pt x="74626" y="74726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007100" y="3083483"/>
            <a:ext cx="74930" cy="3175"/>
          </a:xfrm>
          <a:custGeom>
            <a:avLst/>
            <a:gdLst/>
            <a:ahLst/>
            <a:cxnLst/>
            <a:rect l="l" t="t" r="r" b="b"/>
            <a:pathLst>
              <a:path w="74930" h="3175">
                <a:moveTo>
                  <a:pt x="0" y="3058"/>
                </a:moveTo>
                <a:lnTo>
                  <a:pt x="74626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007100" y="3008757"/>
            <a:ext cx="0" cy="78105"/>
          </a:xfrm>
          <a:custGeom>
            <a:avLst/>
            <a:gdLst/>
            <a:ahLst/>
            <a:cxnLst/>
            <a:rect l="l" t="t" r="r" b="b"/>
            <a:pathLst>
              <a:path h="78105">
                <a:moveTo>
                  <a:pt x="0" y="0"/>
                </a:moveTo>
                <a:lnTo>
                  <a:pt x="0" y="77785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44875" y="1700167"/>
            <a:ext cx="1286510" cy="48260"/>
          </a:xfrm>
          <a:custGeom>
            <a:avLst/>
            <a:gdLst/>
            <a:ahLst/>
            <a:cxnLst/>
            <a:rect l="l" t="t" r="r" b="b"/>
            <a:pathLst>
              <a:path w="1286510" h="48260">
                <a:moveTo>
                  <a:pt x="1286200" y="0"/>
                </a:moveTo>
                <a:lnTo>
                  <a:pt x="98031" y="0"/>
                </a:lnTo>
                <a:lnTo>
                  <a:pt x="0" y="47851"/>
                </a:lnTo>
                <a:lnTo>
                  <a:pt x="1188169" y="47851"/>
                </a:lnTo>
                <a:lnTo>
                  <a:pt x="1286200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244875" y="1700167"/>
            <a:ext cx="1286510" cy="48260"/>
          </a:xfrm>
          <a:custGeom>
            <a:avLst/>
            <a:gdLst/>
            <a:ahLst/>
            <a:cxnLst/>
            <a:rect l="l" t="t" r="r" b="b"/>
            <a:pathLst>
              <a:path w="1286510" h="48260">
                <a:moveTo>
                  <a:pt x="1188169" y="47851"/>
                </a:moveTo>
                <a:lnTo>
                  <a:pt x="0" y="47851"/>
                </a:lnTo>
                <a:lnTo>
                  <a:pt x="98031" y="0"/>
                </a:lnTo>
                <a:lnTo>
                  <a:pt x="1286200" y="0"/>
                </a:lnTo>
                <a:lnTo>
                  <a:pt x="1188169" y="47851"/>
                </a:lnTo>
                <a:close/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33044" y="1700167"/>
            <a:ext cx="98425" cy="741045"/>
          </a:xfrm>
          <a:custGeom>
            <a:avLst/>
            <a:gdLst/>
            <a:ahLst/>
            <a:cxnLst/>
            <a:rect l="l" t="t" r="r" b="b"/>
            <a:pathLst>
              <a:path w="98425" h="741044">
                <a:moveTo>
                  <a:pt x="98031" y="0"/>
                </a:moveTo>
                <a:lnTo>
                  <a:pt x="0" y="47851"/>
                </a:lnTo>
                <a:lnTo>
                  <a:pt x="0" y="740492"/>
                </a:lnTo>
                <a:lnTo>
                  <a:pt x="98031" y="690893"/>
                </a:lnTo>
                <a:lnTo>
                  <a:pt x="98031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433044" y="1700167"/>
            <a:ext cx="98425" cy="741045"/>
          </a:xfrm>
          <a:custGeom>
            <a:avLst/>
            <a:gdLst/>
            <a:ahLst/>
            <a:cxnLst/>
            <a:rect l="l" t="t" r="r" b="b"/>
            <a:pathLst>
              <a:path w="98425" h="741044">
                <a:moveTo>
                  <a:pt x="98031" y="690893"/>
                </a:moveTo>
                <a:lnTo>
                  <a:pt x="0" y="740492"/>
                </a:lnTo>
                <a:lnTo>
                  <a:pt x="0" y="47851"/>
                </a:lnTo>
                <a:lnTo>
                  <a:pt x="98031" y="0"/>
                </a:lnTo>
                <a:lnTo>
                  <a:pt x="98031" y="690893"/>
                </a:lnTo>
                <a:close/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44875" y="1748215"/>
            <a:ext cx="1188720" cy="552587"/>
          </a:xfrm>
          <a:prstGeom prst="rect">
            <a:avLst/>
          </a:prstGeom>
          <a:solidFill>
            <a:srgbClr val="D1EBF0"/>
          </a:solidFill>
          <a:ln w="4800">
            <a:solidFill>
              <a:srgbClr val="000000"/>
            </a:solidFill>
          </a:ln>
        </p:spPr>
        <p:txBody>
          <a:bodyPr vert="horz" wrap="square" lIns="0" tIns="140970" rIns="0" bIns="0" rtlCol="0">
            <a:spAutoFit/>
          </a:bodyPr>
          <a:lstStyle/>
          <a:p>
            <a:pPr marL="421640" marR="220345" indent="-170180">
              <a:lnSpc>
                <a:spcPct val="102099"/>
              </a:lnSpc>
              <a:spcBef>
                <a:spcPts val="1110"/>
              </a:spcBef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«d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evi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e» 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20" dirty="0">
                <a:solidFill>
                  <a:schemeClr val="tx1"/>
                </a:solidFill>
                <a:latin typeface="Arial"/>
                <a:cs typeface="Arial"/>
              </a:rPr>
              <a:t>PDA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967135" y="4416588"/>
            <a:ext cx="1882139" cy="50165"/>
          </a:xfrm>
          <a:custGeom>
            <a:avLst/>
            <a:gdLst/>
            <a:ahLst/>
            <a:cxnLst/>
            <a:rect l="l" t="t" r="r" b="b"/>
            <a:pathLst>
              <a:path w="1882139" h="50164">
                <a:moveTo>
                  <a:pt x="1881682" y="0"/>
                </a:moveTo>
                <a:lnTo>
                  <a:pt x="99669" y="0"/>
                </a:lnTo>
                <a:lnTo>
                  <a:pt x="0" y="50101"/>
                </a:lnTo>
                <a:lnTo>
                  <a:pt x="1781904" y="50101"/>
                </a:lnTo>
                <a:lnTo>
                  <a:pt x="1881682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967135" y="4416588"/>
            <a:ext cx="1882139" cy="50165"/>
          </a:xfrm>
          <a:custGeom>
            <a:avLst/>
            <a:gdLst/>
            <a:ahLst/>
            <a:cxnLst/>
            <a:rect l="l" t="t" r="r" b="b"/>
            <a:pathLst>
              <a:path w="1882139" h="50164">
                <a:moveTo>
                  <a:pt x="1781904" y="50101"/>
                </a:moveTo>
                <a:lnTo>
                  <a:pt x="0" y="50101"/>
                </a:lnTo>
                <a:lnTo>
                  <a:pt x="99669" y="0"/>
                </a:lnTo>
                <a:lnTo>
                  <a:pt x="1881682" y="0"/>
                </a:lnTo>
                <a:lnTo>
                  <a:pt x="1781904" y="50101"/>
                </a:lnTo>
                <a:close/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749040" y="4416588"/>
            <a:ext cx="100330" cy="2026285"/>
          </a:xfrm>
          <a:custGeom>
            <a:avLst/>
            <a:gdLst/>
            <a:ahLst/>
            <a:cxnLst/>
            <a:rect l="l" t="t" r="r" b="b"/>
            <a:pathLst>
              <a:path w="100329" h="2026285">
                <a:moveTo>
                  <a:pt x="99778" y="0"/>
                </a:moveTo>
                <a:lnTo>
                  <a:pt x="0" y="50101"/>
                </a:lnTo>
                <a:lnTo>
                  <a:pt x="0" y="2026146"/>
                </a:lnTo>
                <a:lnTo>
                  <a:pt x="99778" y="1976571"/>
                </a:lnTo>
                <a:lnTo>
                  <a:pt x="99778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749040" y="4416588"/>
            <a:ext cx="100330" cy="2026285"/>
          </a:xfrm>
          <a:custGeom>
            <a:avLst/>
            <a:gdLst/>
            <a:ahLst/>
            <a:cxnLst/>
            <a:rect l="l" t="t" r="r" b="b"/>
            <a:pathLst>
              <a:path w="100329" h="2026285">
                <a:moveTo>
                  <a:pt x="99778" y="1976571"/>
                </a:moveTo>
                <a:lnTo>
                  <a:pt x="0" y="2026146"/>
                </a:lnTo>
                <a:lnTo>
                  <a:pt x="0" y="50101"/>
                </a:lnTo>
                <a:lnTo>
                  <a:pt x="99778" y="0"/>
                </a:lnTo>
                <a:lnTo>
                  <a:pt x="99778" y="1976571"/>
                </a:lnTo>
                <a:close/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967135" y="4466697"/>
            <a:ext cx="1782445" cy="1976120"/>
          </a:xfrm>
          <a:custGeom>
            <a:avLst/>
            <a:gdLst/>
            <a:ahLst/>
            <a:cxnLst/>
            <a:rect l="l" t="t" r="r" b="b"/>
            <a:pathLst>
              <a:path w="1782445" h="1976120">
                <a:moveTo>
                  <a:pt x="0" y="1976037"/>
                </a:moveTo>
                <a:lnTo>
                  <a:pt x="1781970" y="1976037"/>
                </a:lnTo>
                <a:lnTo>
                  <a:pt x="1781970" y="0"/>
                </a:lnTo>
                <a:lnTo>
                  <a:pt x="0" y="0"/>
                </a:lnTo>
                <a:lnTo>
                  <a:pt x="0" y="1976037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967135" y="4466697"/>
            <a:ext cx="1782445" cy="1976120"/>
          </a:xfrm>
          <a:custGeom>
            <a:avLst/>
            <a:gdLst/>
            <a:ahLst/>
            <a:cxnLst/>
            <a:rect l="l" t="t" r="r" b="b"/>
            <a:pathLst>
              <a:path w="1782445" h="1976120">
                <a:moveTo>
                  <a:pt x="0" y="1976037"/>
                </a:moveTo>
                <a:lnTo>
                  <a:pt x="1781970" y="1976037"/>
                </a:lnTo>
                <a:lnTo>
                  <a:pt x="1781970" y="0"/>
                </a:lnTo>
                <a:lnTo>
                  <a:pt x="0" y="0"/>
                </a:lnTo>
                <a:lnTo>
                  <a:pt x="0" y="1976037"/>
                </a:lnTo>
                <a:close/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115318" y="5009878"/>
            <a:ext cx="1536065" cy="543560"/>
          </a:xfrm>
          <a:custGeom>
            <a:avLst/>
            <a:gdLst/>
            <a:ahLst/>
            <a:cxnLst/>
            <a:rect l="l" t="t" r="r" b="b"/>
            <a:pathLst>
              <a:path w="1536064" h="543560">
                <a:moveTo>
                  <a:pt x="0" y="543188"/>
                </a:moveTo>
                <a:lnTo>
                  <a:pt x="1535690" y="543188"/>
                </a:lnTo>
                <a:lnTo>
                  <a:pt x="1535690" y="0"/>
                </a:lnTo>
                <a:lnTo>
                  <a:pt x="0" y="0"/>
                </a:lnTo>
                <a:lnTo>
                  <a:pt x="0" y="543188"/>
                </a:lnTo>
                <a:close/>
              </a:path>
            </a:pathLst>
          </a:custGeom>
          <a:ln w="4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378092" y="5084517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>
                <a:moveTo>
                  <a:pt x="0" y="0"/>
                </a:moveTo>
                <a:lnTo>
                  <a:pt x="123139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378092" y="5330241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766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378092" y="5084517"/>
            <a:ext cx="0" cy="245745"/>
          </a:xfrm>
          <a:custGeom>
            <a:avLst/>
            <a:gdLst/>
            <a:ahLst/>
            <a:cxnLst/>
            <a:rect l="l" t="t" r="r" b="b"/>
            <a:pathLst>
              <a:path h="245745">
                <a:moveTo>
                  <a:pt x="0" y="0"/>
                </a:moveTo>
                <a:lnTo>
                  <a:pt x="0" y="245723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575858" y="5157540"/>
            <a:ext cx="0" cy="172720"/>
          </a:xfrm>
          <a:custGeom>
            <a:avLst/>
            <a:gdLst/>
            <a:ahLst/>
            <a:cxnLst/>
            <a:rect l="l" t="t" r="r" b="b"/>
            <a:pathLst>
              <a:path h="172720">
                <a:moveTo>
                  <a:pt x="0" y="0"/>
                </a:moveTo>
                <a:lnTo>
                  <a:pt x="0" y="172701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01232" y="5084517"/>
            <a:ext cx="74930" cy="73025"/>
          </a:xfrm>
          <a:custGeom>
            <a:avLst/>
            <a:gdLst/>
            <a:ahLst/>
            <a:cxnLst/>
            <a:rect l="l" t="t" r="r" b="b"/>
            <a:pathLst>
              <a:path w="74929" h="73025">
                <a:moveTo>
                  <a:pt x="0" y="0"/>
                </a:moveTo>
                <a:lnTo>
                  <a:pt x="74626" y="73022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501232" y="5157540"/>
            <a:ext cx="74930" cy="5080"/>
          </a:xfrm>
          <a:custGeom>
            <a:avLst/>
            <a:gdLst/>
            <a:ahLst/>
            <a:cxnLst/>
            <a:rect l="l" t="t" r="r" b="b"/>
            <a:pathLst>
              <a:path w="74929" h="5079">
                <a:moveTo>
                  <a:pt x="0" y="4785"/>
                </a:moveTo>
                <a:lnTo>
                  <a:pt x="74626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501232" y="5084517"/>
            <a:ext cx="0" cy="78105"/>
          </a:xfrm>
          <a:custGeom>
            <a:avLst/>
            <a:gdLst/>
            <a:ahLst/>
            <a:cxnLst/>
            <a:rect l="l" t="t" r="r" b="b"/>
            <a:pathLst>
              <a:path h="78104">
                <a:moveTo>
                  <a:pt x="0" y="0"/>
                </a:moveTo>
                <a:lnTo>
                  <a:pt x="0" y="77807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036988" y="5207117"/>
            <a:ext cx="1880235" cy="50165"/>
          </a:xfrm>
          <a:custGeom>
            <a:avLst/>
            <a:gdLst/>
            <a:ahLst/>
            <a:cxnLst/>
            <a:rect l="l" t="t" r="r" b="b"/>
            <a:pathLst>
              <a:path w="1880234" h="50164">
                <a:moveTo>
                  <a:pt x="1880067" y="0"/>
                </a:moveTo>
                <a:lnTo>
                  <a:pt x="98031" y="0"/>
                </a:lnTo>
                <a:lnTo>
                  <a:pt x="0" y="50101"/>
                </a:lnTo>
                <a:lnTo>
                  <a:pt x="1781817" y="50101"/>
                </a:lnTo>
                <a:lnTo>
                  <a:pt x="1880067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036988" y="5207117"/>
            <a:ext cx="1880235" cy="50165"/>
          </a:xfrm>
          <a:custGeom>
            <a:avLst/>
            <a:gdLst/>
            <a:ahLst/>
            <a:cxnLst/>
            <a:rect l="l" t="t" r="r" b="b"/>
            <a:pathLst>
              <a:path w="1880234" h="50164">
                <a:moveTo>
                  <a:pt x="1781817" y="50101"/>
                </a:moveTo>
                <a:lnTo>
                  <a:pt x="0" y="50101"/>
                </a:lnTo>
                <a:lnTo>
                  <a:pt x="98031" y="0"/>
                </a:lnTo>
                <a:lnTo>
                  <a:pt x="1880067" y="0"/>
                </a:lnTo>
                <a:lnTo>
                  <a:pt x="1781817" y="50101"/>
                </a:lnTo>
                <a:close/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818805" y="5207117"/>
            <a:ext cx="98425" cy="1235710"/>
          </a:xfrm>
          <a:custGeom>
            <a:avLst/>
            <a:gdLst/>
            <a:ahLst/>
            <a:cxnLst/>
            <a:rect l="l" t="t" r="r" b="b"/>
            <a:pathLst>
              <a:path w="98425" h="1235710">
                <a:moveTo>
                  <a:pt x="98249" y="0"/>
                </a:moveTo>
                <a:lnTo>
                  <a:pt x="0" y="50101"/>
                </a:lnTo>
                <a:lnTo>
                  <a:pt x="0" y="1235617"/>
                </a:lnTo>
                <a:lnTo>
                  <a:pt x="98249" y="1186042"/>
                </a:lnTo>
                <a:lnTo>
                  <a:pt x="98249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818805" y="5207117"/>
            <a:ext cx="98425" cy="1235710"/>
          </a:xfrm>
          <a:custGeom>
            <a:avLst/>
            <a:gdLst/>
            <a:ahLst/>
            <a:cxnLst/>
            <a:rect l="l" t="t" r="r" b="b"/>
            <a:pathLst>
              <a:path w="98425" h="1235710">
                <a:moveTo>
                  <a:pt x="98249" y="1186042"/>
                </a:moveTo>
                <a:lnTo>
                  <a:pt x="0" y="1235617"/>
                </a:lnTo>
                <a:lnTo>
                  <a:pt x="0" y="50101"/>
                </a:lnTo>
                <a:lnTo>
                  <a:pt x="98249" y="0"/>
                </a:lnTo>
                <a:lnTo>
                  <a:pt x="98249" y="1186042"/>
                </a:lnTo>
                <a:close/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036988" y="5257226"/>
            <a:ext cx="1782445" cy="1185545"/>
          </a:xfrm>
          <a:custGeom>
            <a:avLst/>
            <a:gdLst/>
            <a:ahLst/>
            <a:cxnLst/>
            <a:rect l="l" t="t" r="r" b="b"/>
            <a:pathLst>
              <a:path w="1782445" h="1185545">
                <a:moveTo>
                  <a:pt x="0" y="1185509"/>
                </a:moveTo>
                <a:lnTo>
                  <a:pt x="1781970" y="1185509"/>
                </a:lnTo>
                <a:lnTo>
                  <a:pt x="1781970" y="0"/>
                </a:lnTo>
                <a:lnTo>
                  <a:pt x="0" y="0"/>
                </a:lnTo>
                <a:lnTo>
                  <a:pt x="0" y="1185509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036988" y="5257226"/>
            <a:ext cx="1782445" cy="1185545"/>
          </a:xfrm>
          <a:custGeom>
            <a:avLst/>
            <a:gdLst/>
            <a:ahLst/>
            <a:cxnLst/>
            <a:rect l="l" t="t" r="r" b="b"/>
            <a:pathLst>
              <a:path w="1782445" h="1185545">
                <a:moveTo>
                  <a:pt x="0" y="1185509"/>
                </a:moveTo>
                <a:lnTo>
                  <a:pt x="1781970" y="1185509"/>
                </a:lnTo>
                <a:lnTo>
                  <a:pt x="1781970" y="0"/>
                </a:lnTo>
                <a:lnTo>
                  <a:pt x="0" y="0"/>
                </a:lnTo>
                <a:lnTo>
                  <a:pt x="0" y="1185509"/>
                </a:lnTo>
                <a:close/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036988" y="5257226"/>
            <a:ext cx="1782445" cy="422808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562610" marR="410209" indent="49530">
              <a:lnSpc>
                <a:spcPts val="1650"/>
              </a:lnSpc>
              <a:spcBef>
                <a:spcPts val="15"/>
              </a:spcBef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«device»  Server</a:t>
            </a:r>
            <a:r>
              <a:rPr sz="1350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BP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185018" y="5800409"/>
            <a:ext cx="1534160" cy="451277"/>
          </a:xfrm>
          <a:prstGeom prst="rect">
            <a:avLst/>
          </a:prstGeom>
          <a:ln w="4800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0805" marR="307340" indent="199390">
              <a:lnSpc>
                <a:spcPct val="102099"/>
              </a:lnSpc>
              <a:spcBef>
                <a:spcPts val="320"/>
              </a:spcBef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«artifact»  </a:t>
            </a:r>
            <a:r>
              <a:rPr sz="1350" spc="20" dirty="0">
                <a:solidFill>
                  <a:schemeClr val="tx1"/>
                </a:solidFill>
                <a:latin typeface="Arial"/>
                <a:cs typeface="Arial"/>
              </a:rPr>
              <a:t>MySQL</a:t>
            </a:r>
            <a:r>
              <a:rPr sz="135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server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185018" y="5800409"/>
            <a:ext cx="1534160" cy="542925"/>
          </a:xfrm>
          <a:custGeom>
            <a:avLst/>
            <a:gdLst/>
            <a:ahLst/>
            <a:cxnLst/>
            <a:rect l="l" t="t" r="r" b="b"/>
            <a:pathLst>
              <a:path w="1534159" h="542925">
                <a:moveTo>
                  <a:pt x="0" y="542641"/>
                </a:moveTo>
                <a:lnTo>
                  <a:pt x="1534096" y="542641"/>
                </a:lnTo>
                <a:lnTo>
                  <a:pt x="1534096" y="0"/>
                </a:lnTo>
                <a:lnTo>
                  <a:pt x="0" y="0"/>
                </a:lnTo>
                <a:lnTo>
                  <a:pt x="0" y="542641"/>
                </a:lnTo>
                <a:close/>
              </a:path>
            </a:pathLst>
          </a:custGeom>
          <a:ln w="4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447857" y="5875024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139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447857" y="612077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809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447857" y="5875024"/>
            <a:ext cx="0" cy="245745"/>
          </a:xfrm>
          <a:custGeom>
            <a:avLst/>
            <a:gdLst/>
            <a:ahLst/>
            <a:cxnLst/>
            <a:rect l="l" t="t" r="r" b="b"/>
            <a:pathLst>
              <a:path h="245745">
                <a:moveTo>
                  <a:pt x="0" y="0"/>
                </a:moveTo>
                <a:lnTo>
                  <a:pt x="0" y="245745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645667" y="5948068"/>
            <a:ext cx="0" cy="172720"/>
          </a:xfrm>
          <a:custGeom>
            <a:avLst/>
            <a:gdLst/>
            <a:ahLst/>
            <a:cxnLst/>
            <a:rect l="l" t="t" r="r" b="b"/>
            <a:pathLst>
              <a:path h="172720">
                <a:moveTo>
                  <a:pt x="0" y="0"/>
                </a:moveTo>
                <a:lnTo>
                  <a:pt x="0" y="172701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570997" y="5875024"/>
            <a:ext cx="74930" cy="73660"/>
          </a:xfrm>
          <a:custGeom>
            <a:avLst/>
            <a:gdLst/>
            <a:ahLst/>
            <a:cxnLst/>
            <a:rect l="l" t="t" r="r" b="b"/>
            <a:pathLst>
              <a:path w="74929" h="73660">
                <a:moveTo>
                  <a:pt x="0" y="0"/>
                </a:moveTo>
                <a:lnTo>
                  <a:pt x="74669" y="73044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570997" y="5948068"/>
            <a:ext cx="74930" cy="5080"/>
          </a:xfrm>
          <a:custGeom>
            <a:avLst/>
            <a:gdLst/>
            <a:ahLst/>
            <a:cxnLst/>
            <a:rect l="l" t="t" r="r" b="b"/>
            <a:pathLst>
              <a:path w="74929" h="5079">
                <a:moveTo>
                  <a:pt x="0" y="4785"/>
                </a:moveTo>
                <a:lnTo>
                  <a:pt x="74669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570997" y="5875024"/>
            <a:ext cx="0" cy="78105"/>
          </a:xfrm>
          <a:custGeom>
            <a:avLst/>
            <a:gdLst/>
            <a:ahLst/>
            <a:cxnLst/>
            <a:rect l="l" t="t" r="r" b="b"/>
            <a:pathLst>
              <a:path h="78104">
                <a:moveTo>
                  <a:pt x="0" y="0"/>
                </a:moveTo>
                <a:lnTo>
                  <a:pt x="0" y="77829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433044" y="3131334"/>
            <a:ext cx="1880235" cy="50800"/>
          </a:xfrm>
          <a:custGeom>
            <a:avLst/>
            <a:gdLst/>
            <a:ahLst/>
            <a:cxnLst/>
            <a:rect l="l" t="t" r="r" b="b"/>
            <a:pathLst>
              <a:path w="1880234" h="50800">
                <a:moveTo>
                  <a:pt x="1880067" y="0"/>
                </a:moveTo>
                <a:lnTo>
                  <a:pt x="98031" y="0"/>
                </a:lnTo>
                <a:lnTo>
                  <a:pt x="0" y="50254"/>
                </a:lnTo>
                <a:lnTo>
                  <a:pt x="1781817" y="50254"/>
                </a:lnTo>
                <a:lnTo>
                  <a:pt x="1880067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433044" y="3131334"/>
            <a:ext cx="1880235" cy="50800"/>
          </a:xfrm>
          <a:custGeom>
            <a:avLst/>
            <a:gdLst/>
            <a:ahLst/>
            <a:cxnLst/>
            <a:rect l="l" t="t" r="r" b="b"/>
            <a:pathLst>
              <a:path w="1880234" h="50800">
                <a:moveTo>
                  <a:pt x="1781817" y="50254"/>
                </a:moveTo>
                <a:lnTo>
                  <a:pt x="0" y="50254"/>
                </a:lnTo>
                <a:lnTo>
                  <a:pt x="98031" y="0"/>
                </a:lnTo>
                <a:lnTo>
                  <a:pt x="1880067" y="0"/>
                </a:lnTo>
                <a:lnTo>
                  <a:pt x="1781817" y="50254"/>
                </a:lnTo>
                <a:close/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7214861" y="3131334"/>
            <a:ext cx="98425" cy="1235710"/>
          </a:xfrm>
          <a:custGeom>
            <a:avLst/>
            <a:gdLst/>
            <a:ahLst/>
            <a:cxnLst/>
            <a:rect l="l" t="t" r="r" b="b"/>
            <a:pathLst>
              <a:path w="98425" h="1235710">
                <a:moveTo>
                  <a:pt x="98249" y="0"/>
                </a:moveTo>
                <a:lnTo>
                  <a:pt x="0" y="50254"/>
                </a:lnTo>
                <a:lnTo>
                  <a:pt x="0" y="1235676"/>
                </a:lnTo>
                <a:lnTo>
                  <a:pt x="98249" y="1186099"/>
                </a:lnTo>
                <a:lnTo>
                  <a:pt x="98249" y="0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214861" y="3131334"/>
            <a:ext cx="98425" cy="1235710"/>
          </a:xfrm>
          <a:custGeom>
            <a:avLst/>
            <a:gdLst/>
            <a:ahLst/>
            <a:cxnLst/>
            <a:rect l="l" t="t" r="r" b="b"/>
            <a:pathLst>
              <a:path w="98425" h="1235710">
                <a:moveTo>
                  <a:pt x="98249" y="1186099"/>
                </a:moveTo>
                <a:lnTo>
                  <a:pt x="0" y="1235676"/>
                </a:lnTo>
                <a:lnTo>
                  <a:pt x="0" y="50254"/>
                </a:lnTo>
                <a:lnTo>
                  <a:pt x="98249" y="0"/>
                </a:lnTo>
                <a:lnTo>
                  <a:pt x="98249" y="1186099"/>
                </a:lnTo>
                <a:close/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433044" y="3181502"/>
            <a:ext cx="1782445" cy="1185545"/>
          </a:xfrm>
          <a:custGeom>
            <a:avLst/>
            <a:gdLst/>
            <a:ahLst/>
            <a:cxnLst/>
            <a:rect l="l" t="t" r="r" b="b"/>
            <a:pathLst>
              <a:path w="1782445" h="1185545">
                <a:moveTo>
                  <a:pt x="0" y="1185509"/>
                </a:moveTo>
                <a:lnTo>
                  <a:pt x="1781970" y="1185509"/>
                </a:lnTo>
                <a:lnTo>
                  <a:pt x="1781970" y="0"/>
                </a:lnTo>
                <a:lnTo>
                  <a:pt x="0" y="0"/>
                </a:lnTo>
                <a:lnTo>
                  <a:pt x="0" y="1185509"/>
                </a:lnTo>
                <a:close/>
              </a:path>
            </a:pathLst>
          </a:custGeom>
          <a:solidFill>
            <a:srgbClr val="D1EBF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433044" y="3181502"/>
            <a:ext cx="1782445" cy="1185545"/>
          </a:xfrm>
          <a:custGeom>
            <a:avLst/>
            <a:gdLst/>
            <a:ahLst/>
            <a:cxnLst/>
            <a:rect l="l" t="t" r="r" b="b"/>
            <a:pathLst>
              <a:path w="1782445" h="1185545">
                <a:moveTo>
                  <a:pt x="0" y="1185509"/>
                </a:moveTo>
                <a:lnTo>
                  <a:pt x="1781970" y="1185509"/>
                </a:lnTo>
                <a:lnTo>
                  <a:pt x="1781970" y="0"/>
                </a:lnTo>
                <a:lnTo>
                  <a:pt x="0" y="0"/>
                </a:lnTo>
                <a:lnTo>
                  <a:pt x="0" y="1185509"/>
                </a:lnTo>
                <a:close/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33044" y="3181502"/>
            <a:ext cx="1782445" cy="412934"/>
          </a:xfrm>
          <a:prstGeom prst="rect">
            <a:avLst/>
          </a:prstGeom>
          <a:ln w="479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19125" indent="-10160">
              <a:lnSpc>
                <a:spcPts val="1585"/>
              </a:lnSpc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«device»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  <a:p>
            <a:pPr marL="619125">
              <a:lnSpc>
                <a:spcPct val="100000"/>
              </a:lnSpc>
              <a:spcBef>
                <a:spcPts val="45"/>
              </a:spcBef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Terminal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581074" y="3724056"/>
            <a:ext cx="1534160" cy="453586"/>
          </a:xfrm>
          <a:prstGeom prst="rect">
            <a:avLst/>
          </a:prstGeom>
          <a:ln w="4800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37795" marR="377190" indent="139700">
              <a:lnSpc>
                <a:spcPct val="102899"/>
              </a:lnSpc>
              <a:spcBef>
                <a:spcPts val="310"/>
              </a:spcBef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«artifact»  </a:t>
            </a: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IM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350" spc="3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lient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jar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581074" y="3724056"/>
            <a:ext cx="1534160" cy="544830"/>
          </a:xfrm>
          <a:custGeom>
            <a:avLst/>
            <a:gdLst/>
            <a:ahLst/>
            <a:cxnLst/>
            <a:rect l="l" t="t" r="r" b="b"/>
            <a:pathLst>
              <a:path w="1534159" h="544829">
                <a:moveTo>
                  <a:pt x="0" y="544783"/>
                </a:moveTo>
                <a:lnTo>
                  <a:pt x="1534096" y="544783"/>
                </a:lnTo>
                <a:lnTo>
                  <a:pt x="1534096" y="0"/>
                </a:lnTo>
                <a:lnTo>
                  <a:pt x="0" y="0"/>
                </a:lnTo>
                <a:lnTo>
                  <a:pt x="0" y="544783"/>
                </a:lnTo>
                <a:close/>
              </a:path>
            </a:pathLst>
          </a:custGeom>
          <a:ln w="4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843914" y="379928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139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843914" y="404662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809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843914" y="3799285"/>
            <a:ext cx="0" cy="247650"/>
          </a:xfrm>
          <a:custGeom>
            <a:avLst/>
            <a:gdLst/>
            <a:ahLst/>
            <a:cxnLst/>
            <a:rect l="l" t="t" r="r" b="b"/>
            <a:pathLst>
              <a:path h="247650">
                <a:moveTo>
                  <a:pt x="0" y="0"/>
                </a:moveTo>
                <a:lnTo>
                  <a:pt x="0" y="247340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7041723" y="3874012"/>
            <a:ext cx="0" cy="172720"/>
          </a:xfrm>
          <a:custGeom>
            <a:avLst/>
            <a:gdLst/>
            <a:ahLst/>
            <a:cxnLst/>
            <a:rect l="l" t="t" r="r" b="b"/>
            <a:pathLst>
              <a:path h="172720">
                <a:moveTo>
                  <a:pt x="0" y="0"/>
                </a:moveTo>
                <a:lnTo>
                  <a:pt x="0" y="172614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967053" y="3799285"/>
            <a:ext cx="74930" cy="74930"/>
          </a:xfrm>
          <a:custGeom>
            <a:avLst/>
            <a:gdLst/>
            <a:ahLst/>
            <a:cxnLst/>
            <a:rect l="l" t="t" r="r" b="b"/>
            <a:pathLst>
              <a:path w="74929" h="74929">
                <a:moveTo>
                  <a:pt x="0" y="0"/>
                </a:moveTo>
                <a:lnTo>
                  <a:pt x="74669" y="74726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6967053" y="3874012"/>
            <a:ext cx="74930" cy="3175"/>
          </a:xfrm>
          <a:custGeom>
            <a:avLst/>
            <a:gdLst/>
            <a:ahLst/>
            <a:cxnLst/>
            <a:rect l="l" t="t" r="r" b="b"/>
            <a:pathLst>
              <a:path w="74929" h="3175">
                <a:moveTo>
                  <a:pt x="0" y="3058"/>
                </a:moveTo>
                <a:lnTo>
                  <a:pt x="74669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967053" y="3799285"/>
            <a:ext cx="0" cy="78105"/>
          </a:xfrm>
          <a:custGeom>
            <a:avLst/>
            <a:gdLst/>
            <a:ahLst/>
            <a:cxnLst/>
            <a:rect l="l" t="t" r="r" b="b"/>
            <a:pathLst>
              <a:path h="78104">
                <a:moveTo>
                  <a:pt x="0" y="0"/>
                </a:moveTo>
                <a:lnTo>
                  <a:pt x="0" y="77785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967135" y="4466697"/>
            <a:ext cx="1782445" cy="1754839"/>
          </a:xfrm>
          <a:prstGeom prst="rect">
            <a:avLst/>
          </a:prstGeom>
          <a:ln w="479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85"/>
              </a:lnSpc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«device»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Aplikativni</a:t>
            </a:r>
            <a:r>
              <a:rPr sz="135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server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1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1645" marR="668020" indent="-83820">
              <a:lnSpc>
                <a:spcPct val="102099"/>
              </a:lnSpc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«a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rt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fa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t» 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IMS.jar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12115" marR="668020" indent="-34290">
              <a:lnSpc>
                <a:spcPct val="102099"/>
              </a:lnSpc>
              <a:spcBef>
                <a:spcPts val="915"/>
              </a:spcBef>
            </a:pP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«a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rt</a:t>
            </a:r>
            <a:r>
              <a:rPr sz="135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fa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sz="1350" spc="10" dirty="0">
                <a:solidFill>
                  <a:schemeClr val="tx1"/>
                </a:solidFill>
                <a:latin typeface="Arial"/>
                <a:cs typeface="Arial"/>
              </a:rPr>
              <a:t>t» </a:t>
            </a:r>
            <a:r>
              <a:rPr sz="135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350" spc="15" dirty="0">
                <a:solidFill>
                  <a:schemeClr val="tx1"/>
                </a:solidFill>
                <a:latin typeface="Arial"/>
                <a:cs typeface="Arial"/>
              </a:rPr>
              <a:t>ORM.jar</a:t>
            </a:r>
            <a:endParaRPr sz="135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115318" y="5750290"/>
            <a:ext cx="1536065" cy="543560"/>
          </a:xfrm>
          <a:custGeom>
            <a:avLst/>
            <a:gdLst/>
            <a:ahLst/>
            <a:cxnLst/>
            <a:rect l="l" t="t" r="r" b="b"/>
            <a:pathLst>
              <a:path w="1536064" h="543560">
                <a:moveTo>
                  <a:pt x="0" y="543188"/>
                </a:moveTo>
                <a:lnTo>
                  <a:pt x="1535690" y="543188"/>
                </a:lnTo>
                <a:lnTo>
                  <a:pt x="1535690" y="0"/>
                </a:lnTo>
                <a:lnTo>
                  <a:pt x="0" y="0"/>
                </a:lnTo>
                <a:lnTo>
                  <a:pt x="0" y="543188"/>
                </a:lnTo>
                <a:close/>
              </a:path>
            </a:pathLst>
          </a:custGeom>
          <a:ln w="4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378092" y="5824922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>
                <a:moveTo>
                  <a:pt x="0" y="0"/>
                </a:moveTo>
                <a:lnTo>
                  <a:pt x="123139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378092" y="607278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766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78092" y="5824922"/>
            <a:ext cx="0" cy="248285"/>
          </a:xfrm>
          <a:custGeom>
            <a:avLst/>
            <a:gdLst/>
            <a:ahLst/>
            <a:cxnLst/>
            <a:rect l="l" t="t" r="r" b="b"/>
            <a:pathLst>
              <a:path h="248285">
                <a:moveTo>
                  <a:pt x="0" y="0"/>
                </a:moveTo>
                <a:lnTo>
                  <a:pt x="0" y="247865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575858" y="5898491"/>
            <a:ext cx="0" cy="174625"/>
          </a:xfrm>
          <a:custGeom>
            <a:avLst/>
            <a:gdLst/>
            <a:ahLst/>
            <a:cxnLst/>
            <a:rect l="l" t="t" r="r" b="b"/>
            <a:pathLst>
              <a:path h="174625">
                <a:moveTo>
                  <a:pt x="0" y="0"/>
                </a:moveTo>
                <a:lnTo>
                  <a:pt x="0" y="174296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501232" y="5824922"/>
            <a:ext cx="74930" cy="73660"/>
          </a:xfrm>
          <a:custGeom>
            <a:avLst/>
            <a:gdLst/>
            <a:ahLst/>
            <a:cxnLst/>
            <a:rect l="l" t="t" r="r" b="b"/>
            <a:pathLst>
              <a:path w="74929" h="73660">
                <a:moveTo>
                  <a:pt x="0" y="0"/>
                </a:moveTo>
                <a:lnTo>
                  <a:pt x="74626" y="73568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3501232" y="5898491"/>
            <a:ext cx="74930" cy="4445"/>
          </a:xfrm>
          <a:custGeom>
            <a:avLst/>
            <a:gdLst/>
            <a:ahLst/>
            <a:cxnLst/>
            <a:rect l="l" t="t" r="r" b="b"/>
            <a:pathLst>
              <a:path w="74929" h="4445">
                <a:moveTo>
                  <a:pt x="0" y="4260"/>
                </a:moveTo>
                <a:lnTo>
                  <a:pt x="74626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501232" y="5824922"/>
            <a:ext cx="0" cy="78105"/>
          </a:xfrm>
          <a:custGeom>
            <a:avLst/>
            <a:gdLst/>
            <a:ahLst/>
            <a:cxnLst/>
            <a:rect l="l" t="t" r="r" b="b"/>
            <a:pathLst>
              <a:path h="78104">
                <a:moveTo>
                  <a:pt x="0" y="0"/>
                </a:moveTo>
                <a:lnTo>
                  <a:pt x="0" y="77829"/>
                </a:lnTo>
              </a:path>
            </a:pathLst>
          </a:custGeom>
          <a:ln w="4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363192" y="3576416"/>
            <a:ext cx="471170" cy="845185"/>
          </a:xfrm>
          <a:custGeom>
            <a:avLst/>
            <a:gdLst/>
            <a:ahLst/>
            <a:cxnLst/>
            <a:rect l="l" t="t" r="r" b="b"/>
            <a:pathLst>
              <a:path w="471169" h="845185">
                <a:moveTo>
                  <a:pt x="0" y="0"/>
                </a:moveTo>
                <a:lnTo>
                  <a:pt x="470682" y="844978"/>
                </a:lnTo>
              </a:path>
            </a:pathLst>
          </a:custGeom>
          <a:ln w="47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53049" y="2095213"/>
            <a:ext cx="892175" cy="889000"/>
          </a:xfrm>
          <a:custGeom>
            <a:avLst/>
            <a:gdLst/>
            <a:ahLst/>
            <a:cxnLst/>
            <a:rect l="l" t="t" r="r" b="b"/>
            <a:pathLst>
              <a:path w="892175" h="889000">
                <a:moveTo>
                  <a:pt x="0" y="888416"/>
                </a:moveTo>
                <a:lnTo>
                  <a:pt x="891825" y="0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848818" y="3774158"/>
            <a:ext cx="1584325" cy="1483360"/>
          </a:xfrm>
          <a:custGeom>
            <a:avLst/>
            <a:gdLst/>
            <a:ahLst/>
            <a:cxnLst/>
            <a:rect l="l" t="t" r="r" b="b"/>
            <a:pathLst>
              <a:path w="1584325" h="1483360">
                <a:moveTo>
                  <a:pt x="1584225" y="0"/>
                </a:moveTo>
                <a:lnTo>
                  <a:pt x="0" y="1483060"/>
                </a:lnTo>
              </a:path>
            </a:pathLst>
          </a:custGeom>
          <a:ln w="4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848818" y="5849984"/>
            <a:ext cx="1188720" cy="0"/>
          </a:xfrm>
          <a:custGeom>
            <a:avLst/>
            <a:gdLst/>
            <a:ahLst/>
            <a:cxnLst/>
            <a:rect l="l" t="t" r="r" b="b"/>
            <a:pathLst>
              <a:path w="1188720">
                <a:moveTo>
                  <a:pt x="0" y="0"/>
                </a:moveTo>
                <a:lnTo>
                  <a:pt x="1188169" y="0"/>
                </a:lnTo>
              </a:path>
            </a:pathLst>
          </a:custGeom>
          <a:ln w="48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869048" y="5560801"/>
            <a:ext cx="0" cy="203835"/>
          </a:xfrm>
          <a:custGeom>
            <a:avLst/>
            <a:gdLst/>
            <a:ahLst/>
            <a:cxnLst/>
            <a:rect l="l" t="t" r="r" b="b"/>
            <a:pathLst>
              <a:path h="203835">
                <a:moveTo>
                  <a:pt x="0" y="0"/>
                </a:moveTo>
                <a:lnTo>
                  <a:pt x="0" y="203619"/>
                </a:lnTo>
              </a:path>
            </a:pathLst>
          </a:custGeom>
          <a:ln w="48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866646" y="5560801"/>
            <a:ext cx="5080" cy="43180"/>
          </a:xfrm>
          <a:custGeom>
            <a:avLst/>
            <a:gdLst/>
            <a:ahLst/>
            <a:cxnLst/>
            <a:rect l="l" t="t" r="r" b="b"/>
            <a:pathLst>
              <a:path w="5080" h="43179">
                <a:moveTo>
                  <a:pt x="4803" y="3190"/>
                </a:moveTo>
                <a:lnTo>
                  <a:pt x="4803" y="40509"/>
                </a:lnTo>
                <a:lnTo>
                  <a:pt x="4803" y="41580"/>
                </a:lnTo>
                <a:lnTo>
                  <a:pt x="3209" y="43175"/>
                </a:lnTo>
                <a:lnTo>
                  <a:pt x="1593" y="41580"/>
                </a:lnTo>
                <a:lnTo>
                  <a:pt x="0" y="40509"/>
                </a:lnTo>
                <a:lnTo>
                  <a:pt x="0" y="3190"/>
                </a:lnTo>
                <a:lnTo>
                  <a:pt x="1593" y="1595"/>
                </a:lnTo>
                <a:lnTo>
                  <a:pt x="3209" y="0"/>
                </a:lnTo>
                <a:lnTo>
                  <a:pt x="4803" y="1595"/>
                </a:lnTo>
                <a:lnTo>
                  <a:pt x="4803" y="319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866646" y="5624231"/>
            <a:ext cx="5080" cy="42545"/>
          </a:xfrm>
          <a:custGeom>
            <a:avLst/>
            <a:gdLst/>
            <a:ahLst/>
            <a:cxnLst/>
            <a:rect l="l" t="t" r="r" b="b"/>
            <a:pathLst>
              <a:path w="5080" h="42545">
                <a:moveTo>
                  <a:pt x="4803" y="3190"/>
                </a:moveTo>
                <a:lnTo>
                  <a:pt x="4803" y="40509"/>
                </a:lnTo>
                <a:lnTo>
                  <a:pt x="4803" y="42104"/>
                </a:lnTo>
                <a:lnTo>
                  <a:pt x="3209" y="42104"/>
                </a:lnTo>
                <a:lnTo>
                  <a:pt x="1593" y="42104"/>
                </a:lnTo>
                <a:lnTo>
                  <a:pt x="0" y="40509"/>
                </a:lnTo>
                <a:lnTo>
                  <a:pt x="0" y="3190"/>
                </a:lnTo>
                <a:lnTo>
                  <a:pt x="1593" y="1595"/>
                </a:lnTo>
                <a:lnTo>
                  <a:pt x="3209" y="0"/>
                </a:lnTo>
                <a:lnTo>
                  <a:pt x="4803" y="1595"/>
                </a:lnTo>
                <a:lnTo>
                  <a:pt x="4803" y="319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2866646" y="5688186"/>
            <a:ext cx="5080" cy="42545"/>
          </a:xfrm>
          <a:custGeom>
            <a:avLst/>
            <a:gdLst/>
            <a:ahLst/>
            <a:cxnLst/>
            <a:rect l="l" t="t" r="r" b="b"/>
            <a:pathLst>
              <a:path w="5080" h="42545">
                <a:moveTo>
                  <a:pt x="4803" y="1616"/>
                </a:moveTo>
                <a:lnTo>
                  <a:pt x="4803" y="38914"/>
                </a:lnTo>
                <a:lnTo>
                  <a:pt x="4803" y="40509"/>
                </a:lnTo>
                <a:lnTo>
                  <a:pt x="3209" y="42126"/>
                </a:lnTo>
                <a:lnTo>
                  <a:pt x="1593" y="40509"/>
                </a:lnTo>
                <a:lnTo>
                  <a:pt x="0" y="38914"/>
                </a:lnTo>
                <a:lnTo>
                  <a:pt x="0" y="1616"/>
                </a:lnTo>
                <a:lnTo>
                  <a:pt x="1593" y="0"/>
                </a:lnTo>
                <a:lnTo>
                  <a:pt x="3209" y="0"/>
                </a:lnTo>
                <a:lnTo>
                  <a:pt x="4803" y="0"/>
                </a:lnTo>
                <a:lnTo>
                  <a:pt x="4803" y="1616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798155" y="5689519"/>
            <a:ext cx="121920" cy="60960"/>
          </a:xfrm>
          <a:custGeom>
            <a:avLst/>
            <a:gdLst/>
            <a:ahLst/>
            <a:cxnLst/>
            <a:rect l="l" t="t" r="r" b="b"/>
            <a:pathLst>
              <a:path w="121919" h="60960">
                <a:moveTo>
                  <a:pt x="0" y="0"/>
                </a:moveTo>
                <a:lnTo>
                  <a:pt x="60762" y="60786"/>
                </a:lnTo>
                <a:lnTo>
                  <a:pt x="121524" y="0"/>
                </a:lnTo>
              </a:path>
            </a:pathLst>
          </a:custGeom>
          <a:ln w="4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08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UKLJUČENI SLUČAJEVI</a:t>
            </a:r>
            <a:r>
              <a:rPr lang="en-US" sz="3600" spc="-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151" y="1603247"/>
            <a:ext cx="8261984" cy="1750060"/>
          </a:xfrm>
          <a:custGeom>
            <a:avLst/>
            <a:gdLst/>
            <a:ahLst/>
            <a:cxnLst/>
            <a:rect l="l" t="t" r="r" b="b"/>
            <a:pathLst>
              <a:path w="8261984" h="1750060">
                <a:moveTo>
                  <a:pt x="0" y="1749552"/>
                </a:moveTo>
                <a:lnTo>
                  <a:pt x="8261604" y="1749552"/>
                </a:lnTo>
                <a:lnTo>
                  <a:pt x="8261604" y="0"/>
                </a:lnTo>
                <a:lnTo>
                  <a:pt x="0" y="0"/>
                </a:lnTo>
                <a:lnTo>
                  <a:pt x="0" y="1749552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2891" y="1643507"/>
            <a:ext cx="7579995" cy="16567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39751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jedan, složeniji slučaj korišćenja može 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uključuje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includes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 druge,  jednostavnije slučajeve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5080" indent="-266700" algn="just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 postoji standardan način tekstualnog prikazivanja uključenog slučaja  korišćenja, ali se kao pogodna mogućnost preporučuje podvlačenje koje  ukazuje na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hipervezu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4340" y="4029455"/>
            <a:ext cx="2871470" cy="2228215"/>
          </a:xfrm>
          <a:custGeom>
            <a:avLst/>
            <a:gdLst/>
            <a:ahLst/>
            <a:cxnLst/>
            <a:rect l="l" t="t" r="r" b="b"/>
            <a:pathLst>
              <a:path w="2871470" h="2228215">
                <a:moveTo>
                  <a:pt x="0" y="2228088"/>
                </a:moveTo>
                <a:lnTo>
                  <a:pt x="2871216" y="2228088"/>
                </a:lnTo>
                <a:lnTo>
                  <a:pt x="2871216" y="0"/>
                </a:lnTo>
                <a:lnTo>
                  <a:pt x="0" y="0"/>
                </a:lnTo>
                <a:lnTo>
                  <a:pt x="0" y="222808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4340" y="4029455"/>
            <a:ext cx="2871470" cy="2228215"/>
          </a:xfrm>
          <a:custGeom>
            <a:avLst/>
            <a:gdLst/>
            <a:ahLst/>
            <a:cxnLst/>
            <a:rect l="l" t="t" r="r" b="b"/>
            <a:pathLst>
              <a:path w="2871470" h="2228215">
                <a:moveTo>
                  <a:pt x="0" y="2228088"/>
                </a:moveTo>
                <a:lnTo>
                  <a:pt x="2871216" y="2228088"/>
                </a:lnTo>
                <a:lnTo>
                  <a:pt x="2871216" y="0"/>
                </a:lnTo>
                <a:lnTo>
                  <a:pt x="0" y="0"/>
                </a:lnTo>
                <a:lnTo>
                  <a:pt x="0" y="222808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4340" y="4029455"/>
            <a:ext cx="2871470" cy="222821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285"/>
              </a:spcBef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Kupovina</a:t>
            </a:r>
            <a:r>
              <a:rPr sz="14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proizvoda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</a:pPr>
            <a:r>
              <a:rPr sz="1400" spc="-10" dirty="0">
                <a:solidFill>
                  <a:schemeClr val="tx1"/>
                </a:solidFill>
                <a:latin typeface="Arial"/>
                <a:cs typeface="Arial"/>
              </a:rPr>
              <a:t>Nivo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cilja:</a:t>
            </a:r>
            <a:r>
              <a:rPr sz="14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osnovni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Osnovni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uspešan</a:t>
            </a:r>
            <a:r>
              <a:rPr sz="14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scenario: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430530" marR="125730" indent="-343535">
              <a:lnSpc>
                <a:spcPct val="100000"/>
              </a:lnSpc>
              <a:buFont typeface="Arial"/>
              <a:buChar char="•"/>
              <a:tabLst>
                <a:tab pos="431165" algn="l"/>
              </a:tabLst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Kupac </a:t>
            </a:r>
            <a:r>
              <a:rPr sz="1400" u="heavy" dirty="0">
                <a:solidFill>
                  <a:schemeClr val="tx1"/>
                </a:solidFill>
                <a:latin typeface="Arial"/>
                <a:cs typeface="Arial"/>
              </a:rPr>
              <a:t>pregleda katalog i</a:t>
            </a:r>
            <a:r>
              <a:rPr sz="1400" u="heavy" spc="-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u="heavy" dirty="0">
                <a:solidFill>
                  <a:schemeClr val="tx1"/>
                </a:solidFill>
                <a:latin typeface="Arial"/>
                <a:cs typeface="Arial"/>
              </a:rPr>
              <a:t>bira  </a:t>
            </a:r>
            <a:r>
              <a:rPr sz="1400" u="heavy" spc="-5" dirty="0">
                <a:solidFill>
                  <a:schemeClr val="tx1"/>
                </a:solidFill>
                <a:latin typeface="Arial"/>
                <a:cs typeface="Arial"/>
              </a:rPr>
              <a:t>proizvode </a:t>
            </a:r>
            <a:r>
              <a:rPr sz="1400" u="heavy" dirty="0">
                <a:solidFill>
                  <a:schemeClr val="tx1"/>
                </a:solidFill>
                <a:latin typeface="Arial"/>
                <a:cs typeface="Arial"/>
              </a:rPr>
              <a:t>koje hoće da</a:t>
            </a:r>
            <a:r>
              <a:rPr sz="1400" u="heavy" spc="-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u="heavy" dirty="0">
                <a:solidFill>
                  <a:schemeClr val="tx1"/>
                </a:solidFill>
                <a:latin typeface="Arial"/>
                <a:cs typeface="Arial"/>
              </a:rPr>
              <a:t>kupi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430530" indent="-343535">
              <a:lnSpc>
                <a:spcPct val="100000"/>
              </a:lnSpc>
              <a:buChar char="•"/>
              <a:tabLst>
                <a:tab pos="431165" algn="l"/>
              </a:tabLst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Kupac 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završava</a:t>
            </a:r>
            <a:r>
              <a:rPr sz="14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pregled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R="1317625" algn="ctr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kataloga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  <a:p>
            <a:pPr marL="86995">
              <a:lnSpc>
                <a:spcPct val="100000"/>
              </a:lnSpc>
              <a:tabLst>
                <a:tab pos="430530" algn="l"/>
              </a:tabLst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•	</a:t>
            </a:r>
            <a:r>
              <a:rPr sz="1400" spc="-5" dirty="0">
                <a:solidFill>
                  <a:schemeClr val="tx1"/>
                </a:solidFill>
                <a:latin typeface="Arial"/>
                <a:cs typeface="Arial"/>
              </a:rPr>
              <a:t>....................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54297" y="4839080"/>
            <a:ext cx="4995545" cy="153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Font typeface="Wingdings"/>
              <a:buChar char=""/>
              <a:tabLst>
                <a:tab pos="27940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Pogodni za opisivanje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složenih koraka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koji bi zauzeli  puno prostora u osnovnom</a:t>
            </a:r>
            <a:r>
              <a:rPr sz="16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scenariju.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Font typeface="Wingdings"/>
              <a:buChar char=""/>
              <a:tabLst>
                <a:tab pos="27940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Pogodni za opisivanje koraka koji se</a:t>
            </a:r>
            <a:r>
              <a:rPr sz="16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ponavljaju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2794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više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slučajeva</a:t>
            </a:r>
            <a:r>
              <a:rPr sz="16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korišćenja.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279400" indent="-266700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Font typeface="Wingdings"/>
              <a:buChar char=""/>
              <a:tabLst>
                <a:tab pos="27940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Nije pogodno praviti više nivoa</a:t>
            </a:r>
            <a:r>
              <a:rPr sz="16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ugnježdavanja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7840" y="3650233"/>
            <a:ext cx="6978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68779" y="3297428"/>
            <a:ext cx="636270" cy="1808480"/>
          </a:xfrm>
          <a:custGeom>
            <a:avLst/>
            <a:gdLst/>
            <a:ahLst/>
            <a:cxnLst/>
            <a:rect l="l" t="t" r="r" b="b"/>
            <a:pathLst>
              <a:path w="636269" h="1808479">
                <a:moveTo>
                  <a:pt x="594062" y="1737945"/>
                </a:moveTo>
                <a:lnTo>
                  <a:pt x="564007" y="1748282"/>
                </a:lnTo>
                <a:lnTo>
                  <a:pt x="624713" y="1807972"/>
                </a:lnTo>
                <a:lnTo>
                  <a:pt x="632480" y="1749933"/>
                </a:lnTo>
                <a:lnTo>
                  <a:pt x="598169" y="1749933"/>
                </a:lnTo>
                <a:lnTo>
                  <a:pt x="594062" y="1737945"/>
                </a:lnTo>
                <a:close/>
              </a:path>
              <a:path w="636269" h="1808479">
                <a:moveTo>
                  <a:pt x="605988" y="1733844"/>
                </a:moveTo>
                <a:lnTo>
                  <a:pt x="594062" y="1737945"/>
                </a:lnTo>
                <a:lnTo>
                  <a:pt x="598169" y="1749933"/>
                </a:lnTo>
                <a:lnTo>
                  <a:pt x="610107" y="1745869"/>
                </a:lnTo>
                <a:lnTo>
                  <a:pt x="605988" y="1733844"/>
                </a:lnTo>
                <a:close/>
              </a:path>
              <a:path w="636269" h="1808479">
                <a:moveTo>
                  <a:pt x="636015" y="1723517"/>
                </a:moveTo>
                <a:lnTo>
                  <a:pt x="605988" y="1733844"/>
                </a:lnTo>
                <a:lnTo>
                  <a:pt x="610107" y="1745869"/>
                </a:lnTo>
                <a:lnTo>
                  <a:pt x="598169" y="1749933"/>
                </a:lnTo>
                <a:lnTo>
                  <a:pt x="632480" y="1749933"/>
                </a:lnTo>
                <a:lnTo>
                  <a:pt x="636015" y="1723517"/>
                </a:lnTo>
                <a:close/>
              </a:path>
              <a:path w="636269" h="1808479">
                <a:moveTo>
                  <a:pt x="11937" y="0"/>
                </a:moveTo>
                <a:lnTo>
                  <a:pt x="0" y="4063"/>
                </a:lnTo>
                <a:lnTo>
                  <a:pt x="594062" y="1737945"/>
                </a:lnTo>
                <a:lnTo>
                  <a:pt x="605988" y="1733844"/>
                </a:lnTo>
                <a:lnTo>
                  <a:pt x="1193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25765" y="3517400"/>
            <a:ext cx="2987040" cy="864235"/>
          </a:xfrm>
          <a:custGeom>
            <a:avLst/>
            <a:gdLst/>
            <a:ahLst/>
            <a:cxnLst/>
            <a:rect l="l" t="t" r="r" b="b"/>
            <a:pathLst>
              <a:path w="2987040" h="864235">
                <a:moveTo>
                  <a:pt x="1914661" y="782312"/>
                </a:moveTo>
                <a:lnTo>
                  <a:pt x="1140110" y="782312"/>
                </a:lnTo>
                <a:lnTo>
                  <a:pt x="1179474" y="802423"/>
                </a:lnTo>
                <a:lnTo>
                  <a:pt x="1225141" y="820097"/>
                </a:lnTo>
                <a:lnTo>
                  <a:pt x="1276374" y="835118"/>
                </a:lnTo>
                <a:lnTo>
                  <a:pt x="1332435" y="847275"/>
                </a:lnTo>
                <a:lnTo>
                  <a:pt x="1392586" y="856353"/>
                </a:lnTo>
                <a:lnTo>
                  <a:pt x="1449630" y="861670"/>
                </a:lnTo>
                <a:lnTo>
                  <a:pt x="1506623" y="864100"/>
                </a:lnTo>
                <a:lnTo>
                  <a:pt x="1563020" y="863757"/>
                </a:lnTo>
                <a:lnTo>
                  <a:pt x="1618276" y="860759"/>
                </a:lnTo>
                <a:lnTo>
                  <a:pt x="1671844" y="855219"/>
                </a:lnTo>
                <a:lnTo>
                  <a:pt x="1723178" y="847254"/>
                </a:lnTo>
                <a:lnTo>
                  <a:pt x="1771733" y="836979"/>
                </a:lnTo>
                <a:lnTo>
                  <a:pt x="1816962" y="824510"/>
                </a:lnTo>
                <a:lnTo>
                  <a:pt x="1858320" y="809962"/>
                </a:lnTo>
                <a:lnTo>
                  <a:pt x="1895261" y="793450"/>
                </a:lnTo>
                <a:lnTo>
                  <a:pt x="1914661" y="782312"/>
                </a:lnTo>
                <a:close/>
              </a:path>
              <a:path w="2987040" h="864235">
                <a:moveTo>
                  <a:pt x="2478211" y="706493"/>
                </a:moveTo>
                <a:lnTo>
                  <a:pt x="402621" y="706493"/>
                </a:lnTo>
                <a:lnTo>
                  <a:pt x="406431" y="709033"/>
                </a:lnTo>
                <a:lnTo>
                  <a:pt x="440936" y="729233"/>
                </a:lnTo>
                <a:lnTo>
                  <a:pt x="477784" y="746448"/>
                </a:lnTo>
                <a:lnTo>
                  <a:pt x="518432" y="761776"/>
                </a:lnTo>
                <a:lnTo>
                  <a:pt x="562434" y="775172"/>
                </a:lnTo>
                <a:lnTo>
                  <a:pt x="609344" y="786592"/>
                </a:lnTo>
                <a:lnTo>
                  <a:pt x="658715" y="795991"/>
                </a:lnTo>
                <a:lnTo>
                  <a:pt x="710101" y="803325"/>
                </a:lnTo>
                <a:lnTo>
                  <a:pt x="763054" y="808549"/>
                </a:lnTo>
                <a:lnTo>
                  <a:pt x="817128" y="811619"/>
                </a:lnTo>
                <a:lnTo>
                  <a:pt x="871877" y="812491"/>
                </a:lnTo>
                <a:lnTo>
                  <a:pt x="926854" y="811119"/>
                </a:lnTo>
                <a:lnTo>
                  <a:pt x="981612" y="807460"/>
                </a:lnTo>
                <a:lnTo>
                  <a:pt x="1035706" y="801468"/>
                </a:lnTo>
                <a:lnTo>
                  <a:pt x="1088687" y="793100"/>
                </a:lnTo>
                <a:lnTo>
                  <a:pt x="1140110" y="782312"/>
                </a:lnTo>
                <a:lnTo>
                  <a:pt x="1914661" y="782312"/>
                </a:lnTo>
                <a:lnTo>
                  <a:pt x="1927238" y="775091"/>
                </a:lnTo>
                <a:lnTo>
                  <a:pt x="1953706" y="754999"/>
                </a:lnTo>
                <a:lnTo>
                  <a:pt x="1974119" y="733290"/>
                </a:lnTo>
                <a:lnTo>
                  <a:pt x="2395352" y="733290"/>
                </a:lnTo>
                <a:lnTo>
                  <a:pt x="2419169" y="727572"/>
                </a:lnTo>
                <a:lnTo>
                  <a:pt x="2466054" y="711985"/>
                </a:lnTo>
                <a:lnTo>
                  <a:pt x="2478211" y="706493"/>
                </a:lnTo>
                <a:close/>
              </a:path>
              <a:path w="2987040" h="864235">
                <a:moveTo>
                  <a:pt x="2395352" y="733290"/>
                </a:moveTo>
                <a:lnTo>
                  <a:pt x="1974119" y="733290"/>
                </a:lnTo>
                <a:lnTo>
                  <a:pt x="2022739" y="743467"/>
                </a:lnTo>
                <a:lnTo>
                  <a:pt x="2074179" y="750895"/>
                </a:lnTo>
                <a:lnTo>
                  <a:pt x="2127692" y="755489"/>
                </a:lnTo>
                <a:lnTo>
                  <a:pt x="2182526" y="757166"/>
                </a:lnTo>
                <a:lnTo>
                  <a:pt x="2247394" y="755326"/>
                </a:lnTo>
                <a:lnTo>
                  <a:pt x="2309010" y="749565"/>
                </a:lnTo>
                <a:lnTo>
                  <a:pt x="2366545" y="740206"/>
                </a:lnTo>
                <a:lnTo>
                  <a:pt x="2395352" y="733290"/>
                </a:lnTo>
                <a:close/>
              </a:path>
              <a:path w="2987040" h="864235">
                <a:moveTo>
                  <a:pt x="722150" y="75824"/>
                </a:moveTo>
                <a:lnTo>
                  <a:pt x="670337" y="77462"/>
                </a:lnTo>
                <a:lnTo>
                  <a:pt x="602748" y="83104"/>
                </a:lnTo>
                <a:lnTo>
                  <a:pt x="539562" y="92339"/>
                </a:lnTo>
                <a:lnTo>
                  <a:pt x="481398" y="104845"/>
                </a:lnTo>
                <a:lnTo>
                  <a:pt x="428873" y="120303"/>
                </a:lnTo>
                <a:lnTo>
                  <a:pt x="382606" y="138394"/>
                </a:lnTo>
                <a:lnTo>
                  <a:pt x="343216" y="158799"/>
                </a:lnTo>
                <a:lnTo>
                  <a:pt x="311320" y="181198"/>
                </a:lnTo>
                <a:lnTo>
                  <a:pt x="272486" y="230700"/>
                </a:lnTo>
                <a:lnTo>
                  <a:pt x="266784" y="257164"/>
                </a:lnTo>
                <a:lnTo>
                  <a:pt x="271049" y="284345"/>
                </a:lnTo>
                <a:lnTo>
                  <a:pt x="268509" y="287012"/>
                </a:lnTo>
                <a:lnTo>
                  <a:pt x="212894" y="291440"/>
                </a:lnTo>
                <a:lnTo>
                  <a:pt x="161027" y="299795"/>
                </a:lnTo>
                <a:lnTo>
                  <a:pt x="114159" y="311764"/>
                </a:lnTo>
                <a:lnTo>
                  <a:pt x="73539" y="327038"/>
                </a:lnTo>
                <a:lnTo>
                  <a:pt x="12458" y="370412"/>
                </a:lnTo>
                <a:lnTo>
                  <a:pt x="0" y="396530"/>
                </a:lnTo>
                <a:lnTo>
                  <a:pt x="2398" y="422679"/>
                </a:lnTo>
                <a:lnTo>
                  <a:pt x="19013" y="447879"/>
                </a:lnTo>
                <a:lnTo>
                  <a:pt x="49202" y="471151"/>
                </a:lnTo>
                <a:lnTo>
                  <a:pt x="92322" y="491515"/>
                </a:lnTo>
                <a:lnTo>
                  <a:pt x="147732" y="507992"/>
                </a:lnTo>
                <a:lnTo>
                  <a:pt x="108275" y="528633"/>
                </a:lnTo>
                <a:lnTo>
                  <a:pt x="81438" y="551870"/>
                </a:lnTo>
                <a:lnTo>
                  <a:pt x="67937" y="576822"/>
                </a:lnTo>
                <a:lnTo>
                  <a:pt x="68484" y="602607"/>
                </a:lnTo>
                <a:lnTo>
                  <a:pt x="105620" y="647342"/>
                </a:lnTo>
                <a:lnTo>
                  <a:pt x="139158" y="666061"/>
                </a:lnTo>
                <a:lnTo>
                  <a:pt x="180879" y="681791"/>
                </a:lnTo>
                <a:lnTo>
                  <a:pt x="229435" y="694116"/>
                </a:lnTo>
                <a:lnTo>
                  <a:pt x="283475" y="702619"/>
                </a:lnTo>
                <a:lnTo>
                  <a:pt x="341654" y="706883"/>
                </a:lnTo>
                <a:lnTo>
                  <a:pt x="2478211" y="706493"/>
                </a:lnTo>
                <a:lnTo>
                  <a:pt x="2539289" y="673249"/>
                </a:lnTo>
                <a:lnTo>
                  <a:pt x="2579618" y="626582"/>
                </a:lnTo>
                <a:lnTo>
                  <a:pt x="2585370" y="601083"/>
                </a:lnTo>
                <a:lnTo>
                  <a:pt x="2644171" y="596247"/>
                </a:lnTo>
                <a:lnTo>
                  <a:pt x="2700686" y="588494"/>
                </a:lnTo>
                <a:lnTo>
                  <a:pt x="2754249" y="577955"/>
                </a:lnTo>
                <a:lnTo>
                  <a:pt x="2804191" y="564761"/>
                </a:lnTo>
                <a:lnTo>
                  <a:pt x="2860660" y="544641"/>
                </a:lnTo>
                <a:lnTo>
                  <a:pt x="2906964" y="521824"/>
                </a:lnTo>
                <a:lnTo>
                  <a:pt x="2942925" y="496844"/>
                </a:lnTo>
                <a:lnTo>
                  <a:pt x="2983118" y="442523"/>
                </a:lnTo>
                <a:lnTo>
                  <a:pt x="2986998" y="414250"/>
                </a:lnTo>
                <a:lnTo>
                  <a:pt x="2979832" y="385947"/>
                </a:lnTo>
                <a:lnTo>
                  <a:pt x="2961444" y="358147"/>
                </a:lnTo>
                <a:lnTo>
                  <a:pt x="2931658" y="331383"/>
                </a:lnTo>
                <a:lnTo>
                  <a:pt x="2890297" y="306189"/>
                </a:lnTo>
                <a:lnTo>
                  <a:pt x="2895131" y="301496"/>
                </a:lnTo>
                <a:lnTo>
                  <a:pt x="2899537" y="296743"/>
                </a:lnTo>
                <a:lnTo>
                  <a:pt x="2903513" y="291919"/>
                </a:lnTo>
                <a:lnTo>
                  <a:pt x="2907061" y="287012"/>
                </a:lnTo>
                <a:lnTo>
                  <a:pt x="2918736" y="261178"/>
                </a:lnTo>
                <a:lnTo>
                  <a:pt x="2918601" y="235663"/>
                </a:lnTo>
                <a:lnTo>
                  <a:pt x="2885835" y="187609"/>
                </a:lnTo>
                <a:lnTo>
                  <a:pt x="2814615" y="146898"/>
                </a:lnTo>
                <a:lnTo>
                  <a:pt x="2766414" y="130560"/>
                </a:lnTo>
                <a:lnTo>
                  <a:pt x="2710795" y="117575"/>
                </a:lnTo>
                <a:lnTo>
                  <a:pt x="2648489" y="108450"/>
                </a:lnTo>
                <a:lnTo>
                  <a:pt x="2643313" y="100957"/>
                </a:lnTo>
                <a:lnTo>
                  <a:pt x="969041" y="100957"/>
                </a:lnTo>
                <a:lnTo>
                  <a:pt x="922838" y="91640"/>
                </a:lnTo>
                <a:lnTo>
                  <a:pt x="874582" y="84423"/>
                </a:lnTo>
                <a:lnTo>
                  <a:pt x="824738" y="79351"/>
                </a:lnTo>
                <a:lnTo>
                  <a:pt x="773772" y="76469"/>
                </a:lnTo>
                <a:lnTo>
                  <a:pt x="722150" y="75824"/>
                </a:lnTo>
                <a:close/>
              </a:path>
              <a:path w="2987040" h="864235">
                <a:moveTo>
                  <a:pt x="1298447" y="23790"/>
                </a:moveTo>
                <a:lnTo>
                  <a:pt x="1241761" y="25299"/>
                </a:lnTo>
                <a:lnTo>
                  <a:pt x="1186576" y="30186"/>
                </a:lnTo>
                <a:lnTo>
                  <a:pt x="1133918" y="38326"/>
                </a:lnTo>
                <a:lnTo>
                  <a:pt x="1084810" y="49597"/>
                </a:lnTo>
                <a:lnTo>
                  <a:pt x="1040278" y="63875"/>
                </a:lnTo>
                <a:lnTo>
                  <a:pt x="1001347" y="81036"/>
                </a:lnTo>
                <a:lnTo>
                  <a:pt x="969041" y="100957"/>
                </a:lnTo>
                <a:lnTo>
                  <a:pt x="2643313" y="100957"/>
                </a:lnTo>
                <a:lnTo>
                  <a:pt x="2633307" y="86473"/>
                </a:lnTo>
                <a:lnTo>
                  <a:pt x="2608945" y="65984"/>
                </a:lnTo>
                <a:lnTo>
                  <a:pt x="2608354" y="65651"/>
                </a:lnTo>
                <a:lnTo>
                  <a:pt x="1552860" y="65651"/>
                </a:lnTo>
                <a:lnTo>
                  <a:pt x="1533181" y="58511"/>
                </a:lnTo>
                <a:lnTo>
                  <a:pt x="1490299" y="46041"/>
                </a:lnTo>
                <a:lnTo>
                  <a:pt x="1412222" y="31396"/>
                </a:lnTo>
                <a:lnTo>
                  <a:pt x="1355609" y="25781"/>
                </a:lnTo>
                <a:lnTo>
                  <a:pt x="1298447" y="23790"/>
                </a:lnTo>
                <a:close/>
              </a:path>
              <a:path w="2987040" h="864235">
                <a:moveTo>
                  <a:pt x="1841593" y="0"/>
                </a:moveTo>
                <a:lnTo>
                  <a:pt x="1783352" y="791"/>
                </a:lnTo>
                <a:lnTo>
                  <a:pt x="1726993" y="5929"/>
                </a:lnTo>
                <a:lnTo>
                  <a:pt x="1674141" y="15198"/>
                </a:lnTo>
                <a:lnTo>
                  <a:pt x="1626419" y="28384"/>
                </a:lnTo>
                <a:lnTo>
                  <a:pt x="1585451" y="45273"/>
                </a:lnTo>
                <a:lnTo>
                  <a:pt x="1552860" y="65651"/>
                </a:lnTo>
                <a:lnTo>
                  <a:pt x="2608354" y="65651"/>
                </a:lnTo>
                <a:lnTo>
                  <a:pt x="2576034" y="47424"/>
                </a:lnTo>
                <a:lnTo>
                  <a:pt x="2573957" y="46601"/>
                </a:lnTo>
                <a:lnTo>
                  <a:pt x="2062384" y="46601"/>
                </a:lnTo>
                <a:lnTo>
                  <a:pt x="2039953" y="36278"/>
                </a:lnTo>
                <a:lnTo>
                  <a:pt x="2014759" y="27074"/>
                </a:lnTo>
                <a:lnTo>
                  <a:pt x="1987089" y="19061"/>
                </a:lnTo>
                <a:lnTo>
                  <a:pt x="1957228" y="12311"/>
                </a:lnTo>
                <a:lnTo>
                  <a:pt x="1900093" y="3768"/>
                </a:lnTo>
                <a:lnTo>
                  <a:pt x="1841593" y="0"/>
                </a:lnTo>
                <a:close/>
              </a:path>
              <a:path w="2987040" h="864235">
                <a:moveTo>
                  <a:pt x="2342200" y="268"/>
                </a:moveTo>
                <a:lnTo>
                  <a:pt x="2290699" y="388"/>
                </a:lnTo>
                <a:lnTo>
                  <a:pt x="2239845" y="3591"/>
                </a:lnTo>
                <a:lnTo>
                  <a:pt x="2190613" y="9845"/>
                </a:lnTo>
                <a:lnTo>
                  <a:pt x="2143976" y="19119"/>
                </a:lnTo>
                <a:lnTo>
                  <a:pt x="2100871" y="31396"/>
                </a:lnTo>
                <a:lnTo>
                  <a:pt x="2062384" y="46601"/>
                </a:lnTo>
                <a:lnTo>
                  <a:pt x="2573957" y="46601"/>
                </a:lnTo>
                <a:lnTo>
                  <a:pt x="2535205" y="31234"/>
                </a:lnTo>
                <a:lnTo>
                  <a:pt x="2490852" y="18713"/>
                </a:lnTo>
                <a:lnTo>
                  <a:pt x="2443250" y="9399"/>
                </a:lnTo>
                <a:lnTo>
                  <a:pt x="2393375" y="3261"/>
                </a:lnTo>
                <a:lnTo>
                  <a:pt x="2342200" y="26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197094" y="468160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60">
                <a:moveTo>
                  <a:pt x="24002" y="0"/>
                </a:moveTo>
                <a:lnTo>
                  <a:pt x="14626" y="1893"/>
                </a:lnTo>
                <a:lnTo>
                  <a:pt x="7000" y="7048"/>
                </a:lnTo>
                <a:lnTo>
                  <a:pt x="1875" y="14680"/>
                </a:lnTo>
                <a:lnTo>
                  <a:pt x="0" y="24003"/>
                </a:lnTo>
                <a:lnTo>
                  <a:pt x="1875" y="33379"/>
                </a:lnTo>
                <a:lnTo>
                  <a:pt x="7000" y="41005"/>
                </a:lnTo>
                <a:lnTo>
                  <a:pt x="14626" y="46130"/>
                </a:lnTo>
                <a:lnTo>
                  <a:pt x="24002" y="48006"/>
                </a:lnTo>
                <a:lnTo>
                  <a:pt x="33325" y="46130"/>
                </a:lnTo>
                <a:lnTo>
                  <a:pt x="40957" y="41005"/>
                </a:lnTo>
                <a:lnTo>
                  <a:pt x="46112" y="33379"/>
                </a:lnTo>
                <a:lnTo>
                  <a:pt x="48005" y="24003"/>
                </a:lnTo>
                <a:lnTo>
                  <a:pt x="46112" y="14680"/>
                </a:lnTo>
                <a:lnTo>
                  <a:pt x="40957" y="7048"/>
                </a:lnTo>
                <a:lnTo>
                  <a:pt x="33325" y="1893"/>
                </a:lnTo>
                <a:lnTo>
                  <a:pt x="2400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16092" y="4548885"/>
            <a:ext cx="96520" cy="96520"/>
          </a:xfrm>
          <a:custGeom>
            <a:avLst/>
            <a:gdLst/>
            <a:ahLst/>
            <a:cxnLst/>
            <a:rect l="l" t="t" r="r" b="b"/>
            <a:pathLst>
              <a:path w="96520" h="96520">
                <a:moveTo>
                  <a:pt x="48006" y="0"/>
                </a:moveTo>
                <a:lnTo>
                  <a:pt x="29360" y="3768"/>
                </a:lnTo>
                <a:lnTo>
                  <a:pt x="14097" y="14049"/>
                </a:lnTo>
                <a:lnTo>
                  <a:pt x="3786" y="29307"/>
                </a:lnTo>
                <a:lnTo>
                  <a:pt x="0" y="48006"/>
                </a:lnTo>
                <a:lnTo>
                  <a:pt x="3786" y="66651"/>
                </a:lnTo>
                <a:lnTo>
                  <a:pt x="14097" y="81914"/>
                </a:lnTo>
                <a:lnTo>
                  <a:pt x="29360" y="92225"/>
                </a:lnTo>
                <a:lnTo>
                  <a:pt x="48006" y="96012"/>
                </a:lnTo>
                <a:lnTo>
                  <a:pt x="66704" y="92225"/>
                </a:lnTo>
                <a:lnTo>
                  <a:pt x="81962" y="81914"/>
                </a:lnTo>
                <a:lnTo>
                  <a:pt x="92243" y="66651"/>
                </a:lnTo>
                <a:lnTo>
                  <a:pt x="96012" y="48006"/>
                </a:lnTo>
                <a:lnTo>
                  <a:pt x="92243" y="29307"/>
                </a:lnTo>
                <a:lnTo>
                  <a:pt x="81962" y="14049"/>
                </a:lnTo>
                <a:lnTo>
                  <a:pt x="66704" y="3768"/>
                </a:lnTo>
                <a:lnTo>
                  <a:pt x="4800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473446" y="4386960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5" h="144145">
                <a:moveTo>
                  <a:pt x="72008" y="0"/>
                </a:moveTo>
                <a:lnTo>
                  <a:pt x="43987" y="5661"/>
                </a:lnTo>
                <a:lnTo>
                  <a:pt x="21097" y="21097"/>
                </a:lnTo>
                <a:lnTo>
                  <a:pt x="5661" y="43987"/>
                </a:lnTo>
                <a:lnTo>
                  <a:pt x="0" y="72008"/>
                </a:lnTo>
                <a:lnTo>
                  <a:pt x="5661" y="100030"/>
                </a:lnTo>
                <a:lnTo>
                  <a:pt x="21097" y="122920"/>
                </a:lnTo>
                <a:lnTo>
                  <a:pt x="43987" y="138356"/>
                </a:lnTo>
                <a:lnTo>
                  <a:pt x="72008" y="144018"/>
                </a:lnTo>
                <a:lnTo>
                  <a:pt x="100030" y="138356"/>
                </a:lnTo>
                <a:lnTo>
                  <a:pt x="122920" y="122920"/>
                </a:lnTo>
                <a:lnTo>
                  <a:pt x="138356" y="100030"/>
                </a:lnTo>
                <a:lnTo>
                  <a:pt x="144017" y="72008"/>
                </a:lnTo>
                <a:lnTo>
                  <a:pt x="138356" y="43987"/>
                </a:lnTo>
                <a:lnTo>
                  <a:pt x="122920" y="21097"/>
                </a:lnTo>
                <a:lnTo>
                  <a:pt x="100030" y="5661"/>
                </a:lnTo>
                <a:lnTo>
                  <a:pt x="7200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25765" y="3517400"/>
            <a:ext cx="2987040" cy="864235"/>
          </a:xfrm>
          <a:custGeom>
            <a:avLst/>
            <a:gdLst/>
            <a:ahLst/>
            <a:cxnLst/>
            <a:rect l="l" t="t" r="r" b="b"/>
            <a:pathLst>
              <a:path w="2987040" h="864235">
                <a:moveTo>
                  <a:pt x="271049" y="284345"/>
                </a:moveTo>
                <a:lnTo>
                  <a:pt x="272486" y="230700"/>
                </a:lnTo>
                <a:lnTo>
                  <a:pt x="311320" y="181198"/>
                </a:lnTo>
                <a:lnTo>
                  <a:pt x="343216" y="158799"/>
                </a:lnTo>
                <a:lnTo>
                  <a:pt x="382606" y="138394"/>
                </a:lnTo>
                <a:lnTo>
                  <a:pt x="428873" y="120303"/>
                </a:lnTo>
                <a:lnTo>
                  <a:pt x="481398" y="104845"/>
                </a:lnTo>
                <a:lnTo>
                  <a:pt x="539562" y="92339"/>
                </a:lnTo>
                <a:lnTo>
                  <a:pt x="602748" y="83104"/>
                </a:lnTo>
                <a:lnTo>
                  <a:pt x="670337" y="77462"/>
                </a:lnTo>
                <a:lnTo>
                  <a:pt x="722150" y="75824"/>
                </a:lnTo>
                <a:lnTo>
                  <a:pt x="773772" y="76469"/>
                </a:lnTo>
                <a:lnTo>
                  <a:pt x="824738" y="79351"/>
                </a:lnTo>
                <a:lnTo>
                  <a:pt x="874582" y="84423"/>
                </a:lnTo>
                <a:lnTo>
                  <a:pt x="922838" y="91640"/>
                </a:lnTo>
                <a:lnTo>
                  <a:pt x="969041" y="100957"/>
                </a:lnTo>
                <a:lnTo>
                  <a:pt x="1001347" y="81036"/>
                </a:lnTo>
                <a:lnTo>
                  <a:pt x="1040278" y="63875"/>
                </a:lnTo>
                <a:lnTo>
                  <a:pt x="1084810" y="49597"/>
                </a:lnTo>
                <a:lnTo>
                  <a:pt x="1133918" y="38326"/>
                </a:lnTo>
                <a:lnTo>
                  <a:pt x="1186576" y="30186"/>
                </a:lnTo>
                <a:lnTo>
                  <a:pt x="1241761" y="25299"/>
                </a:lnTo>
                <a:lnTo>
                  <a:pt x="1298447" y="23790"/>
                </a:lnTo>
                <a:lnTo>
                  <a:pt x="1355609" y="25781"/>
                </a:lnTo>
                <a:lnTo>
                  <a:pt x="1412222" y="31396"/>
                </a:lnTo>
                <a:lnTo>
                  <a:pt x="1467262" y="40759"/>
                </a:lnTo>
                <a:lnTo>
                  <a:pt x="1512300" y="51966"/>
                </a:lnTo>
                <a:lnTo>
                  <a:pt x="1552860" y="65651"/>
                </a:lnTo>
                <a:lnTo>
                  <a:pt x="1585451" y="45273"/>
                </a:lnTo>
                <a:lnTo>
                  <a:pt x="1626419" y="28384"/>
                </a:lnTo>
                <a:lnTo>
                  <a:pt x="1674141" y="15198"/>
                </a:lnTo>
                <a:lnTo>
                  <a:pt x="1726993" y="5929"/>
                </a:lnTo>
                <a:lnTo>
                  <a:pt x="1783352" y="791"/>
                </a:lnTo>
                <a:lnTo>
                  <a:pt x="1841593" y="0"/>
                </a:lnTo>
                <a:lnTo>
                  <a:pt x="1900093" y="3768"/>
                </a:lnTo>
                <a:lnTo>
                  <a:pt x="1957228" y="12311"/>
                </a:lnTo>
                <a:lnTo>
                  <a:pt x="2014759" y="27074"/>
                </a:lnTo>
                <a:lnTo>
                  <a:pt x="2062384" y="46601"/>
                </a:lnTo>
                <a:lnTo>
                  <a:pt x="2100909" y="31381"/>
                </a:lnTo>
                <a:lnTo>
                  <a:pt x="2143976" y="19119"/>
                </a:lnTo>
                <a:lnTo>
                  <a:pt x="2190613" y="9845"/>
                </a:lnTo>
                <a:lnTo>
                  <a:pt x="2239845" y="3591"/>
                </a:lnTo>
                <a:lnTo>
                  <a:pt x="2290699" y="388"/>
                </a:lnTo>
                <a:lnTo>
                  <a:pt x="2342200" y="268"/>
                </a:lnTo>
                <a:lnTo>
                  <a:pt x="2393375" y="3261"/>
                </a:lnTo>
                <a:lnTo>
                  <a:pt x="2443250" y="9399"/>
                </a:lnTo>
                <a:lnTo>
                  <a:pt x="2490852" y="18713"/>
                </a:lnTo>
                <a:lnTo>
                  <a:pt x="2535205" y="31234"/>
                </a:lnTo>
                <a:lnTo>
                  <a:pt x="2576034" y="47424"/>
                </a:lnTo>
                <a:lnTo>
                  <a:pt x="2633307" y="86473"/>
                </a:lnTo>
                <a:lnTo>
                  <a:pt x="2648489" y="108450"/>
                </a:lnTo>
                <a:lnTo>
                  <a:pt x="2710795" y="117575"/>
                </a:lnTo>
                <a:lnTo>
                  <a:pt x="2766414" y="130560"/>
                </a:lnTo>
                <a:lnTo>
                  <a:pt x="2814615" y="146898"/>
                </a:lnTo>
                <a:lnTo>
                  <a:pt x="2854666" y="166083"/>
                </a:lnTo>
                <a:lnTo>
                  <a:pt x="2907391" y="210971"/>
                </a:lnTo>
                <a:lnTo>
                  <a:pt x="2918736" y="261178"/>
                </a:lnTo>
                <a:lnTo>
                  <a:pt x="2907061" y="287012"/>
                </a:lnTo>
                <a:lnTo>
                  <a:pt x="2903513" y="291919"/>
                </a:lnTo>
                <a:lnTo>
                  <a:pt x="2899537" y="296743"/>
                </a:lnTo>
                <a:lnTo>
                  <a:pt x="2895131" y="301496"/>
                </a:lnTo>
                <a:lnTo>
                  <a:pt x="2890297" y="306189"/>
                </a:lnTo>
                <a:lnTo>
                  <a:pt x="2931658" y="331383"/>
                </a:lnTo>
                <a:lnTo>
                  <a:pt x="2961444" y="358147"/>
                </a:lnTo>
                <a:lnTo>
                  <a:pt x="2979832" y="385947"/>
                </a:lnTo>
                <a:lnTo>
                  <a:pt x="2986998" y="414250"/>
                </a:lnTo>
                <a:lnTo>
                  <a:pt x="2983118" y="442523"/>
                </a:lnTo>
                <a:lnTo>
                  <a:pt x="2942925" y="496844"/>
                </a:lnTo>
                <a:lnTo>
                  <a:pt x="2906964" y="521824"/>
                </a:lnTo>
                <a:lnTo>
                  <a:pt x="2860660" y="544641"/>
                </a:lnTo>
                <a:lnTo>
                  <a:pt x="2804191" y="564761"/>
                </a:lnTo>
                <a:lnTo>
                  <a:pt x="2754249" y="577955"/>
                </a:lnTo>
                <a:lnTo>
                  <a:pt x="2700686" y="588494"/>
                </a:lnTo>
                <a:lnTo>
                  <a:pt x="2644171" y="596247"/>
                </a:lnTo>
                <a:lnTo>
                  <a:pt x="2585370" y="601083"/>
                </a:lnTo>
                <a:lnTo>
                  <a:pt x="2579618" y="626582"/>
                </a:lnTo>
                <a:lnTo>
                  <a:pt x="2539289" y="673249"/>
                </a:lnTo>
                <a:lnTo>
                  <a:pt x="2506370" y="693770"/>
                </a:lnTo>
                <a:lnTo>
                  <a:pt x="2466054" y="711985"/>
                </a:lnTo>
                <a:lnTo>
                  <a:pt x="2419169" y="727572"/>
                </a:lnTo>
                <a:lnTo>
                  <a:pt x="2366545" y="740206"/>
                </a:lnTo>
                <a:lnTo>
                  <a:pt x="2309010" y="749565"/>
                </a:lnTo>
                <a:lnTo>
                  <a:pt x="2247394" y="755326"/>
                </a:lnTo>
                <a:lnTo>
                  <a:pt x="2182526" y="757166"/>
                </a:lnTo>
                <a:lnTo>
                  <a:pt x="2127692" y="755489"/>
                </a:lnTo>
                <a:lnTo>
                  <a:pt x="2074179" y="750895"/>
                </a:lnTo>
                <a:lnTo>
                  <a:pt x="2022739" y="743467"/>
                </a:lnTo>
                <a:lnTo>
                  <a:pt x="1974119" y="733290"/>
                </a:lnTo>
                <a:lnTo>
                  <a:pt x="1953706" y="754999"/>
                </a:lnTo>
                <a:lnTo>
                  <a:pt x="1895261" y="793450"/>
                </a:lnTo>
                <a:lnTo>
                  <a:pt x="1858320" y="809962"/>
                </a:lnTo>
                <a:lnTo>
                  <a:pt x="1816962" y="824510"/>
                </a:lnTo>
                <a:lnTo>
                  <a:pt x="1771733" y="836979"/>
                </a:lnTo>
                <a:lnTo>
                  <a:pt x="1723178" y="847254"/>
                </a:lnTo>
                <a:lnTo>
                  <a:pt x="1671844" y="855219"/>
                </a:lnTo>
                <a:lnTo>
                  <a:pt x="1618276" y="860759"/>
                </a:lnTo>
                <a:lnTo>
                  <a:pt x="1563020" y="863757"/>
                </a:lnTo>
                <a:lnTo>
                  <a:pt x="1506623" y="864100"/>
                </a:lnTo>
                <a:lnTo>
                  <a:pt x="1449630" y="861670"/>
                </a:lnTo>
                <a:lnTo>
                  <a:pt x="1392586" y="856353"/>
                </a:lnTo>
                <a:lnTo>
                  <a:pt x="1332435" y="847275"/>
                </a:lnTo>
                <a:lnTo>
                  <a:pt x="1276374" y="835118"/>
                </a:lnTo>
                <a:lnTo>
                  <a:pt x="1225141" y="820097"/>
                </a:lnTo>
                <a:lnTo>
                  <a:pt x="1179474" y="802423"/>
                </a:lnTo>
                <a:lnTo>
                  <a:pt x="1140110" y="782312"/>
                </a:lnTo>
                <a:lnTo>
                  <a:pt x="1088687" y="793100"/>
                </a:lnTo>
                <a:lnTo>
                  <a:pt x="1035706" y="801468"/>
                </a:lnTo>
                <a:lnTo>
                  <a:pt x="981612" y="807460"/>
                </a:lnTo>
                <a:lnTo>
                  <a:pt x="926854" y="811119"/>
                </a:lnTo>
                <a:lnTo>
                  <a:pt x="871877" y="812491"/>
                </a:lnTo>
                <a:lnTo>
                  <a:pt x="817128" y="811619"/>
                </a:lnTo>
                <a:lnTo>
                  <a:pt x="763054" y="808549"/>
                </a:lnTo>
                <a:lnTo>
                  <a:pt x="710101" y="803325"/>
                </a:lnTo>
                <a:lnTo>
                  <a:pt x="658715" y="795991"/>
                </a:lnTo>
                <a:lnTo>
                  <a:pt x="609344" y="786592"/>
                </a:lnTo>
                <a:lnTo>
                  <a:pt x="562434" y="775172"/>
                </a:lnTo>
                <a:lnTo>
                  <a:pt x="518432" y="761776"/>
                </a:lnTo>
                <a:lnTo>
                  <a:pt x="477784" y="746448"/>
                </a:lnTo>
                <a:lnTo>
                  <a:pt x="440936" y="729233"/>
                </a:lnTo>
                <a:lnTo>
                  <a:pt x="406431" y="709033"/>
                </a:lnTo>
                <a:lnTo>
                  <a:pt x="402621" y="706493"/>
                </a:lnTo>
                <a:lnTo>
                  <a:pt x="341654" y="706883"/>
                </a:lnTo>
                <a:lnTo>
                  <a:pt x="283475" y="702619"/>
                </a:lnTo>
                <a:lnTo>
                  <a:pt x="229435" y="694116"/>
                </a:lnTo>
                <a:lnTo>
                  <a:pt x="180879" y="681791"/>
                </a:lnTo>
                <a:lnTo>
                  <a:pt x="139158" y="666061"/>
                </a:lnTo>
                <a:lnTo>
                  <a:pt x="105620" y="647342"/>
                </a:lnTo>
                <a:lnTo>
                  <a:pt x="68484" y="602607"/>
                </a:lnTo>
                <a:lnTo>
                  <a:pt x="67937" y="576822"/>
                </a:lnTo>
                <a:lnTo>
                  <a:pt x="81438" y="551870"/>
                </a:lnTo>
                <a:lnTo>
                  <a:pt x="108275" y="528633"/>
                </a:lnTo>
                <a:lnTo>
                  <a:pt x="147732" y="507992"/>
                </a:lnTo>
                <a:lnTo>
                  <a:pt x="92322" y="491515"/>
                </a:lnTo>
                <a:lnTo>
                  <a:pt x="49202" y="471151"/>
                </a:lnTo>
                <a:lnTo>
                  <a:pt x="19013" y="447879"/>
                </a:lnTo>
                <a:lnTo>
                  <a:pt x="2398" y="422679"/>
                </a:lnTo>
                <a:lnTo>
                  <a:pt x="0" y="396530"/>
                </a:lnTo>
                <a:lnTo>
                  <a:pt x="12458" y="370412"/>
                </a:lnTo>
                <a:lnTo>
                  <a:pt x="73539" y="327038"/>
                </a:lnTo>
                <a:lnTo>
                  <a:pt x="114159" y="311764"/>
                </a:lnTo>
                <a:lnTo>
                  <a:pt x="161027" y="299795"/>
                </a:lnTo>
                <a:lnTo>
                  <a:pt x="212894" y="291440"/>
                </a:lnTo>
                <a:lnTo>
                  <a:pt x="268509" y="287012"/>
                </a:lnTo>
                <a:lnTo>
                  <a:pt x="271049" y="28434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197094" y="4681601"/>
            <a:ext cx="48260" cy="48260"/>
          </a:xfrm>
          <a:custGeom>
            <a:avLst/>
            <a:gdLst/>
            <a:ahLst/>
            <a:cxnLst/>
            <a:rect l="l" t="t" r="r" b="b"/>
            <a:pathLst>
              <a:path w="48260" h="48260">
                <a:moveTo>
                  <a:pt x="48005" y="24003"/>
                </a:moveTo>
                <a:lnTo>
                  <a:pt x="46112" y="33379"/>
                </a:lnTo>
                <a:lnTo>
                  <a:pt x="40957" y="41005"/>
                </a:lnTo>
                <a:lnTo>
                  <a:pt x="33325" y="46130"/>
                </a:lnTo>
                <a:lnTo>
                  <a:pt x="24002" y="48006"/>
                </a:lnTo>
                <a:lnTo>
                  <a:pt x="14626" y="46130"/>
                </a:lnTo>
                <a:lnTo>
                  <a:pt x="7000" y="41005"/>
                </a:lnTo>
                <a:lnTo>
                  <a:pt x="1875" y="33379"/>
                </a:lnTo>
                <a:lnTo>
                  <a:pt x="0" y="24003"/>
                </a:lnTo>
                <a:lnTo>
                  <a:pt x="1875" y="14680"/>
                </a:lnTo>
                <a:lnTo>
                  <a:pt x="7000" y="7048"/>
                </a:lnTo>
                <a:lnTo>
                  <a:pt x="14626" y="1893"/>
                </a:lnTo>
                <a:lnTo>
                  <a:pt x="24002" y="0"/>
                </a:lnTo>
                <a:lnTo>
                  <a:pt x="33325" y="1893"/>
                </a:lnTo>
                <a:lnTo>
                  <a:pt x="40957" y="7048"/>
                </a:lnTo>
                <a:lnTo>
                  <a:pt x="46112" y="14680"/>
                </a:lnTo>
                <a:lnTo>
                  <a:pt x="48005" y="2400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316092" y="4548885"/>
            <a:ext cx="96520" cy="96520"/>
          </a:xfrm>
          <a:custGeom>
            <a:avLst/>
            <a:gdLst/>
            <a:ahLst/>
            <a:cxnLst/>
            <a:rect l="l" t="t" r="r" b="b"/>
            <a:pathLst>
              <a:path w="96520" h="96520">
                <a:moveTo>
                  <a:pt x="96012" y="48006"/>
                </a:moveTo>
                <a:lnTo>
                  <a:pt x="92243" y="66651"/>
                </a:lnTo>
                <a:lnTo>
                  <a:pt x="81962" y="81914"/>
                </a:lnTo>
                <a:lnTo>
                  <a:pt x="66704" y="92225"/>
                </a:lnTo>
                <a:lnTo>
                  <a:pt x="48006" y="96012"/>
                </a:lnTo>
                <a:lnTo>
                  <a:pt x="29360" y="92225"/>
                </a:lnTo>
                <a:lnTo>
                  <a:pt x="14097" y="81914"/>
                </a:lnTo>
                <a:lnTo>
                  <a:pt x="3786" y="66651"/>
                </a:lnTo>
                <a:lnTo>
                  <a:pt x="0" y="48006"/>
                </a:lnTo>
                <a:lnTo>
                  <a:pt x="3786" y="29307"/>
                </a:lnTo>
                <a:lnTo>
                  <a:pt x="14097" y="14049"/>
                </a:lnTo>
                <a:lnTo>
                  <a:pt x="29360" y="3768"/>
                </a:lnTo>
                <a:lnTo>
                  <a:pt x="48006" y="0"/>
                </a:lnTo>
                <a:lnTo>
                  <a:pt x="66704" y="3768"/>
                </a:lnTo>
                <a:lnTo>
                  <a:pt x="81962" y="14049"/>
                </a:lnTo>
                <a:lnTo>
                  <a:pt x="92243" y="29307"/>
                </a:lnTo>
                <a:lnTo>
                  <a:pt x="96012" y="4800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473446" y="4386960"/>
            <a:ext cx="144145" cy="144145"/>
          </a:xfrm>
          <a:custGeom>
            <a:avLst/>
            <a:gdLst/>
            <a:ahLst/>
            <a:cxnLst/>
            <a:rect l="l" t="t" r="r" b="b"/>
            <a:pathLst>
              <a:path w="144145" h="144145">
                <a:moveTo>
                  <a:pt x="144017" y="72008"/>
                </a:moveTo>
                <a:lnTo>
                  <a:pt x="138356" y="100030"/>
                </a:lnTo>
                <a:lnTo>
                  <a:pt x="122920" y="122920"/>
                </a:lnTo>
                <a:lnTo>
                  <a:pt x="100030" y="138356"/>
                </a:lnTo>
                <a:lnTo>
                  <a:pt x="72008" y="144018"/>
                </a:lnTo>
                <a:lnTo>
                  <a:pt x="43987" y="138356"/>
                </a:lnTo>
                <a:lnTo>
                  <a:pt x="21097" y="122920"/>
                </a:lnTo>
                <a:lnTo>
                  <a:pt x="5661" y="100030"/>
                </a:lnTo>
                <a:lnTo>
                  <a:pt x="0" y="72008"/>
                </a:lnTo>
                <a:lnTo>
                  <a:pt x="5661" y="43987"/>
                </a:lnTo>
                <a:lnTo>
                  <a:pt x="21097" y="21097"/>
                </a:lnTo>
                <a:lnTo>
                  <a:pt x="43987" y="5661"/>
                </a:lnTo>
                <a:lnTo>
                  <a:pt x="72008" y="0"/>
                </a:lnTo>
                <a:lnTo>
                  <a:pt x="100030" y="5661"/>
                </a:lnTo>
                <a:lnTo>
                  <a:pt x="122920" y="21097"/>
                </a:lnTo>
                <a:lnTo>
                  <a:pt x="138356" y="43987"/>
                </a:lnTo>
                <a:lnTo>
                  <a:pt x="144017" y="72008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76672" y="4021963"/>
            <a:ext cx="175260" cy="16510"/>
          </a:xfrm>
          <a:custGeom>
            <a:avLst/>
            <a:gdLst/>
            <a:ahLst/>
            <a:cxnLst/>
            <a:rect l="l" t="t" r="r" b="b"/>
            <a:pathLst>
              <a:path w="175260" h="16510">
                <a:moveTo>
                  <a:pt x="174878" y="16001"/>
                </a:moveTo>
                <a:lnTo>
                  <a:pt x="129266" y="16037"/>
                </a:lnTo>
                <a:lnTo>
                  <a:pt x="84391" y="13335"/>
                </a:lnTo>
                <a:lnTo>
                  <a:pt x="41040" y="7965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29403" y="4212463"/>
            <a:ext cx="76835" cy="7620"/>
          </a:xfrm>
          <a:custGeom>
            <a:avLst/>
            <a:gdLst/>
            <a:ahLst/>
            <a:cxnLst/>
            <a:rect l="l" t="t" r="r" b="b"/>
            <a:pathLst>
              <a:path w="76835" h="7620">
                <a:moveTo>
                  <a:pt x="76581" y="0"/>
                </a:moveTo>
                <a:lnTo>
                  <a:pt x="57971" y="2619"/>
                </a:lnTo>
                <a:lnTo>
                  <a:pt x="38957" y="4762"/>
                </a:lnTo>
                <a:lnTo>
                  <a:pt x="19609" y="6429"/>
                </a:lnTo>
                <a:lnTo>
                  <a:pt x="0" y="761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819521" y="4261484"/>
            <a:ext cx="46355" cy="34925"/>
          </a:xfrm>
          <a:custGeom>
            <a:avLst/>
            <a:gdLst/>
            <a:ahLst/>
            <a:cxnLst/>
            <a:rect l="l" t="t" r="r" b="b"/>
            <a:pathLst>
              <a:path w="46354" h="34925">
                <a:moveTo>
                  <a:pt x="46100" y="34797"/>
                </a:moveTo>
                <a:lnTo>
                  <a:pt x="32843" y="26467"/>
                </a:lnTo>
                <a:lnTo>
                  <a:pt x="20716" y="17875"/>
                </a:lnTo>
                <a:lnTo>
                  <a:pt x="9757" y="9044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700266" y="4209415"/>
            <a:ext cx="18415" cy="38735"/>
          </a:xfrm>
          <a:custGeom>
            <a:avLst/>
            <a:gdLst/>
            <a:ahLst/>
            <a:cxnLst/>
            <a:rect l="l" t="t" r="r" b="b"/>
            <a:pathLst>
              <a:path w="18415" h="38735">
                <a:moveTo>
                  <a:pt x="18414" y="0"/>
                </a:moveTo>
                <a:lnTo>
                  <a:pt x="15698" y="9687"/>
                </a:lnTo>
                <a:lnTo>
                  <a:pt x="11731" y="19304"/>
                </a:lnTo>
                <a:lnTo>
                  <a:pt x="6502" y="28825"/>
                </a:lnTo>
                <a:lnTo>
                  <a:pt x="0" y="3822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084821" y="3973448"/>
            <a:ext cx="224790" cy="142875"/>
          </a:xfrm>
          <a:custGeom>
            <a:avLst/>
            <a:gdLst/>
            <a:ahLst/>
            <a:cxnLst/>
            <a:rect l="l" t="t" r="r" b="b"/>
            <a:pathLst>
              <a:path w="224790" h="142875">
                <a:moveTo>
                  <a:pt x="0" y="0"/>
                </a:moveTo>
                <a:lnTo>
                  <a:pt x="64839" y="15583"/>
                </a:lnTo>
                <a:lnTo>
                  <a:pt x="120109" y="35343"/>
                </a:lnTo>
                <a:lnTo>
                  <a:pt x="164766" y="58610"/>
                </a:lnTo>
                <a:lnTo>
                  <a:pt x="197771" y="84713"/>
                </a:lnTo>
                <a:lnTo>
                  <a:pt x="218084" y="112982"/>
                </a:lnTo>
                <a:lnTo>
                  <a:pt x="224662" y="14274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514590" y="3821429"/>
            <a:ext cx="100330" cy="53975"/>
          </a:xfrm>
          <a:custGeom>
            <a:avLst/>
            <a:gdLst/>
            <a:ahLst/>
            <a:cxnLst/>
            <a:rect l="l" t="t" r="r" b="b"/>
            <a:pathLst>
              <a:path w="100329" h="53975">
                <a:moveTo>
                  <a:pt x="99949" y="0"/>
                </a:moveTo>
                <a:lnTo>
                  <a:pt x="80992" y="15053"/>
                </a:lnTo>
                <a:lnTo>
                  <a:pt x="57832" y="29083"/>
                </a:lnTo>
                <a:lnTo>
                  <a:pt x="30743" y="41969"/>
                </a:lnTo>
                <a:lnTo>
                  <a:pt x="0" y="53594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374635" y="3622928"/>
            <a:ext cx="5715" cy="25400"/>
          </a:xfrm>
          <a:custGeom>
            <a:avLst/>
            <a:gdLst/>
            <a:ahLst/>
            <a:cxnLst/>
            <a:rect l="l" t="t" r="r" b="b"/>
            <a:pathLst>
              <a:path w="5715" h="25400">
                <a:moveTo>
                  <a:pt x="0" y="0"/>
                </a:moveTo>
                <a:lnTo>
                  <a:pt x="2476" y="6234"/>
                </a:lnTo>
                <a:lnTo>
                  <a:pt x="4191" y="12541"/>
                </a:lnTo>
                <a:lnTo>
                  <a:pt x="5143" y="18895"/>
                </a:lnTo>
                <a:lnTo>
                  <a:pt x="5334" y="2527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735953" y="3561207"/>
            <a:ext cx="51435" cy="32384"/>
          </a:xfrm>
          <a:custGeom>
            <a:avLst/>
            <a:gdLst/>
            <a:ahLst/>
            <a:cxnLst/>
            <a:rect l="l" t="t" r="r" b="b"/>
            <a:pathLst>
              <a:path w="51434" h="32385">
                <a:moveTo>
                  <a:pt x="0" y="32130"/>
                </a:moveTo>
                <a:lnTo>
                  <a:pt x="10588" y="23592"/>
                </a:lnTo>
                <a:lnTo>
                  <a:pt x="22701" y="15351"/>
                </a:lnTo>
                <a:lnTo>
                  <a:pt x="36290" y="7467"/>
                </a:lnTo>
                <a:lnTo>
                  <a:pt x="513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256782" y="3580891"/>
            <a:ext cx="25400" cy="27940"/>
          </a:xfrm>
          <a:custGeom>
            <a:avLst/>
            <a:gdLst/>
            <a:ahLst/>
            <a:cxnLst/>
            <a:rect l="l" t="t" r="r" b="b"/>
            <a:pathLst>
              <a:path w="25400" h="27939">
                <a:moveTo>
                  <a:pt x="0" y="27813"/>
                </a:moveTo>
                <a:lnTo>
                  <a:pt x="4568" y="20699"/>
                </a:lnTo>
                <a:lnTo>
                  <a:pt x="10255" y="13668"/>
                </a:lnTo>
                <a:lnTo>
                  <a:pt x="17037" y="6756"/>
                </a:lnTo>
                <a:lnTo>
                  <a:pt x="24891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694426" y="3618229"/>
            <a:ext cx="90170" cy="27305"/>
          </a:xfrm>
          <a:custGeom>
            <a:avLst/>
            <a:gdLst/>
            <a:ahLst/>
            <a:cxnLst/>
            <a:rect l="l" t="t" r="r" b="b"/>
            <a:pathLst>
              <a:path w="90170" h="27304">
                <a:moveTo>
                  <a:pt x="0" y="0"/>
                </a:moveTo>
                <a:lnTo>
                  <a:pt x="23995" y="5903"/>
                </a:lnTo>
                <a:lnTo>
                  <a:pt x="46989" y="12366"/>
                </a:lnTo>
                <a:lnTo>
                  <a:pt x="68937" y="19377"/>
                </a:lnTo>
                <a:lnTo>
                  <a:pt x="89788" y="269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996815" y="3801745"/>
            <a:ext cx="15875" cy="28575"/>
          </a:xfrm>
          <a:custGeom>
            <a:avLst/>
            <a:gdLst/>
            <a:ahLst/>
            <a:cxnLst/>
            <a:rect l="l" t="t" r="r" b="b"/>
            <a:pathLst>
              <a:path w="15875" h="28575">
                <a:moveTo>
                  <a:pt x="15748" y="28447"/>
                </a:moveTo>
                <a:lnTo>
                  <a:pt x="10751" y="21449"/>
                </a:lnTo>
                <a:lnTo>
                  <a:pt x="6445" y="14366"/>
                </a:lnTo>
                <a:lnTo>
                  <a:pt x="2853" y="7213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13679" y="3685667"/>
            <a:ext cx="160083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585" marR="5080" indent="-9652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Kada se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koriste  uključeni</a:t>
            </a:r>
            <a:r>
              <a:rPr sz="18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SK?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5593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DODATNE</a:t>
            </a:r>
            <a:r>
              <a:rPr lang="en-US" spc="-10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INFORMACIJE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1208" y="1737360"/>
            <a:ext cx="8109584" cy="2573020"/>
          </a:xfrm>
          <a:custGeom>
            <a:avLst/>
            <a:gdLst/>
            <a:ahLst/>
            <a:cxnLst/>
            <a:rect l="l" t="t" r="r" b="b"/>
            <a:pathLst>
              <a:path w="8109584" h="2573020">
                <a:moveTo>
                  <a:pt x="0" y="2572512"/>
                </a:moveTo>
                <a:lnTo>
                  <a:pt x="8109204" y="2572512"/>
                </a:lnTo>
                <a:lnTo>
                  <a:pt x="8109204" y="0"/>
                </a:lnTo>
                <a:lnTo>
                  <a:pt x="0" y="0"/>
                </a:lnTo>
                <a:lnTo>
                  <a:pt x="0" y="2572512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643" y="1776729"/>
            <a:ext cx="7518400" cy="2516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Slučaju korišćenja mogu se dodati i sledeće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opšte</a:t>
            </a:r>
            <a:r>
              <a:rPr sz="1800" u="heavy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informacije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231775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preduslov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pre-condition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 opisuje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mora biti ispunjeno pre nego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 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dopusti da počne slučaj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garancije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guarantee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 opisuju stanje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kraju slučaja</a:t>
            </a:r>
            <a:r>
              <a:rPr sz="180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okidač (</a:t>
            </a:r>
            <a:r>
              <a:rPr sz="1800" i="1" spc="-5" dirty="0">
                <a:solidFill>
                  <a:schemeClr val="tx1"/>
                </a:solidFill>
                <a:latin typeface="Arial"/>
                <a:cs typeface="Arial"/>
              </a:rPr>
              <a:t>trigger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) određuje događaj koji dovodi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do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započinjanja</a:t>
            </a:r>
            <a:r>
              <a:rPr sz="1800" spc="1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slučaja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304" y="4765547"/>
            <a:ext cx="8109584" cy="1324610"/>
          </a:xfrm>
          <a:prstGeom prst="rect">
            <a:avLst/>
          </a:prstGeom>
          <a:ln w="9144">
            <a:solidFill>
              <a:srgbClr val="0099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290"/>
              </a:spcBef>
            </a:pP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Saveti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4965" indent="-268605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560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Količina neophodnih detalja zavisi od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rizika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 posmatranom slučaju</a:t>
            </a:r>
            <a:r>
              <a:rPr sz="16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korišćenja.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354965" marR="928369" indent="-268605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560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Elemente treba oprezno dodavati, jer slučaj korišćenja mora bit sažet i čitljiv  (detaljni opisi se obično ne</a:t>
            </a:r>
            <a:r>
              <a:rPr sz="16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čitaju).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6089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UČESNICI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9955" y="2203704"/>
            <a:ext cx="5594985" cy="2573020"/>
          </a:xfrm>
          <a:prstGeom prst="rect">
            <a:avLst/>
          </a:prstGeom>
          <a:ln w="9144">
            <a:solidFill>
              <a:srgbClr val="008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353060" marR="287020" indent="-266700">
              <a:lnSpc>
                <a:spcPct val="100000"/>
              </a:lnSpc>
              <a:spcBef>
                <a:spcPts val="275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35369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veći broj ljudi može predstavljati jednog učesnika  (na primer</a:t>
            </a:r>
            <a:r>
              <a:rPr sz="1800" spc="-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kupci)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3060" marR="80581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5369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jedna osoba se može nalaziti 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mestu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više  učesnika (na primer direktor prodaje može  obavljati i ulogu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prodavca)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3060" marR="193675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5369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učesnik ne mora biti ljudsko biće  (može, na 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pr.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biti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računar)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2455" y="1556003"/>
            <a:ext cx="6524625" cy="312265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275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Učesnici su korisnici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izvode slučajeve</a:t>
            </a:r>
            <a:r>
              <a:rPr sz="180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korišćenja.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72214" y="2314712"/>
            <a:ext cx="2465705" cy="876935"/>
          </a:xfrm>
          <a:custGeom>
            <a:avLst/>
            <a:gdLst/>
            <a:ahLst/>
            <a:cxnLst/>
            <a:rect l="l" t="t" r="r" b="b"/>
            <a:pathLst>
              <a:path w="2465704" h="876935">
                <a:moveTo>
                  <a:pt x="1581727" y="793612"/>
                </a:moveTo>
                <a:lnTo>
                  <a:pt x="941639" y="793612"/>
                </a:lnTo>
                <a:lnTo>
                  <a:pt x="983114" y="818788"/>
                </a:lnTo>
                <a:lnTo>
                  <a:pt x="1032460" y="839951"/>
                </a:lnTo>
                <a:lnTo>
                  <a:pt x="1088496" y="856709"/>
                </a:lnTo>
                <a:lnTo>
                  <a:pt x="1150046" y="868669"/>
                </a:lnTo>
                <a:lnTo>
                  <a:pt x="1205693" y="874747"/>
                </a:lnTo>
                <a:lnTo>
                  <a:pt x="1261164" y="876761"/>
                </a:lnTo>
                <a:lnTo>
                  <a:pt x="1315717" y="874905"/>
                </a:lnTo>
                <a:lnTo>
                  <a:pt x="1368609" y="869373"/>
                </a:lnTo>
                <a:lnTo>
                  <a:pt x="1419098" y="860357"/>
                </a:lnTo>
                <a:lnTo>
                  <a:pt x="1466441" y="848052"/>
                </a:lnTo>
                <a:lnTo>
                  <a:pt x="1509896" y="832651"/>
                </a:lnTo>
                <a:lnTo>
                  <a:pt x="1548719" y="814347"/>
                </a:lnTo>
                <a:lnTo>
                  <a:pt x="1581727" y="793612"/>
                </a:lnTo>
                <a:close/>
              </a:path>
              <a:path w="2465704" h="876935">
                <a:moveTo>
                  <a:pt x="2046211" y="716650"/>
                </a:moveTo>
                <a:lnTo>
                  <a:pt x="333055" y="716650"/>
                </a:lnTo>
                <a:lnTo>
                  <a:pt x="334579" y="718047"/>
                </a:lnTo>
                <a:lnTo>
                  <a:pt x="369009" y="742719"/>
                </a:lnTo>
                <a:lnTo>
                  <a:pt x="404982" y="762351"/>
                </a:lnTo>
                <a:lnTo>
                  <a:pt x="444980" y="779415"/>
                </a:lnTo>
                <a:lnTo>
                  <a:pt x="488436" y="793842"/>
                </a:lnTo>
                <a:lnTo>
                  <a:pt x="534784" y="805562"/>
                </a:lnTo>
                <a:lnTo>
                  <a:pt x="583455" y="814507"/>
                </a:lnTo>
                <a:lnTo>
                  <a:pt x="633885" y="820607"/>
                </a:lnTo>
                <a:lnTo>
                  <a:pt x="685506" y="823794"/>
                </a:lnTo>
                <a:lnTo>
                  <a:pt x="737751" y="823999"/>
                </a:lnTo>
                <a:lnTo>
                  <a:pt x="790053" y="821152"/>
                </a:lnTo>
                <a:lnTo>
                  <a:pt x="841846" y="815184"/>
                </a:lnTo>
                <a:lnTo>
                  <a:pt x="892564" y="806028"/>
                </a:lnTo>
                <a:lnTo>
                  <a:pt x="941639" y="793612"/>
                </a:lnTo>
                <a:lnTo>
                  <a:pt x="1581727" y="793612"/>
                </a:lnTo>
                <a:lnTo>
                  <a:pt x="1582169" y="793334"/>
                </a:lnTo>
                <a:lnTo>
                  <a:pt x="1609503" y="769806"/>
                </a:lnTo>
                <a:lnTo>
                  <a:pt x="1629979" y="743955"/>
                </a:lnTo>
                <a:lnTo>
                  <a:pt x="1977976" y="743955"/>
                </a:lnTo>
                <a:lnTo>
                  <a:pt x="2015146" y="731449"/>
                </a:lnTo>
                <a:lnTo>
                  <a:pt x="2046211" y="716650"/>
                </a:lnTo>
                <a:close/>
              </a:path>
              <a:path w="2465704" h="876935">
                <a:moveTo>
                  <a:pt x="1977976" y="743955"/>
                </a:moveTo>
                <a:lnTo>
                  <a:pt x="1629979" y="743955"/>
                </a:lnTo>
                <a:lnTo>
                  <a:pt x="1670119" y="754300"/>
                </a:lnTo>
                <a:lnTo>
                  <a:pt x="1712592" y="761846"/>
                </a:lnTo>
                <a:lnTo>
                  <a:pt x="1756780" y="766512"/>
                </a:lnTo>
                <a:lnTo>
                  <a:pt x="1802064" y="768212"/>
                </a:lnTo>
                <a:lnTo>
                  <a:pt x="1861381" y="765850"/>
                </a:lnTo>
                <a:lnTo>
                  <a:pt x="1917293" y="758638"/>
                </a:lnTo>
                <a:lnTo>
                  <a:pt x="1968862" y="747022"/>
                </a:lnTo>
                <a:lnTo>
                  <a:pt x="1977976" y="743955"/>
                </a:lnTo>
                <a:close/>
              </a:path>
              <a:path w="2465704" h="876935">
                <a:moveTo>
                  <a:pt x="605299" y="77170"/>
                </a:moveTo>
                <a:lnTo>
                  <a:pt x="554035" y="78856"/>
                </a:lnTo>
                <a:lnTo>
                  <a:pt x="492833" y="85341"/>
                </a:lnTo>
                <a:lnTo>
                  <a:pt x="436098" y="96201"/>
                </a:lnTo>
                <a:lnTo>
                  <a:pt x="384508" y="111004"/>
                </a:lnTo>
                <a:lnTo>
                  <a:pt x="338742" y="129317"/>
                </a:lnTo>
                <a:lnTo>
                  <a:pt x="299479" y="150706"/>
                </a:lnTo>
                <a:lnTo>
                  <a:pt x="267398" y="174740"/>
                </a:lnTo>
                <a:lnTo>
                  <a:pt x="227496" y="229009"/>
                </a:lnTo>
                <a:lnTo>
                  <a:pt x="221034" y="258378"/>
                </a:lnTo>
                <a:lnTo>
                  <a:pt x="224470" y="288660"/>
                </a:lnTo>
                <a:lnTo>
                  <a:pt x="222311" y="291454"/>
                </a:lnTo>
                <a:lnTo>
                  <a:pt x="165379" y="297661"/>
                </a:lnTo>
                <a:lnTo>
                  <a:pt x="113662" y="309964"/>
                </a:lnTo>
                <a:lnTo>
                  <a:pt x="69184" y="327744"/>
                </a:lnTo>
                <a:lnTo>
                  <a:pt x="33970" y="350382"/>
                </a:lnTo>
                <a:lnTo>
                  <a:pt x="8345" y="380251"/>
                </a:lnTo>
                <a:lnTo>
                  <a:pt x="0" y="411276"/>
                </a:lnTo>
                <a:lnTo>
                  <a:pt x="8093" y="441886"/>
                </a:lnTo>
                <a:lnTo>
                  <a:pt x="31787" y="470505"/>
                </a:lnTo>
                <a:lnTo>
                  <a:pt x="70241" y="495562"/>
                </a:lnTo>
                <a:lnTo>
                  <a:pt x="122616" y="515482"/>
                </a:lnTo>
                <a:lnTo>
                  <a:pt x="90090" y="536413"/>
                </a:lnTo>
                <a:lnTo>
                  <a:pt x="67958" y="559964"/>
                </a:lnTo>
                <a:lnTo>
                  <a:pt x="56804" y="585277"/>
                </a:lnTo>
                <a:lnTo>
                  <a:pt x="57211" y="611494"/>
                </a:lnTo>
                <a:lnTo>
                  <a:pt x="95035" y="662466"/>
                </a:lnTo>
                <a:lnTo>
                  <a:pt x="129550" y="682940"/>
                </a:lnTo>
                <a:lnTo>
                  <a:pt x="172262" y="699229"/>
                </a:lnTo>
                <a:lnTo>
                  <a:pt x="221518" y="710699"/>
                </a:lnTo>
                <a:lnTo>
                  <a:pt x="275667" y="716717"/>
                </a:lnTo>
                <a:lnTo>
                  <a:pt x="2046211" y="716650"/>
                </a:lnTo>
                <a:lnTo>
                  <a:pt x="2088105" y="690215"/>
                </a:lnTo>
                <a:lnTo>
                  <a:pt x="2128653" y="638508"/>
                </a:lnTo>
                <a:lnTo>
                  <a:pt x="2134423" y="609843"/>
                </a:lnTo>
                <a:lnTo>
                  <a:pt x="2183000" y="604910"/>
                </a:lnTo>
                <a:lnTo>
                  <a:pt x="2229673" y="597048"/>
                </a:lnTo>
                <a:lnTo>
                  <a:pt x="2273869" y="586376"/>
                </a:lnTo>
                <a:lnTo>
                  <a:pt x="2315017" y="573013"/>
                </a:lnTo>
                <a:lnTo>
                  <a:pt x="2366286" y="550159"/>
                </a:lnTo>
                <a:lnTo>
                  <a:pt x="2407185" y="524002"/>
                </a:lnTo>
                <a:lnTo>
                  <a:pt x="2437511" y="495284"/>
                </a:lnTo>
                <a:lnTo>
                  <a:pt x="2465636" y="433135"/>
                </a:lnTo>
                <a:lnTo>
                  <a:pt x="2463033" y="401187"/>
                </a:lnTo>
                <a:lnTo>
                  <a:pt x="2449050" y="369647"/>
                </a:lnTo>
                <a:lnTo>
                  <a:pt x="2423485" y="339256"/>
                </a:lnTo>
                <a:lnTo>
                  <a:pt x="2386137" y="310758"/>
                </a:lnTo>
                <a:lnTo>
                  <a:pt x="2391725" y="304535"/>
                </a:lnTo>
                <a:lnTo>
                  <a:pt x="2396297" y="298058"/>
                </a:lnTo>
                <a:lnTo>
                  <a:pt x="2399980" y="291454"/>
                </a:lnTo>
                <a:lnTo>
                  <a:pt x="2410574" y="257789"/>
                </a:lnTo>
                <a:lnTo>
                  <a:pt x="2405334" y="224904"/>
                </a:lnTo>
                <a:lnTo>
                  <a:pt x="2352491" y="165836"/>
                </a:lnTo>
                <a:lnTo>
                  <a:pt x="2307462" y="141835"/>
                </a:lnTo>
                <a:lnTo>
                  <a:pt x="2251743" y="122977"/>
                </a:lnTo>
                <a:lnTo>
                  <a:pt x="2186620" y="110352"/>
                </a:lnTo>
                <a:lnTo>
                  <a:pt x="2182344" y="102732"/>
                </a:lnTo>
                <a:lnTo>
                  <a:pt x="800542" y="102732"/>
                </a:lnTo>
                <a:lnTo>
                  <a:pt x="754520" y="91617"/>
                </a:lnTo>
                <a:lnTo>
                  <a:pt x="706200" y="83611"/>
                </a:lnTo>
                <a:lnTo>
                  <a:pt x="656240" y="78775"/>
                </a:lnTo>
                <a:lnTo>
                  <a:pt x="605299" y="77170"/>
                </a:lnTo>
                <a:close/>
              </a:path>
              <a:path w="2465704" h="876935">
                <a:moveTo>
                  <a:pt x="1056630" y="24575"/>
                </a:moveTo>
                <a:lnTo>
                  <a:pt x="1005087" y="27775"/>
                </a:lnTo>
                <a:lnTo>
                  <a:pt x="955542" y="35134"/>
                </a:lnTo>
                <a:lnTo>
                  <a:pt x="909155" y="46481"/>
                </a:lnTo>
                <a:lnTo>
                  <a:pt x="867085" y="61643"/>
                </a:lnTo>
                <a:lnTo>
                  <a:pt x="830494" y="80451"/>
                </a:lnTo>
                <a:lnTo>
                  <a:pt x="800542" y="102732"/>
                </a:lnTo>
                <a:lnTo>
                  <a:pt x="2182344" y="102732"/>
                </a:lnTo>
                <a:lnTo>
                  <a:pt x="2174086" y="88018"/>
                </a:lnTo>
                <a:lnTo>
                  <a:pt x="2153981" y="67220"/>
                </a:lnTo>
                <a:lnTo>
                  <a:pt x="2153362" y="66791"/>
                </a:lnTo>
                <a:lnTo>
                  <a:pt x="1282253" y="66791"/>
                </a:lnTo>
                <a:lnTo>
                  <a:pt x="1266022" y="59630"/>
                </a:lnTo>
                <a:lnTo>
                  <a:pt x="1211641" y="41645"/>
                </a:lnTo>
                <a:lnTo>
                  <a:pt x="1161067" y="31339"/>
                </a:lnTo>
                <a:lnTo>
                  <a:pt x="1109010" y="25706"/>
                </a:lnTo>
                <a:lnTo>
                  <a:pt x="1056630" y="24575"/>
                </a:lnTo>
                <a:close/>
              </a:path>
              <a:path w="2465704" h="876935">
                <a:moveTo>
                  <a:pt x="1506809" y="0"/>
                </a:moveTo>
                <a:lnTo>
                  <a:pt x="1452350" y="2752"/>
                </a:lnTo>
                <a:lnTo>
                  <a:pt x="1400658" y="11134"/>
                </a:lnTo>
                <a:lnTo>
                  <a:pt x="1353741" y="24819"/>
                </a:lnTo>
                <a:lnTo>
                  <a:pt x="1313604" y="43480"/>
                </a:lnTo>
                <a:lnTo>
                  <a:pt x="1282253" y="66791"/>
                </a:lnTo>
                <a:lnTo>
                  <a:pt x="2153362" y="66791"/>
                </a:lnTo>
                <a:lnTo>
                  <a:pt x="2126826" y="48398"/>
                </a:lnTo>
                <a:lnTo>
                  <a:pt x="2124957" y="47487"/>
                </a:lnTo>
                <a:lnTo>
                  <a:pt x="1702877" y="47487"/>
                </a:lnTo>
                <a:lnTo>
                  <a:pt x="1684339" y="37049"/>
                </a:lnTo>
                <a:lnTo>
                  <a:pt x="1663538" y="27707"/>
                </a:lnTo>
                <a:lnTo>
                  <a:pt x="1640690" y="19555"/>
                </a:lnTo>
                <a:lnTo>
                  <a:pt x="1616009" y="12689"/>
                </a:lnTo>
                <a:lnTo>
                  <a:pt x="1562031" y="3203"/>
                </a:lnTo>
                <a:lnTo>
                  <a:pt x="1506809" y="0"/>
                </a:lnTo>
                <a:close/>
              </a:path>
              <a:path w="2465704" h="876935">
                <a:moveTo>
                  <a:pt x="1891297" y="688"/>
                </a:moveTo>
                <a:lnTo>
                  <a:pt x="1839008" y="5214"/>
                </a:lnTo>
                <a:lnTo>
                  <a:pt x="1789128" y="14562"/>
                </a:lnTo>
                <a:lnTo>
                  <a:pt x="1743227" y="28673"/>
                </a:lnTo>
                <a:lnTo>
                  <a:pt x="1702877" y="47487"/>
                </a:lnTo>
                <a:lnTo>
                  <a:pt x="2124957" y="47487"/>
                </a:lnTo>
                <a:lnTo>
                  <a:pt x="2046921" y="16636"/>
                </a:lnTo>
                <a:lnTo>
                  <a:pt x="1996824" y="6339"/>
                </a:lnTo>
                <a:lnTo>
                  <a:pt x="1944426" y="1043"/>
                </a:lnTo>
                <a:lnTo>
                  <a:pt x="1891297" y="688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6137275" y="3503548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5">
                <a:moveTo>
                  <a:pt x="24384" y="0"/>
                </a:moveTo>
                <a:lnTo>
                  <a:pt x="14894" y="1916"/>
                </a:lnTo>
                <a:lnTo>
                  <a:pt x="7143" y="7143"/>
                </a:lnTo>
                <a:lnTo>
                  <a:pt x="1916" y="14894"/>
                </a:lnTo>
                <a:lnTo>
                  <a:pt x="0" y="24384"/>
                </a:lnTo>
                <a:lnTo>
                  <a:pt x="1916" y="33873"/>
                </a:lnTo>
                <a:lnTo>
                  <a:pt x="7143" y="41624"/>
                </a:lnTo>
                <a:lnTo>
                  <a:pt x="14894" y="46851"/>
                </a:lnTo>
                <a:lnTo>
                  <a:pt x="24384" y="48767"/>
                </a:lnTo>
                <a:lnTo>
                  <a:pt x="33873" y="46851"/>
                </a:lnTo>
                <a:lnTo>
                  <a:pt x="41624" y="41624"/>
                </a:lnTo>
                <a:lnTo>
                  <a:pt x="46851" y="33873"/>
                </a:lnTo>
                <a:lnTo>
                  <a:pt x="48767" y="24384"/>
                </a:lnTo>
                <a:lnTo>
                  <a:pt x="46851" y="14894"/>
                </a:lnTo>
                <a:lnTo>
                  <a:pt x="41624" y="7143"/>
                </a:lnTo>
                <a:lnTo>
                  <a:pt x="33873" y="1916"/>
                </a:lnTo>
                <a:lnTo>
                  <a:pt x="24384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31965" y="3352546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48641" y="0"/>
                </a:moveTo>
                <a:lnTo>
                  <a:pt x="29735" y="3813"/>
                </a:lnTo>
                <a:lnTo>
                  <a:pt x="14271" y="14224"/>
                </a:lnTo>
                <a:lnTo>
                  <a:pt x="3831" y="29682"/>
                </a:lnTo>
                <a:lnTo>
                  <a:pt x="0" y="48640"/>
                </a:lnTo>
                <a:lnTo>
                  <a:pt x="3831" y="67599"/>
                </a:lnTo>
                <a:lnTo>
                  <a:pt x="14271" y="83057"/>
                </a:lnTo>
                <a:lnTo>
                  <a:pt x="29735" y="93468"/>
                </a:lnTo>
                <a:lnTo>
                  <a:pt x="48641" y="97281"/>
                </a:lnTo>
                <a:lnTo>
                  <a:pt x="67619" y="93468"/>
                </a:lnTo>
                <a:lnTo>
                  <a:pt x="83121" y="83057"/>
                </a:lnTo>
                <a:lnTo>
                  <a:pt x="93575" y="67599"/>
                </a:lnTo>
                <a:lnTo>
                  <a:pt x="97409" y="48640"/>
                </a:lnTo>
                <a:lnTo>
                  <a:pt x="93575" y="29682"/>
                </a:lnTo>
                <a:lnTo>
                  <a:pt x="83121" y="14224"/>
                </a:lnTo>
                <a:lnTo>
                  <a:pt x="67619" y="3813"/>
                </a:lnTo>
                <a:lnTo>
                  <a:pt x="4864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568820" y="3177032"/>
            <a:ext cx="146050" cy="146050"/>
          </a:xfrm>
          <a:custGeom>
            <a:avLst/>
            <a:gdLst/>
            <a:ahLst/>
            <a:cxnLst/>
            <a:rect l="l" t="t" r="r" b="b"/>
            <a:pathLst>
              <a:path w="146050" h="146050">
                <a:moveTo>
                  <a:pt x="73025" y="0"/>
                </a:moveTo>
                <a:lnTo>
                  <a:pt x="44576" y="5730"/>
                </a:lnTo>
                <a:lnTo>
                  <a:pt x="21367" y="21367"/>
                </a:lnTo>
                <a:lnTo>
                  <a:pt x="5730" y="44576"/>
                </a:lnTo>
                <a:lnTo>
                  <a:pt x="0" y="73025"/>
                </a:lnTo>
                <a:lnTo>
                  <a:pt x="5730" y="101473"/>
                </a:lnTo>
                <a:lnTo>
                  <a:pt x="21367" y="124682"/>
                </a:lnTo>
                <a:lnTo>
                  <a:pt x="44576" y="140319"/>
                </a:lnTo>
                <a:lnTo>
                  <a:pt x="73025" y="146050"/>
                </a:lnTo>
                <a:lnTo>
                  <a:pt x="101419" y="140319"/>
                </a:lnTo>
                <a:lnTo>
                  <a:pt x="124634" y="124682"/>
                </a:lnTo>
                <a:lnTo>
                  <a:pt x="140301" y="101472"/>
                </a:lnTo>
                <a:lnTo>
                  <a:pt x="146050" y="73025"/>
                </a:lnTo>
                <a:lnTo>
                  <a:pt x="140301" y="44576"/>
                </a:lnTo>
                <a:lnTo>
                  <a:pt x="124634" y="21367"/>
                </a:lnTo>
                <a:lnTo>
                  <a:pt x="101419" y="5730"/>
                </a:lnTo>
                <a:lnTo>
                  <a:pt x="7302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272214" y="2314712"/>
            <a:ext cx="2465705" cy="876935"/>
          </a:xfrm>
          <a:custGeom>
            <a:avLst/>
            <a:gdLst/>
            <a:ahLst/>
            <a:cxnLst/>
            <a:rect l="l" t="t" r="r" b="b"/>
            <a:pathLst>
              <a:path w="2465704" h="876935">
                <a:moveTo>
                  <a:pt x="224470" y="288660"/>
                </a:moveTo>
                <a:lnTo>
                  <a:pt x="227496" y="229009"/>
                </a:lnTo>
                <a:lnTo>
                  <a:pt x="267398" y="174740"/>
                </a:lnTo>
                <a:lnTo>
                  <a:pt x="299479" y="150706"/>
                </a:lnTo>
                <a:lnTo>
                  <a:pt x="338742" y="129317"/>
                </a:lnTo>
                <a:lnTo>
                  <a:pt x="384508" y="111004"/>
                </a:lnTo>
                <a:lnTo>
                  <a:pt x="436098" y="96201"/>
                </a:lnTo>
                <a:lnTo>
                  <a:pt x="492833" y="85341"/>
                </a:lnTo>
                <a:lnTo>
                  <a:pt x="554035" y="78856"/>
                </a:lnTo>
                <a:lnTo>
                  <a:pt x="605299" y="77170"/>
                </a:lnTo>
                <a:lnTo>
                  <a:pt x="656240" y="78775"/>
                </a:lnTo>
                <a:lnTo>
                  <a:pt x="706200" y="83611"/>
                </a:lnTo>
                <a:lnTo>
                  <a:pt x="754520" y="91617"/>
                </a:lnTo>
                <a:lnTo>
                  <a:pt x="800542" y="102732"/>
                </a:lnTo>
                <a:lnTo>
                  <a:pt x="830494" y="80451"/>
                </a:lnTo>
                <a:lnTo>
                  <a:pt x="867085" y="61643"/>
                </a:lnTo>
                <a:lnTo>
                  <a:pt x="909155" y="46481"/>
                </a:lnTo>
                <a:lnTo>
                  <a:pt x="955542" y="35134"/>
                </a:lnTo>
                <a:lnTo>
                  <a:pt x="1005087" y="27775"/>
                </a:lnTo>
                <a:lnTo>
                  <a:pt x="1056630" y="24575"/>
                </a:lnTo>
                <a:lnTo>
                  <a:pt x="1109010" y="25706"/>
                </a:lnTo>
                <a:lnTo>
                  <a:pt x="1161067" y="31339"/>
                </a:lnTo>
                <a:lnTo>
                  <a:pt x="1211641" y="41645"/>
                </a:lnTo>
                <a:lnTo>
                  <a:pt x="1248804" y="53028"/>
                </a:lnTo>
                <a:lnTo>
                  <a:pt x="1282253" y="66791"/>
                </a:lnTo>
                <a:lnTo>
                  <a:pt x="1313604" y="43480"/>
                </a:lnTo>
                <a:lnTo>
                  <a:pt x="1353741" y="24819"/>
                </a:lnTo>
                <a:lnTo>
                  <a:pt x="1400658" y="11134"/>
                </a:lnTo>
                <a:lnTo>
                  <a:pt x="1452350" y="2752"/>
                </a:lnTo>
                <a:lnTo>
                  <a:pt x="1506809" y="0"/>
                </a:lnTo>
                <a:lnTo>
                  <a:pt x="1562031" y="3203"/>
                </a:lnTo>
                <a:lnTo>
                  <a:pt x="1616009" y="12689"/>
                </a:lnTo>
                <a:lnTo>
                  <a:pt x="1663538" y="27707"/>
                </a:lnTo>
                <a:lnTo>
                  <a:pt x="1702877" y="47487"/>
                </a:lnTo>
                <a:lnTo>
                  <a:pt x="1743227" y="28673"/>
                </a:lnTo>
                <a:lnTo>
                  <a:pt x="1789128" y="14562"/>
                </a:lnTo>
                <a:lnTo>
                  <a:pt x="1839008" y="5214"/>
                </a:lnTo>
                <a:lnTo>
                  <a:pt x="1891297" y="688"/>
                </a:lnTo>
                <a:lnTo>
                  <a:pt x="1944426" y="1043"/>
                </a:lnTo>
                <a:lnTo>
                  <a:pt x="1996824" y="6339"/>
                </a:lnTo>
                <a:lnTo>
                  <a:pt x="2046921" y="16636"/>
                </a:lnTo>
                <a:lnTo>
                  <a:pt x="2093148" y="31993"/>
                </a:lnTo>
                <a:lnTo>
                  <a:pt x="2153981" y="67220"/>
                </a:lnTo>
                <a:lnTo>
                  <a:pt x="2186620" y="110352"/>
                </a:lnTo>
                <a:lnTo>
                  <a:pt x="2251743" y="122977"/>
                </a:lnTo>
                <a:lnTo>
                  <a:pt x="2307462" y="141835"/>
                </a:lnTo>
                <a:lnTo>
                  <a:pt x="2352491" y="165836"/>
                </a:lnTo>
                <a:lnTo>
                  <a:pt x="2385544" y="193889"/>
                </a:lnTo>
                <a:lnTo>
                  <a:pt x="2410574" y="257789"/>
                </a:lnTo>
                <a:lnTo>
                  <a:pt x="2399980" y="291454"/>
                </a:lnTo>
                <a:lnTo>
                  <a:pt x="2396297" y="298058"/>
                </a:lnTo>
                <a:lnTo>
                  <a:pt x="2391725" y="304535"/>
                </a:lnTo>
                <a:lnTo>
                  <a:pt x="2386137" y="310758"/>
                </a:lnTo>
                <a:lnTo>
                  <a:pt x="2423485" y="339256"/>
                </a:lnTo>
                <a:lnTo>
                  <a:pt x="2449050" y="369647"/>
                </a:lnTo>
                <a:lnTo>
                  <a:pt x="2463033" y="401187"/>
                </a:lnTo>
                <a:lnTo>
                  <a:pt x="2465636" y="433135"/>
                </a:lnTo>
                <a:lnTo>
                  <a:pt x="2457062" y="464748"/>
                </a:lnTo>
                <a:lnTo>
                  <a:pt x="2407185" y="524002"/>
                </a:lnTo>
                <a:lnTo>
                  <a:pt x="2366286" y="550159"/>
                </a:lnTo>
                <a:lnTo>
                  <a:pt x="2315017" y="573013"/>
                </a:lnTo>
                <a:lnTo>
                  <a:pt x="2273869" y="586376"/>
                </a:lnTo>
                <a:lnTo>
                  <a:pt x="2229673" y="597048"/>
                </a:lnTo>
                <a:lnTo>
                  <a:pt x="2183000" y="604910"/>
                </a:lnTo>
                <a:lnTo>
                  <a:pt x="2134423" y="609843"/>
                </a:lnTo>
                <a:lnTo>
                  <a:pt x="2128653" y="638508"/>
                </a:lnTo>
                <a:lnTo>
                  <a:pt x="2088105" y="690215"/>
                </a:lnTo>
                <a:lnTo>
                  <a:pt x="2055207" y="712364"/>
                </a:lnTo>
                <a:lnTo>
                  <a:pt x="2015146" y="731449"/>
                </a:lnTo>
                <a:lnTo>
                  <a:pt x="1968862" y="747022"/>
                </a:lnTo>
                <a:lnTo>
                  <a:pt x="1917293" y="758638"/>
                </a:lnTo>
                <a:lnTo>
                  <a:pt x="1861381" y="765850"/>
                </a:lnTo>
                <a:lnTo>
                  <a:pt x="1802064" y="768212"/>
                </a:lnTo>
                <a:lnTo>
                  <a:pt x="1756780" y="766512"/>
                </a:lnTo>
                <a:lnTo>
                  <a:pt x="1712592" y="761846"/>
                </a:lnTo>
                <a:lnTo>
                  <a:pt x="1670119" y="754300"/>
                </a:lnTo>
                <a:lnTo>
                  <a:pt x="1629979" y="743955"/>
                </a:lnTo>
                <a:lnTo>
                  <a:pt x="1609503" y="769806"/>
                </a:lnTo>
                <a:lnTo>
                  <a:pt x="1548719" y="814347"/>
                </a:lnTo>
                <a:lnTo>
                  <a:pt x="1509896" y="832651"/>
                </a:lnTo>
                <a:lnTo>
                  <a:pt x="1466441" y="848052"/>
                </a:lnTo>
                <a:lnTo>
                  <a:pt x="1419098" y="860357"/>
                </a:lnTo>
                <a:lnTo>
                  <a:pt x="1368609" y="869373"/>
                </a:lnTo>
                <a:lnTo>
                  <a:pt x="1315717" y="874905"/>
                </a:lnTo>
                <a:lnTo>
                  <a:pt x="1261164" y="876761"/>
                </a:lnTo>
                <a:lnTo>
                  <a:pt x="1205693" y="874747"/>
                </a:lnTo>
                <a:lnTo>
                  <a:pt x="1150046" y="868669"/>
                </a:lnTo>
                <a:lnTo>
                  <a:pt x="1088496" y="856709"/>
                </a:lnTo>
                <a:lnTo>
                  <a:pt x="1032460" y="839951"/>
                </a:lnTo>
                <a:lnTo>
                  <a:pt x="983114" y="818788"/>
                </a:lnTo>
                <a:lnTo>
                  <a:pt x="941639" y="793612"/>
                </a:lnTo>
                <a:lnTo>
                  <a:pt x="892564" y="806028"/>
                </a:lnTo>
                <a:lnTo>
                  <a:pt x="841846" y="815184"/>
                </a:lnTo>
                <a:lnTo>
                  <a:pt x="790053" y="821152"/>
                </a:lnTo>
                <a:lnTo>
                  <a:pt x="737751" y="823999"/>
                </a:lnTo>
                <a:lnTo>
                  <a:pt x="685506" y="823794"/>
                </a:lnTo>
                <a:lnTo>
                  <a:pt x="633885" y="820607"/>
                </a:lnTo>
                <a:lnTo>
                  <a:pt x="583455" y="814507"/>
                </a:lnTo>
                <a:lnTo>
                  <a:pt x="534784" y="805562"/>
                </a:lnTo>
                <a:lnTo>
                  <a:pt x="488436" y="793842"/>
                </a:lnTo>
                <a:lnTo>
                  <a:pt x="444980" y="779415"/>
                </a:lnTo>
                <a:lnTo>
                  <a:pt x="404982" y="762351"/>
                </a:lnTo>
                <a:lnTo>
                  <a:pt x="369009" y="742719"/>
                </a:lnTo>
                <a:lnTo>
                  <a:pt x="337627" y="720587"/>
                </a:lnTo>
                <a:lnTo>
                  <a:pt x="336103" y="719317"/>
                </a:lnTo>
                <a:lnTo>
                  <a:pt x="334579" y="718047"/>
                </a:lnTo>
                <a:lnTo>
                  <a:pt x="333055" y="716650"/>
                </a:lnTo>
                <a:lnTo>
                  <a:pt x="275667" y="716717"/>
                </a:lnTo>
                <a:lnTo>
                  <a:pt x="221518" y="710699"/>
                </a:lnTo>
                <a:lnTo>
                  <a:pt x="172262" y="699229"/>
                </a:lnTo>
                <a:lnTo>
                  <a:pt x="129550" y="682940"/>
                </a:lnTo>
                <a:lnTo>
                  <a:pt x="95035" y="662466"/>
                </a:lnTo>
                <a:lnTo>
                  <a:pt x="57211" y="611494"/>
                </a:lnTo>
                <a:lnTo>
                  <a:pt x="56804" y="585277"/>
                </a:lnTo>
                <a:lnTo>
                  <a:pt x="67958" y="559964"/>
                </a:lnTo>
                <a:lnTo>
                  <a:pt x="90090" y="536413"/>
                </a:lnTo>
                <a:lnTo>
                  <a:pt x="122616" y="515482"/>
                </a:lnTo>
                <a:lnTo>
                  <a:pt x="70241" y="495562"/>
                </a:lnTo>
                <a:lnTo>
                  <a:pt x="31787" y="470505"/>
                </a:lnTo>
                <a:lnTo>
                  <a:pt x="8093" y="441886"/>
                </a:lnTo>
                <a:lnTo>
                  <a:pt x="0" y="411276"/>
                </a:lnTo>
                <a:lnTo>
                  <a:pt x="8345" y="380251"/>
                </a:lnTo>
                <a:lnTo>
                  <a:pt x="33970" y="350382"/>
                </a:lnTo>
                <a:lnTo>
                  <a:pt x="69184" y="327744"/>
                </a:lnTo>
                <a:lnTo>
                  <a:pt x="113662" y="309964"/>
                </a:lnTo>
                <a:lnTo>
                  <a:pt x="165379" y="297661"/>
                </a:lnTo>
                <a:lnTo>
                  <a:pt x="222311" y="291454"/>
                </a:lnTo>
                <a:lnTo>
                  <a:pt x="224470" y="28866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137275" y="3503548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5">
                <a:moveTo>
                  <a:pt x="48767" y="24384"/>
                </a:moveTo>
                <a:lnTo>
                  <a:pt x="46851" y="33873"/>
                </a:lnTo>
                <a:lnTo>
                  <a:pt x="41624" y="41624"/>
                </a:lnTo>
                <a:lnTo>
                  <a:pt x="33873" y="46851"/>
                </a:lnTo>
                <a:lnTo>
                  <a:pt x="24384" y="48767"/>
                </a:lnTo>
                <a:lnTo>
                  <a:pt x="14894" y="46851"/>
                </a:lnTo>
                <a:lnTo>
                  <a:pt x="7143" y="41624"/>
                </a:lnTo>
                <a:lnTo>
                  <a:pt x="1916" y="33873"/>
                </a:lnTo>
                <a:lnTo>
                  <a:pt x="0" y="24384"/>
                </a:lnTo>
                <a:lnTo>
                  <a:pt x="1916" y="14894"/>
                </a:lnTo>
                <a:lnTo>
                  <a:pt x="7143" y="7143"/>
                </a:lnTo>
                <a:lnTo>
                  <a:pt x="14894" y="1916"/>
                </a:lnTo>
                <a:lnTo>
                  <a:pt x="24384" y="0"/>
                </a:lnTo>
                <a:lnTo>
                  <a:pt x="33873" y="1916"/>
                </a:lnTo>
                <a:lnTo>
                  <a:pt x="41624" y="7143"/>
                </a:lnTo>
                <a:lnTo>
                  <a:pt x="46851" y="14894"/>
                </a:lnTo>
                <a:lnTo>
                  <a:pt x="48767" y="2438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31965" y="3352546"/>
            <a:ext cx="97790" cy="97790"/>
          </a:xfrm>
          <a:custGeom>
            <a:avLst/>
            <a:gdLst/>
            <a:ahLst/>
            <a:cxnLst/>
            <a:rect l="l" t="t" r="r" b="b"/>
            <a:pathLst>
              <a:path w="97789" h="97789">
                <a:moveTo>
                  <a:pt x="97409" y="48640"/>
                </a:moveTo>
                <a:lnTo>
                  <a:pt x="93575" y="67599"/>
                </a:lnTo>
                <a:lnTo>
                  <a:pt x="83121" y="83057"/>
                </a:lnTo>
                <a:lnTo>
                  <a:pt x="67619" y="93468"/>
                </a:lnTo>
                <a:lnTo>
                  <a:pt x="48641" y="97281"/>
                </a:lnTo>
                <a:lnTo>
                  <a:pt x="29735" y="93468"/>
                </a:lnTo>
                <a:lnTo>
                  <a:pt x="14271" y="83057"/>
                </a:lnTo>
                <a:lnTo>
                  <a:pt x="3831" y="67599"/>
                </a:lnTo>
                <a:lnTo>
                  <a:pt x="0" y="48640"/>
                </a:lnTo>
                <a:lnTo>
                  <a:pt x="3831" y="29682"/>
                </a:lnTo>
                <a:lnTo>
                  <a:pt x="14271" y="14224"/>
                </a:lnTo>
                <a:lnTo>
                  <a:pt x="29735" y="3813"/>
                </a:lnTo>
                <a:lnTo>
                  <a:pt x="48641" y="0"/>
                </a:lnTo>
                <a:lnTo>
                  <a:pt x="67619" y="3813"/>
                </a:lnTo>
                <a:lnTo>
                  <a:pt x="83121" y="14224"/>
                </a:lnTo>
                <a:lnTo>
                  <a:pt x="93575" y="29682"/>
                </a:lnTo>
                <a:lnTo>
                  <a:pt x="97409" y="4864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568820" y="3177032"/>
            <a:ext cx="146050" cy="146050"/>
          </a:xfrm>
          <a:custGeom>
            <a:avLst/>
            <a:gdLst/>
            <a:ahLst/>
            <a:cxnLst/>
            <a:rect l="l" t="t" r="r" b="b"/>
            <a:pathLst>
              <a:path w="146050" h="146050">
                <a:moveTo>
                  <a:pt x="146050" y="73025"/>
                </a:moveTo>
                <a:lnTo>
                  <a:pt x="140301" y="101472"/>
                </a:lnTo>
                <a:lnTo>
                  <a:pt x="124634" y="124682"/>
                </a:lnTo>
                <a:lnTo>
                  <a:pt x="101419" y="140319"/>
                </a:lnTo>
                <a:lnTo>
                  <a:pt x="73025" y="146050"/>
                </a:lnTo>
                <a:lnTo>
                  <a:pt x="44576" y="140319"/>
                </a:lnTo>
                <a:lnTo>
                  <a:pt x="21367" y="124682"/>
                </a:lnTo>
                <a:lnTo>
                  <a:pt x="5730" y="101473"/>
                </a:lnTo>
                <a:lnTo>
                  <a:pt x="0" y="73025"/>
                </a:lnTo>
                <a:lnTo>
                  <a:pt x="5730" y="44576"/>
                </a:lnTo>
                <a:lnTo>
                  <a:pt x="21367" y="21367"/>
                </a:lnTo>
                <a:lnTo>
                  <a:pt x="44576" y="5730"/>
                </a:lnTo>
                <a:lnTo>
                  <a:pt x="73025" y="0"/>
                </a:lnTo>
                <a:lnTo>
                  <a:pt x="101419" y="5730"/>
                </a:lnTo>
                <a:lnTo>
                  <a:pt x="124634" y="21367"/>
                </a:lnTo>
                <a:lnTo>
                  <a:pt x="140301" y="44576"/>
                </a:lnTo>
                <a:lnTo>
                  <a:pt x="146050" y="7302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397497" y="2826766"/>
            <a:ext cx="144780" cy="16510"/>
          </a:xfrm>
          <a:custGeom>
            <a:avLst/>
            <a:gdLst/>
            <a:ahLst/>
            <a:cxnLst/>
            <a:rect l="l" t="t" r="r" b="b"/>
            <a:pathLst>
              <a:path w="144779" h="16510">
                <a:moveTo>
                  <a:pt x="144399" y="16129"/>
                </a:moveTo>
                <a:lnTo>
                  <a:pt x="106691" y="16162"/>
                </a:lnTo>
                <a:lnTo>
                  <a:pt x="69627" y="13446"/>
                </a:lnTo>
                <a:lnTo>
                  <a:pt x="33849" y="8038"/>
                </a:lnTo>
                <a:lnTo>
                  <a:pt x="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606031" y="3019805"/>
            <a:ext cx="63500" cy="8255"/>
          </a:xfrm>
          <a:custGeom>
            <a:avLst/>
            <a:gdLst/>
            <a:ahLst/>
            <a:cxnLst/>
            <a:rect l="l" t="t" r="r" b="b"/>
            <a:pathLst>
              <a:path w="63500" h="8255">
                <a:moveTo>
                  <a:pt x="63246" y="0"/>
                </a:moveTo>
                <a:lnTo>
                  <a:pt x="47845" y="2692"/>
                </a:lnTo>
                <a:lnTo>
                  <a:pt x="32146" y="4873"/>
                </a:lnTo>
                <a:lnTo>
                  <a:pt x="16186" y="6554"/>
                </a:lnTo>
                <a:lnTo>
                  <a:pt x="0" y="7747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175627" y="3069589"/>
            <a:ext cx="38100" cy="35560"/>
          </a:xfrm>
          <a:custGeom>
            <a:avLst/>
            <a:gdLst/>
            <a:ahLst/>
            <a:cxnLst/>
            <a:rect l="l" t="t" r="r" b="b"/>
            <a:pathLst>
              <a:path w="38100" h="35560">
                <a:moveTo>
                  <a:pt x="38100" y="35306"/>
                </a:moveTo>
                <a:lnTo>
                  <a:pt x="27128" y="26806"/>
                </a:lnTo>
                <a:lnTo>
                  <a:pt x="17097" y="18081"/>
                </a:lnTo>
                <a:lnTo>
                  <a:pt x="8042" y="9142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902447" y="3016885"/>
            <a:ext cx="15240" cy="38735"/>
          </a:xfrm>
          <a:custGeom>
            <a:avLst/>
            <a:gdLst/>
            <a:ahLst/>
            <a:cxnLst/>
            <a:rect l="l" t="t" r="r" b="b"/>
            <a:pathLst>
              <a:path w="15240" h="38735">
                <a:moveTo>
                  <a:pt x="15240" y="0"/>
                </a:moveTo>
                <a:lnTo>
                  <a:pt x="13001" y="9782"/>
                </a:lnTo>
                <a:lnTo>
                  <a:pt x="9715" y="19494"/>
                </a:lnTo>
                <a:lnTo>
                  <a:pt x="5381" y="29110"/>
                </a:lnTo>
                <a:lnTo>
                  <a:pt x="0" y="3860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219947" y="2777489"/>
            <a:ext cx="185420" cy="144780"/>
          </a:xfrm>
          <a:custGeom>
            <a:avLst/>
            <a:gdLst/>
            <a:ahLst/>
            <a:cxnLst/>
            <a:rect l="l" t="t" r="r" b="b"/>
            <a:pathLst>
              <a:path w="185420" h="144780">
                <a:moveTo>
                  <a:pt x="0" y="0"/>
                </a:moveTo>
                <a:lnTo>
                  <a:pt x="63272" y="19495"/>
                </a:lnTo>
                <a:lnTo>
                  <a:pt x="114938" y="44890"/>
                </a:lnTo>
                <a:lnTo>
                  <a:pt x="153509" y="75017"/>
                </a:lnTo>
                <a:lnTo>
                  <a:pt x="177499" y="108703"/>
                </a:lnTo>
                <a:lnTo>
                  <a:pt x="185420" y="14478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574658" y="2623311"/>
            <a:ext cx="82550" cy="54610"/>
          </a:xfrm>
          <a:custGeom>
            <a:avLst/>
            <a:gdLst/>
            <a:ahLst/>
            <a:cxnLst/>
            <a:rect l="l" t="t" r="r" b="b"/>
            <a:pathLst>
              <a:path w="82550" h="54610">
                <a:moveTo>
                  <a:pt x="82550" y="0"/>
                </a:moveTo>
                <a:lnTo>
                  <a:pt x="66847" y="15261"/>
                </a:lnTo>
                <a:lnTo>
                  <a:pt x="47704" y="29511"/>
                </a:lnTo>
                <a:lnTo>
                  <a:pt x="25346" y="42594"/>
                </a:lnTo>
                <a:lnTo>
                  <a:pt x="0" y="5435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459089" y="2422017"/>
            <a:ext cx="4445" cy="26034"/>
          </a:xfrm>
          <a:custGeom>
            <a:avLst/>
            <a:gdLst/>
            <a:ahLst/>
            <a:cxnLst/>
            <a:rect l="l" t="t" r="r" b="b"/>
            <a:pathLst>
              <a:path w="4445" h="26035">
                <a:moveTo>
                  <a:pt x="0" y="0"/>
                </a:moveTo>
                <a:lnTo>
                  <a:pt x="2069" y="6328"/>
                </a:lnTo>
                <a:lnTo>
                  <a:pt x="3508" y="12715"/>
                </a:lnTo>
                <a:lnTo>
                  <a:pt x="4304" y="19127"/>
                </a:lnTo>
                <a:lnTo>
                  <a:pt x="4444" y="25527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932039" y="2359405"/>
            <a:ext cx="42545" cy="33020"/>
          </a:xfrm>
          <a:custGeom>
            <a:avLst/>
            <a:gdLst/>
            <a:ahLst/>
            <a:cxnLst/>
            <a:rect l="l" t="t" r="r" b="b"/>
            <a:pathLst>
              <a:path w="42545" h="33019">
                <a:moveTo>
                  <a:pt x="0" y="32639"/>
                </a:moveTo>
                <a:lnTo>
                  <a:pt x="8679" y="23931"/>
                </a:lnTo>
                <a:lnTo>
                  <a:pt x="18668" y="15557"/>
                </a:lnTo>
                <a:lnTo>
                  <a:pt x="29896" y="7564"/>
                </a:lnTo>
                <a:lnTo>
                  <a:pt x="4229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36560" y="2379472"/>
            <a:ext cx="20955" cy="28575"/>
          </a:xfrm>
          <a:custGeom>
            <a:avLst/>
            <a:gdLst/>
            <a:ahLst/>
            <a:cxnLst/>
            <a:rect l="l" t="t" r="r" b="b"/>
            <a:pathLst>
              <a:path w="20954" h="28575">
                <a:moveTo>
                  <a:pt x="0" y="28193"/>
                </a:moveTo>
                <a:lnTo>
                  <a:pt x="3730" y="20913"/>
                </a:lnTo>
                <a:lnTo>
                  <a:pt x="8413" y="13763"/>
                </a:lnTo>
                <a:lnTo>
                  <a:pt x="14001" y="6780"/>
                </a:lnTo>
                <a:lnTo>
                  <a:pt x="2044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072376" y="2417191"/>
            <a:ext cx="74295" cy="27940"/>
          </a:xfrm>
          <a:custGeom>
            <a:avLst/>
            <a:gdLst/>
            <a:ahLst/>
            <a:cxnLst/>
            <a:rect l="l" t="t" r="r" b="b"/>
            <a:pathLst>
              <a:path w="74295" h="27939">
                <a:moveTo>
                  <a:pt x="0" y="0"/>
                </a:moveTo>
                <a:lnTo>
                  <a:pt x="19804" y="6018"/>
                </a:lnTo>
                <a:lnTo>
                  <a:pt x="38798" y="12620"/>
                </a:lnTo>
                <a:lnTo>
                  <a:pt x="56935" y="19770"/>
                </a:lnTo>
                <a:lnTo>
                  <a:pt x="74168" y="27432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496684" y="2603373"/>
            <a:ext cx="13335" cy="29209"/>
          </a:xfrm>
          <a:custGeom>
            <a:avLst/>
            <a:gdLst/>
            <a:ahLst/>
            <a:cxnLst/>
            <a:rect l="l" t="t" r="r" b="b"/>
            <a:pathLst>
              <a:path w="13334" h="29210">
                <a:moveTo>
                  <a:pt x="12954" y="28828"/>
                </a:moveTo>
                <a:lnTo>
                  <a:pt x="8786" y="21734"/>
                </a:lnTo>
                <a:lnTo>
                  <a:pt x="5238" y="14557"/>
                </a:lnTo>
                <a:lnTo>
                  <a:pt x="2309" y="7308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45934" y="2484882"/>
            <a:ext cx="1144270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 može</a:t>
            </a:r>
            <a:r>
              <a:rPr sz="16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biti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</a:pP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učesnik?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6051" y="5108447"/>
            <a:ext cx="8414385" cy="1475740"/>
          </a:xfrm>
          <a:prstGeom prst="rect">
            <a:avLst/>
          </a:prstGeom>
          <a:ln w="9144">
            <a:solidFill>
              <a:srgbClr val="008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354965" indent="-268605">
              <a:lnSpc>
                <a:spcPct val="100000"/>
              </a:lnSpc>
              <a:spcBef>
                <a:spcPts val="285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35687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jedan učesnik može izvoditi više slučajeva</a:t>
            </a:r>
            <a:r>
              <a:rPr sz="180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54965" marR="142240" indent="-26860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556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jedan slučaj korišćenja može imati više učesnika.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Glavni učesnik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(primary  actor) je onaj koji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traži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uslugu od sistema. Ostali učesnici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kojima sistem  komuncira u datom slučaju korišćenja su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sporedni učesnici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(secondary</a:t>
            </a:r>
            <a:r>
              <a:rPr sz="1800" spc="1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actors)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474963" y="3889427"/>
            <a:ext cx="2403475" cy="1003300"/>
          </a:xfrm>
          <a:custGeom>
            <a:avLst/>
            <a:gdLst/>
            <a:ahLst/>
            <a:cxnLst/>
            <a:rect l="l" t="t" r="r" b="b"/>
            <a:pathLst>
              <a:path w="2403475" h="1003300">
                <a:moveTo>
                  <a:pt x="1541476" y="908251"/>
                </a:moveTo>
                <a:lnTo>
                  <a:pt x="917706" y="908251"/>
                </a:lnTo>
                <a:lnTo>
                  <a:pt x="958136" y="937007"/>
                </a:lnTo>
                <a:lnTo>
                  <a:pt x="1006257" y="961226"/>
                </a:lnTo>
                <a:lnTo>
                  <a:pt x="1060903" y="980421"/>
                </a:lnTo>
                <a:lnTo>
                  <a:pt x="1120906" y="994103"/>
                </a:lnTo>
                <a:lnTo>
                  <a:pt x="1175130" y="1001026"/>
                </a:lnTo>
                <a:lnTo>
                  <a:pt x="1229184" y="1003308"/>
                </a:lnTo>
                <a:lnTo>
                  <a:pt x="1282346" y="1001169"/>
                </a:lnTo>
                <a:lnTo>
                  <a:pt x="1333890" y="994830"/>
                </a:lnTo>
                <a:lnTo>
                  <a:pt x="1383094" y="984510"/>
                </a:lnTo>
                <a:lnTo>
                  <a:pt x="1429235" y="970431"/>
                </a:lnTo>
                <a:lnTo>
                  <a:pt x="1471587" y="952813"/>
                </a:lnTo>
                <a:lnTo>
                  <a:pt x="1509428" y="931875"/>
                </a:lnTo>
                <a:lnTo>
                  <a:pt x="1541476" y="908251"/>
                </a:lnTo>
                <a:close/>
              </a:path>
              <a:path w="2403475" h="1003300">
                <a:moveTo>
                  <a:pt x="1994229" y="820113"/>
                </a:moveTo>
                <a:lnTo>
                  <a:pt x="324616" y="820113"/>
                </a:lnTo>
                <a:lnTo>
                  <a:pt x="326013" y="821637"/>
                </a:lnTo>
                <a:lnTo>
                  <a:pt x="327537" y="823034"/>
                </a:lnTo>
                <a:lnTo>
                  <a:pt x="329061" y="824558"/>
                </a:lnTo>
                <a:lnTo>
                  <a:pt x="359645" y="849883"/>
                </a:lnTo>
                <a:lnTo>
                  <a:pt x="394701" y="872347"/>
                </a:lnTo>
                <a:lnTo>
                  <a:pt x="433677" y="891873"/>
                </a:lnTo>
                <a:lnTo>
                  <a:pt x="476021" y="908381"/>
                </a:lnTo>
                <a:lnTo>
                  <a:pt x="521182" y="921794"/>
                </a:lnTo>
                <a:lnTo>
                  <a:pt x="568608" y="932033"/>
                </a:lnTo>
                <a:lnTo>
                  <a:pt x="617749" y="939019"/>
                </a:lnTo>
                <a:lnTo>
                  <a:pt x="668052" y="942675"/>
                </a:lnTo>
                <a:lnTo>
                  <a:pt x="718967" y="942922"/>
                </a:lnTo>
                <a:lnTo>
                  <a:pt x="769941" y="939681"/>
                </a:lnTo>
                <a:lnTo>
                  <a:pt x="820423" y="932875"/>
                </a:lnTo>
                <a:lnTo>
                  <a:pt x="869862" y="922424"/>
                </a:lnTo>
                <a:lnTo>
                  <a:pt x="917706" y="908251"/>
                </a:lnTo>
                <a:lnTo>
                  <a:pt x="1541476" y="908251"/>
                </a:lnTo>
                <a:lnTo>
                  <a:pt x="1542034" y="907840"/>
                </a:lnTo>
                <a:lnTo>
                  <a:pt x="1568682" y="880926"/>
                </a:lnTo>
                <a:lnTo>
                  <a:pt x="1588647" y="851355"/>
                </a:lnTo>
                <a:lnTo>
                  <a:pt x="1927684" y="851355"/>
                </a:lnTo>
                <a:lnTo>
                  <a:pt x="1963993" y="837020"/>
                </a:lnTo>
                <a:lnTo>
                  <a:pt x="1994229" y="820113"/>
                </a:lnTo>
                <a:close/>
              </a:path>
              <a:path w="2403475" h="1003300">
                <a:moveTo>
                  <a:pt x="1927684" y="851355"/>
                </a:moveTo>
                <a:lnTo>
                  <a:pt x="1588647" y="851355"/>
                </a:lnTo>
                <a:lnTo>
                  <a:pt x="1627718" y="863146"/>
                </a:lnTo>
                <a:lnTo>
                  <a:pt x="1669086" y="871771"/>
                </a:lnTo>
                <a:lnTo>
                  <a:pt x="1712145" y="877109"/>
                </a:lnTo>
                <a:lnTo>
                  <a:pt x="1756287" y="879041"/>
                </a:lnTo>
                <a:lnTo>
                  <a:pt x="1814113" y="876351"/>
                </a:lnTo>
                <a:lnTo>
                  <a:pt x="1868615" y="868111"/>
                </a:lnTo>
                <a:lnTo>
                  <a:pt x="1918880" y="854831"/>
                </a:lnTo>
                <a:lnTo>
                  <a:pt x="1927684" y="851355"/>
                </a:lnTo>
                <a:close/>
              </a:path>
              <a:path w="2403475" h="1003300">
                <a:moveTo>
                  <a:pt x="589978" y="88280"/>
                </a:moveTo>
                <a:lnTo>
                  <a:pt x="540008" y="90244"/>
                </a:lnTo>
                <a:lnTo>
                  <a:pt x="480355" y="97672"/>
                </a:lnTo>
                <a:lnTo>
                  <a:pt x="425052" y="110100"/>
                </a:lnTo>
                <a:lnTo>
                  <a:pt x="374761" y="127036"/>
                </a:lnTo>
                <a:lnTo>
                  <a:pt x="330145" y="147988"/>
                </a:lnTo>
                <a:lnTo>
                  <a:pt x="291866" y="172461"/>
                </a:lnTo>
                <a:lnTo>
                  <a:pt x="260586" y="199963"/>
                </a:lnTo>
                <a:lnTo>
                  <a:pt x="236967" y="230001"/>
                </a:lnTo>
                <a:lnTo>
                  <a:pt x="215361" y="295713"/>
                </a:lnTo>
                <a:lnTo>
                  <a:pt x="218698" y="330401"/>
                </a:lnTo>
                <a:lnTo>
                  <a:pt x="216666" y="333449"/>
                </a:lnTo>
                <a:lnTo>
                  <a:pt x="161203" y="340595"/>
                </a:lnTo>
                <a:lnTo>
                  <a:pt x="110812" y="354706"/>
                </a:lnTo>
                <a:lnTo>
                  <a:pt x="67469" y="375079"/>
                </a:lnTo>
                <a:lnTo>
                  <a:pt x="33151" y="401013"/>
                </a:lnTo>
                <a:lnTo>
                  <a:pt x="8142" y="435163"/>
                </a:lnTo>
                <a:lnTo>
                  <a:pt x="0" y="470633"/>
                </a:lnTo>
                <a:lnTo>
                  <a:pt x="7894" y="505630"/>
                </a:lnTo>
                <a:lnTo>
                  <a:pt x="30997" y="538361"/>
                </a:lnTo>
                <a:lnTo>
                  <a:pt x="68479" y="567036"/>
                </a:lnTo>
                <a:lnTo>
                  <a:pt x="119511" y="589862"/>
                </a:lnTo>
                <a:lnTo>
                  <a:pt x="87797" y="613814"/>
                </a:lnTo>
                <a:lnTo>
                  <a:pt x="66203" y="640789"/>
                </a:lnTo>
                <a:lnTo>
                  <a:pt x="55325" y="669765"/>
                </a:lnTo>
                <a:lnTo>
                  <a:pt x="55757" y="699717"/>
                </a:lnTo>
                <a:lnTo>
                  <a:pt x="92630" y="758076"/>
                </a:lnTo>
                <a:lnTo>
                  <a:pt x="126267" y="781520"/>
                </a:lnTo>
                <a:lnTo>
                  <a:pt x="167892" y="800172"/>
                </a:lnTo>
                <a:lnTo>
                  <a:pt x="215898" y="813306"/>
                </a:lnTo>
                <a:lnTo>
                  <a:pt x="268675" y="820195"/>
                </a:lnTo>
                <a:lnTo>
                  <a:pt x="1994229" y="820113"/>
                </a:lnTo>
                <a:lnTo>
                  <a:pt x="2035104" y="789840"/>
                </a:lnTo>
                <a:lnTo>
                  <a:pt x="2074631" y="730644"/>
                </a:lnTo>
                <a:lnTo>
                  <a:pt x="2080264" y="697812"/>
                </a:lnTo>
                <a:lnTo>
                  <a:pt x="2127609" y="692191"/>
                </a:lnTo>
                <a:lnTo>
                  <a:pt x="2173085" y="683223"/>
                </a:lnTo>
                <a:lnTo>
                  <a:pt x="2216156" y="671041"/>
                </a:lnTo>
                <a:lnTo>
                  <a:pt x="2256286" y="655775"/>
                </a:lnTo>
                <a:lnTo>
                  <a:pt x="2306282" y="629604"/>
                </a:lnTo>
                <a:lnTo>
                  <a:pt x="2346159" y="599662"/>
                </a:lnTo>
                <a:lnTo>
                  <a:pt x="2375723" y="566795"/>
                </a:lnTo>
                <a:lnTo>
                  <a:pt x="2394778" y="531853"/>
                </a:lnTo>
                <a:lnTo>
                  <a:pt x="2403131" y="495683"/>
                </a:lnTo>
                <a:lnTo>
                  <a:pt x="2400586" y="459132"/>
                </a:lnTo>
                <a:lnTo>
                  <a:pt x="2386951" y="423049"/>
                </a:lnTo>
                <a:lnTo>
                  <a:pt x="2362030" y="388280"/>
                </a:lnTo>
                <a:lnTo>
                  <a:pt x="2325628" y="355674"/>
                </a:lnTo>
                <a:lnTo>
                  <a:pt x="2329482" y="350219"/>
                </a:lnTo>
                <a:lnTo>
                  <a:pt x="2333026" y="344705"/>
                </a:lnTo>
                <a:lnTo>
                  <a:pt x="2336237" y="339119"/>
                </a:lnTo>
                <a:lnTo>
                  <a:pt x="2339090" y="333449"/>
                </a:lnTo>
                <a:lnTo>
                  <a:pt x="2348987" y="299733"/>
                </a:lnTo>
                <a:lnTo>
                  <a:pt x="2346948" y="266578"/>
                </a:lnTo>
                <a:lnTo>
                  <a:pt x="2310420" y="205290"/>
                </a:lnTo>
                <a:lnTo>
                  <a:pt x="2277609" y="178828"/>
                </a:lnTo>
                <a:lnTo>
                  <a:pt x="2236220" y="156266"/>
                </a:lnTo>
                <a:lnTo>
                  <a:pt x="2187092" y="138441"/>
                </a:lnTo>
                <a:lnTo>
                  <a:pt x="2131064" y="126185"/>
                </a:lnTo>
                <a:lnTo>
                  <a:pt x="2126943" y="117549"/>
                </a:lnTo>
                <a:lnTo>
                  <a:pt x="780165" y="117549"/>
                </a:lnTo>
                <a:lnTo>
                  <a:pt x="735377" y="104822"/>
                </a:lnTo>
                <a:lnTo>
                  <a:pt x="688315" y="95648"/>
                </a:lnTo>
                <a:lnTo>
                  <a:pt x="639631" y="90108"/>
                </a:lnTo>
                <a:lnTo>
                  <a:pt x="589978" y="88280"/>
                </a:lnTo>
                <a:close/>
              </a:path>
              <a:path w="2403475" h="1003300">
                <a:moveTo>
                  <a:pt x="1029810" y="28104"/>
                </a:moveTo>
                <a:lnTo>
                  <a:pt x="979580" y="31755"/>
                </a:lnTo>
                <a:lnTo>
                  <a:pt x="931293" y="40172"/>
                </a:lnTo>
                <a:lnTo>
                  <a:pt x="886078" y="53156"/>
                </a:lnTo>
                <a:lnTo>
                  <a:pt x="845066" y="70511"/>
                </a:lnTo>
                <a:lnTo>
                  <a:pt x="809384" y="92041"/>
                </a:lnTo>
                <a:lnTo>
                  <a:pt x="780165" y="117549"/>
                </a:lnTo>
                <a:lnTo>
                  <a:pt x="2126943" y="117549"/>
                </a:lnTo>
                <a:lnTo>
                  <a:pt x="2118890" y="100674"/>
                </a:lnTo>
                <a:lnTo>
                  <a:pt x="2099298" y="76878"/>
                </a:lnTo>
                <a:lnTo>
                  <a:pt x="2098713" y="76401"/>
                </a:lnTo>
                <a:lnTo>
                  <a:pt x="1249811" y="76401"/>
                </a:lnTo>
                <a:lnTo>
                  <a:pt x="1233964" y="68166"/>
                </a:lnTo>
                <a:lnTo>
                  <a:pt x="1180850" y="47699"/>
                </a:lnTo>
                <a:lnTo>
                  <a:pt x="1131574" y="35879"/>
                </a:lnTo>
                <a:lnTo>
                  <a:pt x="1080851" y="29413"/>
                </a:lnTo>
                <a:lnTo>
                  <a:pt x="1029810" y="28104"/>
                </a:lnTo>
                <a:close/>
              </a:path>
              <a:path w="2403475" h="1003300">
                <a:moveTo>
                  <a:pt x="1468590" y="0"/>
                </a:moveTo>
                <a:lnTo>
                  <a:pt x="1415508" y="3132"/>
                </a:lnTo>
                <a:lnTo>
                  <a:pt x="1365134" y="12710"/>
                </a:lnTo>
                <a:lnTo>
                  <a:pt x="1319423" y="28361"/>
                </a:lnTo>
                <a:lnTo>
                  <a:pt x="1280331" y="49715"/>
                </a:lnTo>
                <a:lnTo>
                  <a:pt x="1249811" y="76401"/>
                </a:lnTo>
                <a:lnTo>
                  <a:pt x="2098713" y="76401"/>
                </a:lnTo>
                <a:lnTo>
                  <a:pt x="2072825" y="55319"/>
                </a:lnTo>
                <a:lnTo>
                  <a:pt x="2071051" y="54303"/>
                </a:lnTo>
                <a:lnTo>
                  <a:pt x="1659640" y="54303"/>
                </a:lnTo>
                <a:lnTo>
                  <a:pt x="1641602" y="42341"/>
                </a:lnTo>
                <a:lnTo>
                  <a:pt x="1621350" y="31666"/>
                </a:lnTo>
                <a:lnTo>
                  <a:pt x="1599097" y="22371"/>
                </a:lnTo>
                <a:lnTo>
                  <a:pt x="1575058" y="14552"/>
                </a:lnTo>
                <a:lnTo>
                  <a:pt x="1522425" y="3682"/>
                </a:lnTo>
                <a:lnTo>
                  <a:pt x="1468590" y="0"/>
                </a:lnTo>
                <a:close/>
              </a:path>
              <a:path w="2403475" h="1003300">
                <a:moveTo>
                  <a:pt x="1843346" y="789"/>
                </a:moveTo>
                <a:lnTo>
                  <a:pt x="1792380" y="5983"/>
                </a:lnTo>
                <a:lnTo>
                  <a:pt x="1743754" y="16682"/>
                </a:lnTo>
                <a:lnTo>
                  <a:pt x="1698997" y="32813"/>
                </a:lnTo>
                <a:lnTo>
                  <a:pt x="1659640" y="54303"/>
                </a:lnTo>
                <a:lnTo>
                  <a:pt x="2071051" y="54303"/>
                </a:lnTo>
                <a:lnTo>
                  <a:pt x="1994981" y="18967"/>
                </a:lnTo>
                <a:lnTo>
                  <a:pt x="1946176" y="7208"/>
                </a:lnTo>
                <a:lnTo>
                  <a:pt x="1895121" y="1173"/>
                </a:lnTo>
                <a:lnTo>
                  <a:pt x="1843346" y="78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358509" y="5255640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79">
                <a:moveTo>
                  <a:pt x="27812" y="0"/>
                </a:moveTo>
                <a:lnTo>
                  <a:pt x="16984" y="2184"/>
                </a:lnTo>
                <a:lnTo>
                  <a:pt x="8143" y="8143"/>
                </a:lnTo>
                <a:lnTo>
                  <a:pt x="2184" y="16984"/>
                </a:lnTo>
                <a:lnTo>
                  <a:pt x="0" y="27813"/>
                </a:lnTo>
                <a:lnTo>
                  <a:pt x="2184" y="38641"/>
                </a:lnTo>
                <a:lnTo>
                  <a:pt x="8143" y="47482"/>
                </a:lnTo>
                <a:lnTo>
                  <a:pt x="16984" y="53441"/>
                </a:lnTo>
                <a:lnTo>
                  <a:pt x="27812" y="55626"/>
                </a:lnTo>
                <a:lnTo>
                  <a:pt x="38641" y="53441"/>
                </a:lnTo>
                <a:lnTo>
                  <a:pt x="47482" y="47482"/>
                </a:lnTo>
                <a:lnTo>
                  <a:pt x="53441" y="38641"/>
                </a:lnTo>
                <a:lnTo>
                  <a:pt x="55625" y="27813"/>
                </a:lnTo>
                <a:lnTo>
                  <a:pt x="53441" y="16984"/>
                </a:lnTo>
                <a:lnTo>
                  <a:pt x="47482" y="8143"/>
                </a:lnTo>
                <a:lnTo>
                  <a:pt x="38641" y="2184"/>
                </a:lnTo>
                <a:lnTo>
                  <a:pt x="27812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539356" y="5082921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55625" y="0"/>
                </a:moveTo>
                <a:lnTo>
                  <a:pt x="33968" y="4371"/>
                </a:lnTo>
                <a:lnTo>
                  <a:pt x="16287" y="16303"/>
                </a:lnTo>
                <a:lnTo>
                  <a:pt x="4369" y="34022"/>
                </a:lnTo>
                <a:lnTo>
                  <a:pt x="0" y="55752"/>
                </a:lnTo>
                <a:lnTo>
                  <a:pt x="4369" y="77410"/>
                </a:lnTo>
                <a:lnTo>
                  <a:pt x="16287" y="95091"/>
                </a:lnTo>
                <a:lnTo>
                  <a:pt x="33968" y="107009"/>
                </a:lnTo>
                <a:lnTo>
                  <a:pt x="55625" y="111378"/>
                </a:lnTo>
                <a:lnTo>
                  <a:pt x="77356" y="107009"/>
                </a:lnTo>
                <a:lnTo>
                  <a:pt x="95075" y="95091"/>
                </a:lnTo>
                <a:lnTo>
                  <a:pt x="107007" y="77410"/>
                </a:lnTo>
                <a:lnTo>
                  <a:pt x="111378" y="55752"/>
                </a:lnTo>
                <a:lnTo>
                  <a:pt x="107007" y="34022"/>
                </a:lnTo>
                <a:lnTo>
                  <a:pt x="95075" y="16303"/>
                </a:lnTo>
                <a:lnTo>
                  <a:pt x="77356" y="4371"/>
                </a:lnTo>
                <a:lnTo>
                  <a:pt x="5562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765925" y="4878451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40" h="167639">
                <a:moveTo>
                  <a:pt x="83566" y="0"/>
                </a:moveTo>
                <a:lnTo>
                  <a:pt x="51059" y="6574"/>
                </a:lnTo>
                <a:lnTo>
                  <a:pt x="24495" y="24495"/>
                </a:lnTo>
                <a:lnTo>
                  <a:pt x="6574" y="51059"/>
                </a:lnTo>
                <a:lnTo>
                  <a:pt x="0" y="83566"/>
                </a:lnTo>
                <a:lnTo>
                  <a:pt x="6574" y="116072"/>
                </a:lnTo>
                <a:lnTo>
                  <a:pt x="24495" y="142636"/>
                </a:lnTo>
                <a:lnTo>
                  <a:pt x="51059" y="160557"/>
                </a:lnTo>
                <a:lnTo>
                  <a:pt x="83566" y="167131"/>
                </a:lnTo>
                <a:lnTo>
                  <a:pt x="116072" y="160557"/>
                </a:lnTo>
                <a:lnTo>
                  <a:pt x="142636" y="142636"/>
                </a:lnTo>
                <a:lnTo>
                  <a:pt x="160557" y="116072"/>
                </a:lnTo>
                <a:lnTo>
                  <a:pt x="167131" y="83566"/>
                </a:lnTo>
                <a:lnTo>
                  <a:pt x="160557" y="51059"/>
                </a:lnTo>
                <a:lnTo>
                  <a:pt x="142636" y="24495"/>
                </a:lnTo>
                <a:lnTo>
                  <a:pt x="116072" y="6574"/>
                </a:lnTo>
                <a:lnTo>
                  <a:pt x="8356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6474963" y="3889427"/>
            <a:ext cx="2403475" cy="1003300"/>
          </a:xfrm>
          <a:custGeom>
            <a:avLst/>
            <a:gdLst/>
            <a:ahLst/>
            <a:cxnLst/>
            <a:rect l="l" t="t" r="r" b="b"/>
            <a:pathLst>
              <a:path w="2403475" h="1003300">
                <a:moveTo>
                  <a:pt x="218698" y="330401"/>
                </a:moveTo>
                <a:lnTo>
                  <a:pt x="221671" y="262082"/>
                </a:lnTo>
                <a:lnTo>
                  <a:pt x="260586" y="199963"/>
                </a:lnTo>
                <a:lnTo>
                  <a:pt x="291866" y="172461"/>
                </a:lnTo>
                <a:lnTo>
                  <a:pt x="330145" y="147988"/>
                </a:lnTo>
                <a:lnTo>
                  <a:pt x="374761" y="127036"/>
                </a:lnTo>
                <a:lnTo>
                  <a:pt x="425052" y="110100"/>
                </a:lnTo>
                <a:lnTo>
                  <a:pt x="480355" y="97672"/>
                </a:lnTo>
                <a:lnTo>
                  <a:pt x="540008" y="90244"/>
                </a:lnTo>
                <a:lnTo>
                  <a:pt x="589978" y="88280"/>
                </a:lnTo>
                <a:lnTo>
                  <a:pt x="639631" y="90108"/>
                </a:lnTo>
                <a:lnTo>
                  <a:pt x="688315" y="95648"/>
                </a:lnTo>
                <a:lnTo>
                  <a:pt x="735377" y="104822"/>
                </a:lnTo>
                <a:lnTo>
                  <a:pt x="780165" y="117549"/>
                </a:lnTo>
                <a:lnTo>
                  <a:pt x="809384" y="92041"/>
                </a:lnTo>
                <a:lnTo>
                  <a:pt x="845066" y="70511"/>
                </a:lnTo>
                <a:lnTo>
                  <a:pt x="886078" y="53156"/>
                </a:lnTo>
                <a:lnTo>
                  <a:pt x="931293" y="40172"/>
                </a:lnTo>
                <a:lnTo>
                  <a:pt x="979580" y="31755"/>
                </a:lnTo>
                <a:lnTo>
                  <a:pt x="1029810" y="28104"/>
                </a:lnTo>
                <a:lnTo>
                  <a:pt x="1080851" y="29413"/>
                </a:lnTo>
                <a:lnTo>
                  <a:pt x="1131574" y="35879"/>
                </a:lnTo>
                <a:lnTo>
                  <a:pt x="1180850" y="47699"/>
                </a:lnTo>
                <a:lnTo>
                  <a:pt x="1217140" y="60622"/>
                </a:lnTo>
                <a:lnTo>
                  <a:pt x="1249811" y="76401"/>
                </a:lnTo>
                <a:lnTo>
                  <a:pt x="1280331" y="49715"/>
                </a:lnTo>
                <a:lnTo>
                  <a:pt x="1319423" y="28361"/>
                </a:lnTo>
                <a:lnTo>
                  <a:pt x="1365134" y="12710"/>
                </a:lnTo>
                <a:lnTo>
                  <a:pt x="1415508" y="3132"/>
                </a:lnTo>
                <a:lnTo>
                  <a:pt x="1468590" y="0"/>
                </a:lnTo>
                <a:lnTo>
                  <a:pt x="1522425" y="3682"/>
                </a:lnTo>
                <a:lnTo>
                  <a:pt x="1575058" y="14552"/>
                </a:lnTo>
                <a:lnTo>
                  <a:pt x="1621350" y="31666"/>
                </a:lnTo>
                <a:lnTo>
                  <a:pt x="1659640" y="54303"/>
                </a:lnTo>
                <a:lnTo>
                  <a:pt x="1698997" y="32813"/>
                </a:lnTo>
                <a:lnTo>
                  <a:pt x="1743754" y="16682"/>
                </a:lnTo>
                <a:lnTo>
                  <a:pt x="1792380" y="5983"/>
                </a:lnTo>
                <a:lnTo>
                  <a:pt x="1843346" y="789"/>
                </a:lnTo>
                <a:lnTo>
                  <a:pt x="1895121" y="1173"/>
                </a:lnTo>
                <a:lnTo>
                  <a:pt x="1946176" y="7208"/>
                </a:lnTo>
                <a:lnTo>
                  <a:pt x="1994981" y="18967"/>
                </a:lnTo>
                <a:lnTo>
                  <a:pt x="2040005" y="36523"/>
                </a:lnTo>
                <a:lnTo>
                  <a:pt x="2099298" y="76878"/>
                </a:lnTo>
                <a:lnTo>
                  <a:pt x="2131064" y="126185"/>
                </a:lnTo>
                <a:lnTo>
                  <a:pt x="2187092" y="138441"/>
                </a:lnTo>
                <a:lnTo>
                  <a:pt x="2236220" y="156266"/>
                </a:lnTo>
                <a:lnTo>
                  <a:pt x="2277609" y="178828"/>
                </a:lnTo>
                <a:lnTo>
                  <a:pt x="2310420" y="205290"/>
                </a:lnTo>
                <a:lnTo>
                  <a:pt x="2346948" y="266578"/>
                </a:lnTo>
                <a:lnTo>
                  <a:pt x="2348987" y="299733"/>
                </a:lnTo>
                <a:lnTo>
                  <a:pt x="2339090" y="333449"/>
                </a:lnTo>
                <a:lnTo>
                  <a:pt x="2336237" y="339119"/>
                </a:lnTo>
                <a:lnTo>
                  <a:pt x="2333026" y="344705"/>
                </a:lnTo>
                <a:lnTo>
                  <a:pt x="2329482" y="350219"/>
                </a:lnTo>
                <a:lnTo>
                  <a:pt x="2325628" y="355674"/>
                </a:lnTo>
                <a:lnTo>
                  <a:pt x="2362030" y="388280"/>
                </a:lnTo>
                <a:lnTo>
                  <a:pt x="2386951" y="423049"/>
                </a:lnTo>
                <a:lnTo>
                  <a:pt x="2400586" y="459132"/>
                </a:lnTo>
                <a:lnTo>
                  <a:pt x="2403131" y="495683"/>
                </a:lnTo>
                <a:lnTo>
                  <a:pt x="2394778" y="531853"/>
                </a:lnTo>
                <a:lnTo>
                  <a:pt x="2375723" y="566795"/>
                </a:lnTo>
                <a:lnTo>
                  <a:pt x="2346159" y="599662"/>
                </a:lnTo>
                <a:lnTo>
                  <a:pt x="2306282" y="629604"/>
                </a:lnTo>
                <a:lnTo>
                  <a:pt x="2256286" y="655775"/>
                </a:lnTo>
                <a:lnTo>
                  <a:pt x="2216156" y="671041"/>
                </a:lnTo>
                <a:lnTo>
                  <a:pt x="2173085" y="683223"/>
                </a:lnTo>
                <a:lnTo>
                  <a:pt x="2127609" y="692191"/>
                </a:lnTo>
                <a:lnTo>
                  <a:pt x="2080264" y="697812"/>
                </a:lnTo>
                <a:lnTo>
                  <a:pt x="2074631" y="730644"/>
                </a:lnTo>
                <a:lnTo>
                  <a:pt x="2035104" y="789840"/>
                </a:lnTo>
                <a:lnTo>
                  <a:pt x="2003039" y="815187"/>
                </a:lnTo>
                <a:lnTo>
                  <a:pt x="1963993" y="837020"/>
                </a:lnTo>
                <a:lnTo>
                  <a:pt x="1918880" y="854831"/>
                </a:lnTo>
                <a:lnTo>
                  <a:pt x="1868615" y="868111"/>
                </a:lnTo>
                <a:lnTo>
                  <a:pt x="1814113" y="876351"/>
                </a:lnTo>
                <a:lnTo>
                  <a:pt x="1756287" y="879041"/>
                </a:lnTo>
                <a:lnTo>
                  <a:pt x="1712145" y="877109"/>
                </a:lnTo>
                <a:lnTo>
                  <a:pt x="1669086" y="871771"/>
                </a:lnTo>
                <a:lnTo>
                  <a:pt x="1627718" y="863146"/>
                </a:lnTo>
                <a:lnTo>
                  <a:pt x="1588647" y="851355"/>
                </a:lnTo>
                <a:lnTo>
                  <a:pt x="1568682" y="880926"/>
                </a:lnTo>
                <a:lnTo>
                  <a:pt x="1509428" y="931875"/>
                </a:lnTo>
                <a:lnTo>
                  <a:pt x="1471587" y="952813"/>
                </a:lnTo>
                <a:lnTo>
                  <a:pt x="1429235" y="970431"/>
                </a:lnTo>
                <a:lnTo>
                  <a:pt x="1383094" y="984510"/>
                </a:lnTo>
                <a:lnTo>
                  <a:pt x="1333890" y="994830"/>
                </a:lnTo>
                <a:lnTo>
                  <a:pt x="1282346" y="1001169"/>
                </a:lnTo>
                <a:lnTo>
                  <a:pt x="1229184" y="1003308"/>
                </a:lnTo>
                <a:lnTo>
                  <a:pt x="1175130" y="1001026"/>
                </a:lnTo>
                <a:lnTo>
                  <a:pt x="1120906" y="994103"/>
                </a:lnTo>
                <a:lnTo>
                  <a:pt x="1060903" y="980421"/>
                </a:lnTo>
                <a:lnTo>
                  <a:pt x="1006257" y="961226"/>
                </a:lnTo>
                <a:lnTo>
                  <a:pt x="958136" y="937007"/>
                </a:lnTo>
                <a:lnTo>
                  <a:pt x="917706" y="908251"/>
                </a:lnTo>
                <a:lnTo>
                  <a:pt x="869862" y="922424"/>
                </a:lnTo>
                <a:lnTo>
                  <a:pt x="820423" y="932875"/>
                </a:lnTo>
                <a:lnTo>
                  <a:pt x="769941" y="939681"/>
                </a:lnTo>
                <a:lnTo>
                  <a:pt x="718967" y="942922"/>
                </a:lnTo>
                <a:lnTo>
                  <a:pt x="668052" y="942675"/>
                </a:lnTo>
                <a:lnTo>
                  <a:pt x="617749" y="939019"/>
                </a:lnTo>
                <a:lnTo>
                  <a:pt x="568608" y="932033"/>
                </a:lnTo>
                <a:lnTo>
                  <a:pt x="521182" y="921794"/>
                </a:lnTo>
                <a:lnTo>
                  <a:pt x="476021" y="908381"/>
                </a:lnTo>
                <a:lnTo>
                  <a:pt x="433677" y="891873"/>
                </a:lnTo>
                <a:lnTo>
                  <a:pt x="394701" y="872347"/>
                </a:lnTo>
                <a:lnTo>
                  <a:pt x="359645" y="849883"/>
                </a:lnTo>
                <a:lnTo>
                  <a:pt x="329061" y="824558"/>
                </a:lnTo>
                <a:lnTo>
                  <a:pt x="327537" y="823034"/>
                </a:lnTo>
                <a:lnTo>
                  <a:pt x="326013" y="821637"/>
                </a:lnTo>
                <a:lnTo>
                  <a:pt x="324616" y="820113"/>
                </a:lnTo>
                <a:lnTo>
                  <a:pt x="268675" y="820195"/>
                </a:lnTo>
                <a:lnTo>
                  <a:pt x="215898" y="813306"/>
                </a:lnTo>
                <a:lnTo>
                  <a:pt x="167892" y="800172"/>
                </a:lnTo>
                <a:lnTo>
                  <a:pt x="126267" y="781520"/>
                </a:lnTo>
                <a:lnTo>
                  <a:pt x="92630" y="758076"/>
                </a:lnTo>
                <a:lnTo>
                  <a:pt x="55757" y="699717"/>
                </a:lnTo>
                <a:lnTo>
                  <a:pt x="55325" y="669765"/>
                </a:lnTo>
                <a:lnTo>
                  <a:pt x="66203" y="640789"/>
                </a:lnTo>
                <a:lnTo>
                  <a:pt x="87797" y="613814"/>
                </a:lnTo>
                <a:lnTo>
                  <a:pt x="119511" y="589862"/>
                </a:lnTo>
                <a:lnTo>
                  <a:pt x="68479" y="567036"/>
                </a:lnTo>
                <a:lnTo>
                  <a:pt x="30997" y="538361"/>
                </a:lnTo>
                <a:lnTo>
                  <a:pt x="7894" y="505630"/>
                </a:lnTo>
                <a:lnTo>
                  <a:pt x="0" y="470633"/>
                </a:lnTo>
                <a:lnTo>
                  <a:pt x="8142" y="435163"/>
                </a:lnTo>
                <a:lnTo>
                  <a:pt x="33151" y="401013"/>
                </a:lnTo>
                <a:lnTo>
                  <a:pt x="67469" y="375079"/>
                </a:lnTo>
                <a:lnTo>
                  <a:pt x="110812" y="354706"/>
                </a:lnTo>
                <a:lnTo>
                  <a:pt x="161203" y="340595"/>
                </a:lnTo>
                <a:lnTo>
                  <a:pt x="216666" y="333449"/>
                </a:lnTo>
                <a:lnTo>
                  <a:pt x="218698" y="33040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358509" y="5255640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79">
                <a:moveTo>
                  <a:pt x="55625" y="27813"/>
                </a:moveTo>
                <a:lnTo>
                  <a:pt x="53441" y="38641"/>
                </a:lnTo>
                <a:lnTo>
                  <a:pt x="47482" y="47482"/>
                </a:lnTo>
                <a:lnTo>
                  <a:pt x="38641" y="53441"/>
                </a:lnTo>
                <a:lnTo>
                  <a:pt x="27812" y="55626"/>
                </a:lnTo>
                <a:lnTo>
                  <a:pt x="16984" y="53441"/>
                </a:lnTo>
                <a:lnTo>
                  <a:pt x="8143" y="47482"/>
                </a:lnTo>
                <a:lnTo>
                  <a:pt x="2184" y="38641"/>
                </a:lnTo>
                <a:lnTo>
                  <a:pt x="0" y="27813"/>
                </a:lnTo>
                <a:lnTo>
                  <a:pt x="2184" y="16984"/>
                </a:lnTo>
                <a:lnTo>
                  <a:pt x="8143" y="8143"/>
                </a:lnTo>
                <a:lnTo>
                  <a:pt x="16984" y="2184"/>
                </a:lnTo>
                <a:lnTo>
                  <a:pt x="27812" y="0"/>
                </a:lnTo>
                <a:lnTo>
                  <a:pt x="38641" y="2184"/>
                </a:lnTo>
                <a:lnTo>
                  <a:pt x="47482" y="8143"/>
                </a:lnTo>
                <a:lnTo>
                  <a:pt x="53441" y="16984"/>
                </a:lnTo>
                <a:lnTo>
                  <a:pt x="55625" y="27813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539356" y="5082921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59" h="111760">
                <a:moveTo>
                  <a:pt x="111378" y="55752"/>
                </a:moveTo>
                <a:lnTo>
                  <a:pt x="107007" y="77410"/>
                </a:lnTo>
                <a:lnTo>
                  <a:pt x="95075" y="95091"/>
                </a:lnTo>
                <a:lnTo>
                  <a:pt x="77356" y="107009"/>
                </a:lnTo>
                <a:lnTo>
                  <a:pt x="55625" y="111378"/>
                </a:lnTo>
                <a:lnTo>
                  <a:pt x="33968" y="107009"/>
                </a:lnTo>
                <a:lnTo>
                  <a:pt x="16287" y="95091"/>
                </a:lnTo>
                <a:lnTo>
                  <a:pt x="4369" y="77410"/>
                </a:lnTo>
                <a:lnTo>
                  <a:pt x="0" y="55752"/>
                </a:lnTo>
                <a:lnTo>
                  <a:pt x="4369" y="34022"/>
                </a:lnTo>
                <a:lnTo>
                  <a:pt x="16287" y="16303"/>
                </a:lnTo>
                <a:lnTo>
                  <a:pt x="33968" y="4371"/>
                </a:lnTo>
                <a:lnTo>
                  <a:pt x="55625" y="0"/>
                </a:lnTo>
                <a:lnTo>
                  <a:pt x="77356" y="4371"/>
                </a:lnTo>
                <a:lnTo>
                  <a:pt x="95075" y="16303"/>
                </a:lnTo>
                <a:lnTo>
                  <a:pt x="107007" y="34022"/>
                </a:lnTo>
                <a:lnTo>
                  <a:pt x="111378" y="5575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765925" y="4878451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40" h="167639">
                <a:moveTo>
                  <a:pt x="167131" y="83566"/>
                </a:moveTo>
                <a:lnTo>
                  <a:pt x="160557" y="116072"/>
                </a:lnTo>
                <a:lnTo>
                  <a:pt x="142636" y="142636"/>
                </a:lnTo>
                <a:lnTo>
                  <a:pt x="116072" y="160557"/>
                </a:lnTo>
                <a:lnTo>
                  <a:pt x="83566" y="167131"/>
                </a:lnTo>
                <a:lnTo>
                  <a:pt x="51059" y="160557"/>
                </a:lnTo>
                <a:lnTo>
                  <a:pt x="24495" y="142636"/>
                </a:lnTo>
                <a:lnTo>
                  <a:pt x="6574" y="116072"/>
                </a:lnTo>
                <a:lnTo>
                  <a:pt x="0" y="83566"/>
                </a:lnTo>
                <a:lnTo>
                  <a:pt x="6574" y="51059"/>
                </a:lnTo>
                <a:lnTo>
                  <a:pt x="24495" y="24495"/>
                </a:lnTo>
                <a:lnTo>
                  <a:pt x="51059" y="6574"/>
                </a:lnTo>
                <a:lnTo>
                  <a:pt x="83566" y="0"/>
                </a:lnTo>
                <a:lnTo>
                  <a:pt x="116072" y="6574"/>
                </a:lnTo>
                <a:lnTo>
                  <a:pt x="142636" y="24495"/>
                </a:lnTo>
                <a:lnTo>
                  <a:pt x="160557" y="51059"/>
                </a:lnTo>
                <a:lnTo>
                  <a:pt x="167131" y="8356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597015" y="4475353"/>
            <a:ext cx="140970" cy="19050"/>
          </a:xfrm>
          <a:custGeom>
            <a:avLst/>
            <a:gdLst/>
            <a:ahLst/>
            <a:cxnLst/>
            <a:rect l="l" t="t" r="r" b="b"/>
            <a:pathLst>
              <a:path w="140970" h="19050">
                <a:moveTo>
                  <a:pt x="140715" y="18542"/>
                </a:moveTo>
                <a:lnTo>
                  <a:pt x="103977" y="18555"/>
                </a:lnTo>
                <a:lnTo>
                  <a:pt x="67881" y="15414"/>
                </a:lnTo>
                <a:lnTo>
                  <a:pt x="33023" y="9201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800342" y="4696333"/>
            <a:ext cx="61594" cy="8890"/>
          </a:xfrm>
          <a:custGeom>
            <a:avLst/>
            <a:gdLst/>
            <a:ahLst/>
            <a:cxnLst/>
            <a:rect l="l" t="t" r="r" b="b"/>
            <a:pathLst>
              <a:path w="61595" h="8889">
                <a:moveTo>
                  <a:pt x="61594" y="0"/>
                </a:moveTo>
                <a:lnTo>
                  <a:pt x="46577" y="3048"/>
                </a:lnTo>
                <a:lnTo>
                  <a:pt x="31273" y="5524"/>
                </a:lnTo>
                <a:lnTo>
                  <a:pt x="15732" y="7429"/>
                </a:lnTo>
                <a:lnTo>
                  <a:pt x="0" y="876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355458" y="4753228"/>
            <a:ext cx="37465" cy="40640"/>
          </a:xfrm>
          <a:custGeom>
            <a:avLst/>
            <a:gdLst/>
            <a:ahLst/>
            <a:cxnLst/>
            <a:rect l="l" t="t" r="r" b="b"/>
            <a:pathLst>
              <a:path w="37465" h="40639">
                <a:moveTo>
                  <a:pt x="37084" y="40386"/>
                </a:moveTo>
                <a:lnTo>
                  <a:pt x="26396" y="30700"/>
                </a:lnTo>
                <a:lnTo>
                  <a:pt x="16637" y="20716"/>
                </a:lnTo>
                <a:lnTo>
                  <a:pt x="7830" y="10471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063865" y="4692903"/>
            <a:ext cx="15240" cy="44450"/>
          </a:xfrm>
          <a:custGeom>
            <a:avLst/>
            <a:gdLst/>
            <a:ahLst/>
            <a:cxnLst/>
            <a:rect l="l" t="t" r="r" b="b"/>
            <a:pathLst>
              <a:path w="15240" h="44450">
                <a:moveTo>
                  <a:pt x="14858" y="0"/>
                </a:moveTo>
                <a:lnTo>
                  <a:pt x="12715" y="11211"/>
                </a:lnTo>
                <a:lnTo>
                  <a:pt x="9524" y="22352"/>
                </a:lnTo>
                <a:lnTo>
                  <a:pt x="5286" y="33397"/>
                </a:lnTo>
                <a:lnTo>
                  <a:pt x="0" y="4432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373236" y="4418965"/>
            <a:ext cx="180975" cy="165735"/>
          </a:xfrm>
          <a:custGeom>
            <a:avLst/>
            <a:gdLst/>
            <a:ahLst/>
            <a:cxnLst/>
            <a:rect l="l" t="t" r="r" b="b"/>
            <a:pathLst>
              <a:path w="180975" h="165735">
                <a:moveTo>
                  <a:pt x="0" y="0"/>
                </a:moveTo>
                <a:lnTo>
                  <a:pt x="52130" y="18106"/>
                </a:lnTo>
                <a:lnTo>
                  <a:pt x="96581" y="41049"/>
                </a:lnTo>
                <a:lnTo>
                  <a:pt x="132508" y="68056"/>
                </a:lnTo>
                <a:lnTo>
                  <a:pt x="159069" y="98354"/>
                </a:lnTo>
                <a:lnTo>
                  <a:pt x="175421" y="131171"/>
                </a:lnTo>
                <a:lnTo>
                  <a:pt x="180721" y="16573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718931" y="4242561"/>
            <a:ext cx="80645" cy="62230"/>
          </a:xfrm>
          <a:custGeom>
            <a:avLst/>
            <a:gdLst/>
            <a:ahLst/>
            <a:cxnLst/>
            <a:rect l="l" t="t" r="r" b="b"/>
            <a:pathLst>
              <a:path w="80645" h="62229">
                <a:moveTo>
                  <a:pt x="80518" y="0"/>
                </a:moveTo>
                <a:lnTo>
                  <a:pt x="65240" y="17454"/>
                </a:lnTo>
                <a:lnTo>
                  <a:pt x="46593" y="33718"/>
                </a:lnTo>
                <a:lnTo>
                  <a:pt x="24778" y="48648"/>
                </a:lnTo>
                <a:lnTo>
                  <a:pt x="0" y="62102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606408" y="4012184"/>
            <a:ext cx="4445" cy="29845"/>
          </a:xfrm>
          <a:custGeom>
            <a:avLst/>
            <a:gdLst/>
            <a:ahLst/>
            <a:cxnLst/>
            <a:rect l="l" t="t" r="r" b="b"/>
            <a:pathLst>
              <a:path w="4445" h="29845">
                <a:moveTo>
                  <a:pt x="0" y="0"/>
                </a:moveTo>
                <a:lnTo>
                  <a:pt x="1976" y="7262"/>
                </a:lnTo>
                <a:lnTo>
                  <a:pt x="3333" y="14573"/>
                </a:lnTo>
                <a:lnTo>
                  <a:pt x="4071" y="21931"/>
                </a:lnTo>
                <a:lnTo>
                  <a:pt x="4191" y="2933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092693" y="3940555"/>
            <a:ext cx="41275" cy="37465"/>
          </a:xfrm>
          <a:custGeom>
            <a:avLst/>
            <a:gdLst/>
            <a:ahLst/>
            <a:cxnLst/>
            <a:rect l="l" t="t" r="r" b="b"/>
            <a:pathLst>
              <a:path w="41275" h="37464">
                <a:moveTo>
                  <a:pt x="0" y="37338"/>
                </a:moveTo>
                <a:lnTo>
                  <a:pt x="8447" y="27414"/>
                </a:lnTo>
                <a:lnTo>
                  <a:pt x="18145" y="17859"/>
                </a:lnTo>
                <a:lnTo>
                  <a:pt x="29057" y="8709"/>
                </a:lnTo>
                <a:lnTo>
                  <a:pt x="41148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707248" y="3963542"/>
            <a:ext cx="20320" cy="32384"/>
          </a:xfrm>
          <a:custGeom>
            <a:avLst/>
            <a:gdLst/>
            <a:ahLst/>
            <a:cxnLst/>
            <a:rect l="l" t="t" r="r" b="b"/>
            <a:pathLst>
              <a:path w="20320" h="32385">
                <a:moveTo>
                  <a:pt x="0" y="32257"/>
                </a:moveTo>
                <a:lnTo>
                  <a:pt x="3615" y="23931"/>
                </a:lnTo>
                <a:lnTo>
                  <a:pt x="8159" y="15747"/>
                </a:lnTo>
                <a:lnTo>
                  <a:pt x="13608" y="7754"/>
                </a:lnTo>
                <a:lnTo>
                  <a:pt x="19939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254875" y="4006722"/>
            <a:ext cx="72390" cy="31750"/>
          </a:xfrm>
          <a:custGeom>
            <a:avLst/>
            <a:gdLst/>
            <a:ahLst/>
            <a:cxnLst/>
            <a:rect l="l" t="t" r="r" b="b"/>
            <a:pathLst>
              <a:path w="72390" h="31750">
                <a:moveTo>
                  <a:pt x="0" y="0"/>
                </a:moveTo>
                <a:lnTo>
                  <a:pt x="19256" y="6881"/>
                </a:lnTo>
                <a:lnTo>
                  <a:pt x="37750" y="14382"/>
                </a:lnTo>
                <a:lnTo>
                  <a:pt x="55435" y="22502"/>
                </a:lnTo>
                <a:lnTo>
                  <a:pt x="72263" y="3124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693661" y="4219828"/>
            <a:ext cx="12700" cy="33020"/>
          </a:xfrm>
          <a:custGeom>
            <a:avLst/>
            <a:gdLst/>
            <a:ahLst/>
            <a:cxnLst/>
            <a:rect l="l" t="t" r="r" b="b"/>
            <a:pathLst>
              <a:path w="12700" h="33020">
                <a:moveTo>
                  <a:pt x="12700" y="32893"/>
                </a:moveTo>
                <a:lnTo>
                  <a:pt x="8679" y="24753"/>
                </a:lnTo>
                <a:lnTo>
                  <a:pt x="5207" y="16541"/>
                </a:lnTo>
                <a:lnTo>
                  <a:pt x="2305" y="8282"/>
                </a:ln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906259" y="4079240"/>
            <a:ext cx="1369695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Odnos</a:t>
            </a:r>
            <a:r>
              <a:rPr sz="16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učesnik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170815" marR="162560" indent="-635" algn="ctr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– slučaj  kori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š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ćenja?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9356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67551"/>
            <a:ext cx="822642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DIJAGRAM SLUČAJEVA</a:t>
            </a:r>
            <a:r>
              <a:rPr lang="en-US" sz="360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6344" y="1530096"/>
            <a:ext cx="8312150" cy="1478280"/>
          </a:xfrm>
          <a:prstGeom prst="rect">
            <a:avLst/>
          </a:prstGeom>
          <a:ln w="9143">
            <a:solidFill>
              <a:srgbClr val="CC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86995" marR="656590">
              <a:lnSpc>
                <a:spcPct val="100000"/>
              </a:lnSpc>
              <a:spcBef>
                <a:spcPts val="290"/>
              </a:spcBef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Dijagram slučajeva korišćenja je grafički prikaz sadržaja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skupa slučajeva </a:t>
            </a:r>
            <a:r>
              <a:rPr sz="1600" u="heavy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. 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Ukazuje na </a:t>
            </a:r>
            <a:r>
              <a:rPr sz="1600" u="heavy" spc="-5" dirty="0">
                <a:solidFill>
                  <a:schemeClr val="tx1"/>
                </a:solidFill>
                <a:latin typeface="Arial"/>
                <a:cs typeface="Arial"/>
              </a:rPr>
              <a:t>granice sistema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i njegovu interakciju sa spoljnim</a:t>
            </a:r>
            <a:r>
              <a:rPr sz="16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svetom.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86995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Prikazuje učesnike, slučajeve korišćenja i veze između</a:t>
            </a:r>
            <a:r>
              <a:rPr sz="16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njih: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693420" indent="-149225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/>
              <a:buChar char=""/>
              <a:tabLst>
                <a:tab pos="69405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koji učesnici izvršavaju koje slučajeve</a:t>
            </a:r>
            <a:r>
              <a:rPr sz="16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 marL="693420" indent="-149225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694055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koji slučajevi korišćenja uključuju druge slučajeve</a:t>
            </a:r>
            <a:r>
              <a:rPr sz="16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33600" y="3340608"/>
            <a:ext cx="190500" cy="208915"/>
          </a:xfrm>
          <a:custGeom>
            <a:avLst/>
            <a:gdLst/>
            <a:ahLst/>
            <a:cxnLst/>
            <a:rect l="l" t="t" r="r" b="b"/>
            <a:pathLst>
              <a:path w="190500" h="208914">
                <a:moveTo>
                  <a:pt x="0" y="104393"/>
                </a:moveTo>
                <a:lnTo>
                  <a:pt x="7489" y="63757"/>
                </a:lnTo>
                <a:lnTo>
                  <a:pt x="27908" y="30575"/>
                </a:lnTo>
                <a:lnTo>
                  <a:pt x="58185" y="8203"/>
                </a:lnTo>
                <a:lnTo>
                  <a:pt x="95250" y="0"/>
                </a:lnTo>
                <a:lnTo>
                  <a:pt x="132314" y="8203"/>
                </a:lnTo>
                <a:lnTo>
                  <a:pt x="162591" y="30575"/>
                </a:lnTo>
                <a:lnTo>
                  <a:pt x="183010" y="63757"/>
                </a:lnTo>
                <a:lnTo>
                  <a:pt x="190500" y="104393"/>
                </a:lnTo>
                <a:lnTo>
                  <a:pt x="183010" y="145030"/>
                </a:lnTo>
                <a:lnTo>
                  <a:pt x="162591" y="178212"/>
                </a:lnTo>
                <a:lnTo>
                  <a:pt x="132314" y="200584"/>
                </a:lnTo>
                <a:lnTo>
                  <a:pt x="95250" y="208787"/>
                </a:lnTo>
                <a:lnTo>
                  <a:pt x="58185" y="200584"/>
                </a:lnTo>
                <a:lnTo>
                  <a:pt x="27908" y="178212"/>
                </a:lnTo>
                <a:lnTo>
                  <a:pt x="7489" y="145030"/>
                </a:lnTo>
                <a:lnTo>
                  <a:pt x="0" y="104393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23516" y="3549396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69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33600" y="3649979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3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24455" y="3811523"/>
            <a:ext cx="99060" cy="123825"/>
          </a:xfrm>
          <a:custGeom>
            <a:avLst/>
            <a:gdLst/>
            <a:ahLst/>
            <a:cxnLst/>
            <a:rect l="l" t="t" r="r" b="b"/>
            <a:pathLst>
              <a:path w="99060" h="123825">
                <a:moveTo>
                  <a:pt x="99060" y="0"/>
                </a:moveTo>
                <a:lnTo>
                  <a:pt x="0" y="123443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29611" y="3816096"/>
            <a:ext cx="85725" cy="119380"/>
          </a:xfrm>
          <a:custGeom>
            <a:avLst/>
            <a:gdLst/>
            <a:ahLst/>
            <a:cxnLst/>
            <a:rect l="l" t="t" r="r" b="b"/>
            <a:pathLst>
              <a:path w="85725" h="119379">
                <a:moveTo>
                  <a:pt x="0" y="0"/>
                </a:moveTo>
                <a:lnTo>
                  <a:pt x="85343" y="11887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05432" y="3901185"/>
            <a:ext cx="85598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Komercijalni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65451" y="4084066"/>
            <a:ext cx="5346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direktor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41804" y="4610100"/>
            <a:ext cx="190500" cy="210820"/>
          </a:xfrm>
          <a:custGeom>
            <a:avLst/>
            <a:gdLst/>
            <a:ahLst/>
            <a:cxnLst/>
            <a:rect l="l" t="t" r="r" b="b"/>
            <a:pathLst>
              <a:path w="190500" h="210820">
                <a:moveTo>
                  <a:pt x="0" y="105156"/>
                </a:moveTo>
                <a:lnTo>
                  <a:pt x="7489" y="64240"/>
                </a:lnTo>
                <a:lnTo>
                  <a:pt x="27908" y="30813"/>
                </a:lnTo>
                <a:lnTo>
                  <a:pt x="58185" y="8268"/>
                </a:lnTo>
                <a:lnTo>
                  <a:pt x="95250" y="0"/>
                </a:lnTo>
                <a:lnTo>
                  <a:pt x="132314" y="8268"/>
                </a:lnTo>
                <a:lnTo>
                  <a:pt x="162591" y="30813"/>
                </a:lnTo>
                <a:lnTo>
                  <a:pt x="183010" y="64240"/>
                </a:lnTo>
                <a:lnTo>
                  <a:pt x="190500" y="105156"/>
                </a:lnTo>
                <a:lnTo>
                  <a:pt x="183010" y="146071"/>
                </a:lnTo>
                <a:lnTo>
                  <a:pt x="162591" y="179498"/>
                </a:lnTo>
                <a:lnTo>
                  <a:pt x="132314" y="202043"/>
                </a:lnTo>
                <a:lnTo>
                  <a:pt x="95250" y="210312"/>
                </a:lnTo>
                <a:lnTo>
                  <a:pt x="58185" y="202043"/>
                </a:lnTo>
                <a:lnTo>
                  <a:pt x="27908" y="179498"/>
                </a:lnTo>
                <a:lnTo>
                  <a:pt x="7489" y="146071"/>
                </a:lnTo>
                <a:lnTo>
                  <a:pt x="0" y="10515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31720" y="4820411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7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41804" y="4919471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>
                <a:moveTo>
                  <a:pt x="0" y="0"/>
                </a:moveTo>
                <a:lnTo>
                  <a:pt x="1813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32660" y="5081015"/>
            <a:ext cx="99060" cy="125095"/>
          </a:xfrm>
          <a:custGeom>
            <a:avLst/>
            <a:gdLst/>
            <a:ahLst/>
            <a:cxnLst/>
            <a:rect l="l" t="t" r="r" b="b"/>
            <a:pathLst>
              <a:path w="99060" h="125095">
                <a:moveTo>
                  <a:pt x="99059" y="0"/>
                </a:moveTo>
                <a:lnTo>
                  <a:pt x="0" y="12496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36292" y="5087111"/>
            <a:ext cx="86995" cy="119380"/>
          </a:xfrm>
          <a:custGeom>
            <a:avLst/>
            <a:gdLst/>
            <a:ahLst/>
            <a:cxnLst/>
            <a:rect l="l" t="t" r="r" b="b"/>
            <a:pathLst>
              <a:path w="86994" h="119379">
                <a:moveTo>
                  <a:pt x="0" y="0"/>
                </a:moveTo>
                <a:lnTo>
                  <a:pt x="86868" y="11887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40229" y="5212715"/>
            <a:ext cx="97345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Komercijalista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02652" y="3250692"/>
            <a:ext cx="190500" cy="210820"/>
          </a:xfrm>
          <a:custGeom>
            <a:avLst/>
            <a:gdLst/>
            <a:ahLst/>
            <a:cxnLst/>
            <a:rect l="l" t="t" r="r" b="b"/>
            <a:pathLst>
              <a:path w="190500" h="210820">
                <a:moveTo>
                  <a:pt x="0" y="105156"/>
                </a:moveTo>
                <a:lnTo>
                  <a:pt x="7489" y="64240"/>
                </a:lnTo>
                <a:lnTo>
                  <a:pt x="27908" y="30813"/>
                </a:lnTo>
                <a:lnTo>
                  <a:pt x="58185" y="8268"/>
                </a:lnTo>
                <a:lnTo>
                  <a:pt x="95250" y="0"/>
                </a:lnTo>
                <a:lnTo>
                  <a:pt x="132314" y="8268"/>
                </a:lnTo>
                <a:lnTo>
                  <a:pt x="162591" y="30813"/>
                </a:lnTo>
                <a:lnTo>
                  <a:pt x="183010" y="64240"/>
                </a:lnTo>
                <a:lnTo>
                  <a:pt x="190500" y="105156"/>
                </a:lnTo>
                <a:lnTo>
                  <a:pt x="183010" y="146071"/>
                </a:lnTo>
                <a:lnTo>
                  <a:pt x="162591" y="179498"/>
                </a:lnTo>
                <a:lnTo>
                  <a:pt x="132314" y="202043"/>
                </a:lnTo>
                <a:lnTo>
                  <a:pt x="95250" y="210312"/>
                </a:lnTo>
                <a:lnTo>
                  <a:pt x="58185" y="202043"/>
                </a:lnTo>
                <a:lnTo>
                  <a:pt x="27908" y="179498"/>
                </a:lnTo>
                <a:lnTo>
                  <a:pt x="7489" y="146071"/>
                </a:lnTo>
                <a:lnTo>
                  <a:pt x="0" y="10515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592568" y="3461003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7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502652" y="3560064"/>
            <a:ext cx="181610" cy="0"/>
          </a:xfrm>
          <a:custGeom>
            <a:avLst/>
            <a:gdLst/>
            <a:ahLst/>
            <a:cxnLst/>
            <a:rect l="l" t="t" r="r" b="b"/>
            <a:pathLst>
              <a:path w="181609">
                <a:moveTo>
                  <a:pt x="0" y="0"/>
                </a:moveTo>
                <a:lnTo>
                  <a:pt x="18135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493507" y="3723132"/>
            <a:ext cx="99060" cy="123825"/>
          </a:xfrm>
          <a:custGeom>
            <a:avLst/>
            <a:gdLst/>
            <a:ahLst/>
            <a:cxnLst/>
            <a:rect l="l" t="t" r="r" b="b"/>
            <a:pathLst>
              <a:path w="99059" h="123825">
                <a:moveTo>
                  <a:pt x="99060" y="0"/>
                </a:moveTo>
                <a:lnTo>
                  <a:pt x="0" y="12344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97140" y="3727703"/>
            <a:ext cx="86995" cy="119380"/>
          </a:xfrm>
          <a:custGeom>
            <a:avLst/>
            <a:gdLst/>
            <a:ahLst/>
            <a:cxnLst/>
            <a:rect l="l" t="t" r="r" b="b"/>
            <a:pathLst>
              <a:path w="86995" h="119379">
                <a:moveTo>
                  <a:pt x="0" y="0"/>
                </a:moveTo>
                <a:lnTo>
                  <a:pt x="86867" y="118872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356093" y="3840733"/>
            <a:ext cx="52768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Sistem 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nap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lat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7106411" y="5445252"/>
            <a:ext cx="190500" cy="208915"/>
          </a:xfrm>
          <a:custGeom>
            <a:avLst/>
            <a:gdLst/>
            <a:ahLst/>
            <a:cxnLst/>
            <a:rect l="l" t="t" r="r" b="b"/>
            <a:pathLst>
              <a:path w="190500" h="208914">
                <a:moveTo>
                  <a:pt x="0" y="104394"/>
                </a:moveTo>
                <a:lnTo>
                  <a:pt x="7489" y="63757"/>
                </a:lnTo>
                <a:lnTo>
                  <a:pt x="27908" y="30575"/>
                </a:lnTo>
                <a:lnTo>
                  <a:pt x="58185" y="8203"/>
                </a:lnTo>
                <a:lnTo>
                  <a:pt x="95250" y="0"/>
                </a:lnTo>
                <a:lnTo>
                  <a:pt x="132314" y="8203"/>
                </a:lnTo>
                <a:lnTo>
                  <a:pt x="162591" y="30575"/>
                </a:lnTo>
                <a:lnTo>
                  <a:pt x="183010" y="63757"/>
                </a:lnTo>
                <a:lnTo>
                  <a:pt x="190500" y="104394"/>
                </a:lnTo>
                <a:lnTo>
                  <a:pt x="183010" y="145030"/>
                </a:lnTo>
                <a:lnTo>
                  <a:pt x="162591" y="178212"/>
                </a:lnTo>
                <a:lnTo>
                  <a:pt x="132314" y="200584"/>
                </a:lnTo>
                <a:lnTo>
                  <a:pt x="95250" y="208788"/>
                </a:lnTo>
                <a:lnTo>
                  <a:pt x="58185" y="200584"/>
                </a:lnTo>
                <a:lnTo>
                  <a:pt x="27908" y="178212"/>
                </a:lnTo>
                <a:lnTo>
                  <a:pt x="7489" y="145030"/>
                </a:lnTo>
                <a:lnTo>
                  <a:pt x="0" y="10439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196328" y="5654040"/>
            <a:ext cx="0" cy="266700"/>
          </a:xfrm>
          <a:custGeom>
            <a:avLst/>
            <a:gdLst/>
            <a:ahLst/>
            <a:cxnLst/>
            <a:rect l="l" t="t" r="r" b="b"/>
            <a:pathLst>
              <a:path h="266700">
                <a:moveTo>
                  <a:pt x="0" y="0"/>
                </a:moveTo>
                <a:lnTo>
                  <a:pt x="0" y="2667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106411" y="5754623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095743" y="5916167"/>
            <a:ext cx="100965" cy="125095"/>
          </a:xfrm>
          <a:custGeom>
            <a:avLst/>
            <a:gdLst/>
            <a:ahLst/>
            <a:cxnLst/>
            <a:rect l="l" t="t" r="r" b="b"/>
            <a:pathLst>
              <a:path w="100965" h="125095">
                <a:moveTo>
                  <a:pt x="100583" y="0"/>
                </a:moveTo>
                <a:lnTo>
                  <a:pt x="0" y="12496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200900" y="5920740"/>
            <a:ext cx="85725" cy="120650"/>
          </a:xfrm>
          <a:custGeom>
            <a:avLst/>
            <a:gdLst/>
            <a:ahLst/>
            <a:cxnLst/>
            <a:rect l="l" t="t" r="r" b="b"/>
            <a:pathLst>
              <a:path w="85725" h="120650">
                <a:moveTo>
                  <a:pt x="0" y="0"/>
                </a:moveTo>
                <a:lnTo>
                  <a:pt x="85344" y="1203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14768" y="6047841"/>
            <a:ext cx="66992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Prodavac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40582" y="3485133"/>
            <a:ext cx="81280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240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Definisanje  o</a:t>
            </a:r>
            <a:r>
              <a:rPr sz="1200" spc="-15" dirty="0">
                <a:solidFill>
                  <a:schemeClr val="tx1"/>
                </a:solidFill>
                <a:latin typeface="Arial"/>
                <a:cs typeface="Arial"/>
              </a:rPr>
              <a:t>g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raniče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ja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493008" y="3419855"/>
            <a:ext cx="1104900" cy="495300"/>
          </a:xfrm>
          <a:custGeom>
            <a:avLst/>
            <a:gdLst/>
            <a:ahLst/>
            <a:cxnLst/>
            <a:rect l="l" t="t" r="r" b="b"/>
            <a:pathLst>
              <a:path w="1104900" h="495300">
                <a:moveTo>
                  <a:pt x="0" y="247650"/>
                </a:moveTo>
                <a:lnTo>
                  <a:pt x="14593" y="190864"/>
                </a:lnTo>
                <a:lnTo>
                  <a:pt x="56161" y="138737"/>
                </a:lnTo>
                <a:lnTo>
                  <a:pt x="86023" y="114885"/>
                </a:lnTo>
                <a:lnTo>
                  <a:pt x="121384" y="92755"/>
                </a:lnTo>
                <a:lnTo>
                  <a:pt x="161829" y="72532"/>
                </a:lnTo>
                <a:lnTo>
                  <a:pt x="206944" y="54404"/>
                </a:lnTo>
                <a:lnTo>
                  <a:pt x="256312" y="38554"/>
                </a:lnTo>
                <a:lnTo>
                  <a:pt x="309520" y="25170"/>
                </a:lnTo>
                <a:lnTo>
                  <a:pt x="366153" y="14437"/>
                </a:lnTo>
                <a:lnTo>
                  <a:pt x="425795" y="6540"/>
                </a:lnTo>
                <a:lnTo>
                  <a:pt x="488032" y="1666"/>
                </a:lnTo>
                <a:lnTo>
                  <a:pt x="552450" y="0"/>
                </a:lnTo>
                <a:lnTo>
                  <a:pt x="616867" y="1666"/>
                </a:lnTo>
                <a:lnTo>
                  <a:pt x="679104" y="6540"/>
                </a:lnTo>
                <a:lnTo>
                  <a:pt x="738746" y="14437"/>
                </a:lnTo>
                <a:lnTo>
                  <a:pt x="795379" y="25170"/>
                </a:lnTo>
                <a:lnTo>
                  <a:pt x="848587" y="38554"/>
                </a:lnTo>
                <a:lnTo>
                  <a:pt x="897955" y="54404"/>
                </a:lnTo>
                <a:lnTo>
                  <a:pt x="943070" y="72532"/>
                </a:lnTo>
                <a:lnTo>
                  <a:pt x="983515" y="92755"/>
                </a:lnTo>
                <a:lnTo>
                  <a:pt x="1018876" y="114885"/>
                </a:lnTo>
                <a:lnTo>
                  <a:pt x="1048738" y="138737"/>
                </a:lnTo>
                <a:lnTo>
                  <a:pt x="1090306" y="190864"/>
                </a:lnTo>
                <a:lnTo>
                  <a:pt x="1104900" y="247650"/>
                </a:lnTo>
                <a:lnTo>
                  <a:pt x="1101182" y="276532"/>
                </a:lnTo>
                <a:lnTo>
                  <a:pt x="1072686" y="331174"/>
                </a:lnTo>
                <a:lnTo>
                  <a:pt x="1018876" y="380414"/>
                </a:lnTo>
                <a:lnTo>
                  <a:pt x="983515" y="402544"/>
                </a:lnTo>
                <a:lnTo>
                  <a:pt x="943070" y="422767"/>
                </a:lnTo>
                <a:lnTo>
                  <a:pt x="897955" y="440895"/>
                </a:lnTo>
                <a:lnTo>
                  <a:pt x="848587" y="456745"/>
                </a:lnTo>
                <a:lnTo>
                  <a:pt x="795379" y="470129"/>
                </a:lnTo>
                <a:lnTo>
                  <a:pt x="738746" y="480862"/>
                </a:lnTo>
                <a:lnTo>
                  <a:pt x="679104" y="488759"/>
                </a:lnTo>
                <a:lnTo>
                  <a:pt x="616867" y="493633"/>
                </a:lnTo>
                <a:lnTo>
                  <a:pt x="552450" y="495300"/>
                </a:lnTo>
                <a:lnTo>
                  <a:pt x="488032" y="493633"/>
                </a:lnTo>
                <a:lnTo>
                  <a:pt x="425795" y="488759"/>
                </a:lnTo>
                <a:lnTo>
                  <a:pt x="366153" y="480862"/>
                </a:lnTo>
                <a:lnTo>
                  <a:pt x="309520" y="470129"/>
                </a:lnTo>
                <a:lnTo>
                  <a:pt x="256312" y="456745"/>
                </a:lnTo>
                <a:lnTo>
                  <a:pt x="206944" y="440895"/>
                </a:lnTo>
                <a:lnTo>
                  <a:pt x="161829" y="422767"/>
                </a:lnTo>
                <a:lnTo>
                  <a:pt x="121384" y="402544"/>
                </a:lnTo>
                <a:lnTo>
                  <a:pt x="86023" y="380414"/>
                </a:lnTo>
                <a:lnTo>
                  <a:pt x="56161" y="356562"/>
                </a:lnTo>
                <a:lnTo>
                  <a:pt x="14593" y="304435"/>
                </a:lnTo>
                <a:lnTo>
                  <a:pt x="0" y="24765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75709" y="4155313"/>
            <a:ext cx="52451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5410" marR="5080" indent="-93345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nal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200" spc="-15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rizika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493008" y="4079747"/>
            <a:ext cx="1104900" cy="495300"/>
          </a:xfrm>
          <a:custGeom>
            <a:avLst/>
            <a:gdLst/>
            <a:ahLst/>
            <a:cxnLst/>
            <a:rect l="l" t="t" r="r" b="b"/>
            <a:pathLst>
              <a:path w="1104900" h="495300">
                <a:moveTo>
                  <a:pt x="0" y="247650"/>
                </a:moveTo>
                <a:lnTo>
                  <a:pt x="14593" y="190864"/>
                </a:lnTo>
                <a:lnTo>
                  <a:pt x="56161" y="138737"/>
                </a:lnTo>
                <a:lnTo>
                  <a:pt x="86023" y="114885"/>
                </a:lnTo>
                <a:lnTo>
                  <a:pt x="121384" y="92755"/>
                </a:lnTo>
                <a:lnTo>
                  <a:pt x="161829" y="72532"/>
                </a:lnTo>
                <a:lnTo>
                  <a:pt x="206944" y="54404"/>
                </a:lnTo>
                <a:lnTo>
                  <a:pt x="256312" y="38554"/>
                </a:lnTo>
                <a:lnTo>
                  <a:pt x="309520" y="25170"/>
                </a:lnTo>
                <a:lnTo>
                  <a:pt x="366153" y="14437"/>
                </a:lnTo>
                <a:lnTo>
                  <a:pt x="425795" y="6540"/>
                </a:lnTo>
                <a:lnTo>
                  <a:pt x="488032" y="1666"/>
                </a:lnTo>
                <a:lnTo>
                  <a:pt x="552450" y="0"/>
                </a:lnTo>
                <a:lnTo>
                  <a:pt x="616867" y="1666"/>
                </a:lnTo>
                <a:lnTo>
                  <a:pt x="679104" y="6540"/>
                </a:lnTo>
                <a:lnTo>
                  <a:pt x="738746" y="14437"/>
                </a:lnTo>
                <a:lnTo>
                  <a:pt x="795379" y="25170"/>
                </a:lnTo>
                <a:lnTo>
                  <a:pt x="848587" y="38554"/>
                </a:lnTo>
                <a:lnTo>
                  <a:pt x="897955" y="54404"/>
                </a:lnTo>
                <a:lnTo>
                  <a:pt x="943070" y="72532"/>
                </a:lnTo>
                <a:lnTo>
                  <a:pt x="983515" y="92755"/>
                </a:lnTo>
                <a:lnTo>
                  <a:pt x="1018876" y="114885"/>
                </a:lnTo>
                <a:lnTo>
                  <a:pt x="1048738" y="138737"/>
                </a:lnTo>
                <a:lnTo>
                  <a:pt x="1090306" y="190864"/>
                </a:lnTo>
                <a:lnTo>
                  <a:pt x="1104900" y="247650"/>
                </a:lnTo>
                <a:lnTo>
                  <a:pt x="1101182" y="276532"/>
                </a:lnTo>
                <a:lnTo>
                  <a:pt x="1072686" y="331174"/>
                </a:lnTo>
                <a:lnTo>
                  <a:pt x="1018876" y="380414"/>
                </a:lnTo>
                <a:lnTo>
                  <a:pt x="983515" y="402544"/>
                </a:lnTo>
                <a:lnTo>
                  <a:pt x="943070" y="422767"/>
                </a:lnTo>
                <a:lnTo>
                  <a:pt x="897955" y="440895"/>
                </a:lnTo>
                <a:lnTo>
                  <a:pt x="848587" y="456745"/>
                </a:lnTo>
                <a:lnTo>
                  <a:pt x="795379" y="470129"/>
                </a:lnTo>
                <a:lnTo>
                  <a:pt x="738746" y="480862"/>
                </a:lnTo>
                <a:lnTo>
                  <a:pt x="679104" y="488759"/>
                </a:lnTo>
                <a:lnTo>
                  <a:pt x="616867" y="493633"/>
                </a:lnTo>
                <a:lnTo>
                  <a:pt x="552450" y="495300"/>
                </a:lnTo>
                <a:lnTo>
                  <a:pt x="488032" y="493633"/>
                </a:lnTo>
                <a:lnTo>
                  <a:pt x="425795" y="488759"/>
                </a:lnTo>
                <a:lnTo>
                  <a:pt x="366153" y="480862"/>
                </a:lnTo>
                <a:lnTo>
                  <a:pt x="309520" y="470129"/>
                </a:lnTo>
                <a:lnTo>
                  <a:pt x="256312" y="456745"/>
                </a:lnTo>
                <a:lnTo>
                  <a:pt x="206944" y="440895"/>
                </a:lnTo>
                <a:lnTo>
                  <a:pt x="161829" y="422767"/>
                </a:lnTo>
                <a:lnTo>
                  <a:pt x="121384" y="402544"/>
                </a:lnTo>
                <a:lnTo>
                  <a:pt x="86023" y="380414"/>
                </a:lnTo>
                <a:lnTo>
                  <a:pt x="56161" y="356562"/>
                </a:lnTo>
                <a:lnTo>
                  <a:pt x="14593" y="304435"/>
                </a:lnTo>
                <a:lnTo>
                  <a:pt x="0" y="24765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51884" y="4856988"/>
            <a:ext cx="78549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marR="5080" indent="-234950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Ut</a:t>
            </a:r>
            <a:r>
              <a:rPr sz="1200" spc="-1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rđi</a:t>
            </a:r>
            <a:r>
              <a:rPr sz="1200" spc="-2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anje  cene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493008" y="4762500"/>
            <a:ext cx="1104900" cy="495300"/>
          </a:xfrm>
          <a:custGeom>
            <a:avLst/>
            <a:gdLst/>
            <a:ahLst/>
            <a:cxnLst/>
            <a:rect l="l" t="t" r="r" b="b"/>
            <a:pathLst>
              <a:path w="1104900" h="495300">
                <a:moveTo>
                  <a:pt x="0" y="247650"/>
                </a:moveTo>
                <a:lnTo>
                  <a:pt x="14593" y="190864"/>
                </a:lnTo>
                <a:lnTo>
                  <a:pt x="56161" y="138737"/>
                </a:lnTo>
                <a:lnTo>
                  <a:pt x="86023" y="114885"/>
                </a:lnTo>
                <a:lnTo>
                  <a:pt x="121384" y="92755"/>
                </a:lnTo>
                <a:lnTo>
                  <a:pt x="161829" y="72532"/>
                </a:lnTo>
                <a:lnTo>
                  <a:pt x="206944" y="54404"/>
                </a:lnTo>
                <a:lnTo>
                  <a:pt x="256312" y="38554"/>
                </a:lnTo>
                <a:lnTo>
                  <a:pt x="309520" y="25170"/>
                </a:lnTo>
                <a:lnTo>
                  <a:pt x="366153" y="14437"/>
                </a:lnTo>
                <a:lnTo>
                  <a:pt x="425795" y="6540"/>
                </a:lnTo>
                <a:lnTo>
                  <a:pt x="488032" y="1666"/>
                </a:lnTo>
                <a:lnTo>
                  <a:pt x="552450" y="0"/>
                </a:lnTo>
                <a:lnTo>
                  <a:pt x="616867" y="1666"/>
                </a:lnTo>
                <a:lnTo>
                  <a:pt x="679104" y="6540"/>
                </a:lnTo>
                <a:lnTo>
                  <a:pt x="738746" y="14437"/>
                </a:lnTo>
                <a:lnTo>
                  <a:pt x="795379" y="25170"/>
                </a:lnTo>
                <a:lnTo>
                  <a:pt x="848587" y="38554"/>
                </a:lnTo>
                <a:lnTo>
                  <a:pt x="897955" y="54404"/>
                </a:lnTo>
                <a:lnTo>
                  <a:pt x="943070" y="72532"/>
                </a:lnTo>
                <a:lnTo>
                  <a:pt x="983515" y="92755"/>
                </a:lnTo>
                <a:lnTo>
                  <a:pt x="1018876" y="114885"/>
                </a:lnTo>
                <a:lnTo>
                  <a:pt x="1048738" y="138737"/>
                </a:lnTo>
                <a:lnTo>
                  <a:pt x="1090306" y="190864"/>
                </a:lnTo>
                <a:lnTo>
                  <a:pt x="1104900" y="247650"/>
                </a:lnTo>
                <a:lnTo>
                  <a:pt x="1101182" y="276532"/>
                </a:lnTo>
                <a:lnTo>
                  <a:pt x="1072686" y="331174"/>
                </a:lnTo>
                <a:lnTo>
                  <a:pt x="1018876" y="380414"/>
                </a:lnTo>
                <a:lnTo>
                  <a:pt x="983515" y="402544"/>
                </a:lnTo>
                <a:lnTo>
                  <a:pt x="943070" y="422767"/>
                </a:lnTo>
                <a:lnTo>
                  <a:pt x="897955" y="440895"/>
                </a:lnTo>
                <a:lnTo>
                  <a:pt x="848587" y="456745"/>
                </a:lnTo>
                <a:lnTo>
                  <a:pt x="795379" y="470129"/>
                </a:lnTo>
                <a:lnTo>
                  <a:pt x="738746" y="480862"/>
                </a:lnTo>
                <a:lnTo>
                  <a:pt x="679104" y="488759"/>
                </a:lnTo>
                <a:lnTo>
                  <a:pt x="616867" y="493633"/>
                </a:lnTo>
                <a:lnTo>
                  <a:pt x="552450" y="495300"/>
                </a:lnTo>
                <a:lnTo>
                  <a:pt x="488032" y="493633"/>
                </a:lnTo>
                <a:lnTo>
                  <a:pt x="425795" y="488759"/>
                </a:lnTo>
                <a:lnTo>
                  <a:pt x="366153" y="480862"/>
                </a:lnTo>
                <a:lnTo>
                  <a:pt x="309520" y="470129"/>
                </a:lnTo>
                <a:lnTo>
                  <a:pt x="256312" y="456745"/>
                </a:lnTo>
                <a:lnTo>
                  <a:pt x="206944" y="440895"/>
                </a:lnTo>
                <a:lnTo>
                  <a:pt x="161829" y="422767"/>
                </a:lnTo>
                <a:lnTo>
                  <a:pt x="121384" y="402544"/>
                </a:lnTo>
                <a:lnTo>
                  <a:pt x="86023" y="380414"/>
                </a:lnTo>
                <a:lnTo>
                  <a:pt x="56161" y="356562"/>
                </a:lnTo>
                <a:lnTo>
                  <a:pt x="14593" y="304435"/>
                </a:lnTo>
                <a:lnTo>
                  <a:pt x="0" y="24765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80205" y="5492191"/>
            <a:ext cx="78549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060" marR="5080" indent="-86995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Ut</a:t>
            </a:r>
            <a:r>
              <a:rPr sz="1200" spc="-1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rđi</a:t>
            </a:r>
            <a:r>
              <a:rPr sz="1200" spc="-2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anje 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potražnje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493008" y="5425440"/>
            <a:ext cx="1104900" cy="495300"/>
          </a:xfrm>
          <a:custGeom>
            <a:avLst/>
            <a:gdLst/>
            <a:ahLst/>
            <a:cxnLst/>
            <a:rect l="l" t="t" r="r" b="b"/>
            <a:pathLst>
              <a:path w="1104900" h="495300">
                <a:moveTo>
                  <a:pt x="0" y="247650"/>
                </a:moveTo>
                <a:lnTo>
                  <a:pt x="14593" y="190864"/>
                </a:lnTo>
                <a:lnTo>
                  <a:pt x="56161" y="138737"/>
                </a:lnTo>
                <a:lnTo>
                  <a:pt x="86023" y="114885"/>
                </a:lnTo>
                <a:lnTo>
                  <a:pt x="121384" y="92755"/>
                </a:lnTo>
                <a:lnTo>
                  <a:pt x="161829" y="72532"/>
                </a:lnTo>
                <a:lnTo>
                  <a:pt x="206944" y="54404"/>
                </a:lnTo>
                <a:lnTo>
                  <a:pt x="256312" y="38554"/>
                </a:lnTo>
                <a:lnTo>
                  <a:pt x="309520" y="25170"/>
                </a:lnTo>
                <a:lnTo>
                  <a:pt x="366153" y="14437"/>
                </a:lnTo>
                <a:lnTo>
                  <a:pt x="425795" y="6540"/>
                </a:lnTo>
                <a:lnTo>
                  <a:pt x="488032" y="1666"/>
                </a:lnTo>
                <a:lnTo>
                  <a:pt x="552450" y="0"/>
                </a:lnTo>
                <a:lnTo>
                  <a:pt x="616867" y="1666"/>
                </a:lnTo>
                <a:lnTo>
                  <a:pt x="679104" y="6540"/>
                </a:lnTo>
                <a:lnTo>
                  <a:pt x="738746" y="14437"/>
                </a:lnTo>
                <a:lnTo>
                  <a:pt x="795379" y="25170"/>
                </a:lnTo>
                <a:lnTo>
                  <a:pt x="848587" y="38554"/>
                </a:lnTo>
                <a:lnTo>
                  <a:pt x="897955" y="54404"/>
                </a:lnTo>
                <a:lnTo>
                  <a:pt x="943070" y="72532"/>
                </a:lnTo>
                <a:lnTo>
                  <a:pt x="983515" y="92755"/>
                </a:lnTo>
                <a:lnTo>
                  <a:pt x="1018876" y="114885"/>
                </a:lnTo>
                <a:lnTo>
                  <a:pt x="1048738" y="138737"/>
                </a:lnTo>
                <a:lnTo>
                  <a:pt x="1090306" y="190864"/>
                </a:lnTo>
                <a:lnTo>
                  <a:pt x="1104900" y="247650"/>
                </a:lnTo>
                <a:lnTo>
                  <a:pt x="1101182" y="276532"/>
                </a:lnTo>
                <a:lnTo>
                  <a:pt x="1072686" y="331174"/>
                </a:lnTo>
                <a:lnTo>
                  <a:pt x="1018876" y="380414"/>
                </a:lnTo>
                <a:lnTo>
                  <a:pt x="983515" y="402544"/>
                </a:lnTo>
                <a:lnTo>
                  <a:pt x="943070" y="422767"/>
                </a:lnTo>
                <a:lnTo>
                  <a:pt x="897955" y="440895"/>
                </a:lnTo>
                <a:lnTo>
                  <a:pt x="848587" y="456745"/>
                </a:lnTo>
                <a:lnTo>
                  <a:pt x="795379" y="470129"/>
                </a:lnTo>
                <a:lnTo>
                  <a:pt x="738746" y="480862"/>
                </a:lnTo>
                <a:lnTo>
                  <a:pt x="679104" y="488759"/>
                </a:lnTo>
                <a:lnTo>
                  <a:pt x="616867" y="493633"/>
                </a:lnTo>
                <a:lnTo>
                  <a:pt x="552450" y="495300"/>
                </a:lnTo>
                <a:lnTo>
                  <a:pt x="488032" y="493633"/>
                </a:lnTo>
                <a:lnTo>
                  <a:pt x="425795" y="488759"/>
                </a:lnTo>
                <a:lnTo>
                  <a:pt x="366153" y="480862"/>
                </a:lnTo>
                <a:lnTo>
                  <a:pt x="309520" y="470129"/>
                </a:lnTo>
                <a:lnTo>
                  <a:pt x="256312" y="456745"/>
                </a:lnTo>
                <a:lnTo>
                  <a:pt x="206944" y="440895"/>
                </a:lnTo>
                <a:lnTo>
                  <a:pt x="161829" y="422767"/>
                </a:lnTo>
                <a:lnTo>
                  <a:pt x="121384" y="402544"/>
                </a:lnTo>
                <a:lnTo>
                  <a:pt x="86023" y="380414"/>
                </a:lnTo>
                <a:lnTo>
                  <a:pt x="56161" y="356562"/>
                </a:lnTo>
                <a:lnTo>
                  <a:pt x="14593" y="304435"/>
                </a:lnTo>
                <a:lnTo>
                  <a:pt x="0" y="24765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474589" y="3418332"/>
            <a:ext cx="775970" cy="560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40640" algn="ctr">
              <a:lnSpc>
                <a:spcPct val="100000"/>
              </a:lnSpc>
            </a:pP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Ažuriranje  podataka</a:t>
            </a:r>
            <a:r>
              <a:rPr sz="12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o  računima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289803" y="3361944"/>
            <a:ext cx="1104900" cy="668020"/>
          </a:xfrm>
          <a:custGeom>
            <a:avLst/>
            <a:gdLst/>
            <a:ahLst/>
            <a:cxnLst/>
            <a:rect l="l" t="t" r="r" b="b"/>
            <a:pathLst>
              <a:path w="1104900" h="668020">
                <a:moveTo>
                  <a:pt x="0" y="333755"/>
                </a:moveTo>
                <a:lnTo>
                  <a:pt x="12744" y="262172"/>
                </a:lnTo>
                <a:lnTo>
                  <a:pt x="49179" y="195932"/>
                </a:lnTo>
                <a:lnTo>
                  <a:pt x="75437" y="165325"/>
                </a:lnTo>
                <a:lnTo>
                  <a:pt x="106606" y="136666"/>
                </a:lnTo>
                <a:lnTo>
                  <a:pt x="142349" y="110157"/>
                </a:lnTo>
                <a:lnTo>
                  <a:pt x="182327" y="86004"/>
                </a:lnTo>
                <a:lnTo>
                  <a:pt x="226204" y="64410"/>
                </a:lnTo>
                <a:lnTo>
                  <a:pt x="273642" y="45578"/>
                </a:lnTo>
                <a:lnTo>
                  <a:pt x="324305" y="29714"/>
                </a:lnTo>
                <a:lnTo>
                  <a:pt x="377854" y="17020"/>
                </a:lnTo>
                <a:lnTo>
                  <a:pt x="433953" y="7700"/>
                </a:lnTo>
                <a:lnTo>
                  <a:pt x="492264" y="1959"/>
                </a:lnTo>
                <a:lnTo>
                  <a:pt x="552450" y="0"/>
                </a:lnTo>
                <a:lnTo>
                  <a:pt x="612635" y="1959"/>
                </a:lnTo>
                <a:lnTo>
                  <a:pt x="670946" y="7700"/>
                </a:lnTo>
                <a:lnTo>
                  <a:pt x="727045" y="17020"/>
                </a:lnTo>
                <a:lnTo>
                  <a:pt x="780594" y="29714"/>
                </a:lnTo>
                <a:lnTo>
                  <a:pt x="831257" y="45578"/>
                </a:lnTo>
                <a:lnTo>
                  <a:pt x="878695" y="64410"/>
                </a:lnTo>
                <a:lnTo>
                  <a:pt x="922572" y="86004"/>
                </a:lnTo>
                <a:lnTo>
                  <a:pt x="962550" y="110157"/>
                </a:lnTo>
                <a:lnTo>
                  <a:pt x="998293" y="136666"/>
                </a:lnTo>
                <a:lnTo>
                  <a:pt x="1029462" y="165325"/>
                </a:lnTo>
                <a:lnTo>
                  <a:pt x="1055720" y="195932"/>
                </a:lnTo>
                <a:lnTo>
                  <a:pt x="1076730" y="228283"/>
                </a:lnTo>
                <a:lnTo>
                  <a:pt x="1101657" y="297398"/>
                </a:lnTo>
                <a:lnTo>
                  <a:pt x="1104900" y="333755"/>
                </a:lnTo>
                <a:lnTo>
                  <a:pt x="1101657" y="370113"/>
                </a:lnTo>
                <a:lnTo>
                  <a:pt x="1076730" y="439228"/>
                </a:lnTo>
                <a:lnTo>
                  <a:pt x="1055720" y="471579"/>
                </a:lnTo>
                <a:lnTo>
                  <a:pt x="1029462" y="502186"/>
                </a:lnTo>
                <a:lnTo>
                  <a:pt x="998293" y="530845"/>
                </a:lnTo>
                <a:lnTo>
                  <a:pt x="962550" y="557354"/>
                </a:lnTo>
                <a:lnTo>
                  <a:pt x="922572" y="581507"/>
                </a:lnTo>
                <a:lnTo>
                  <a:pt x="878695" y="603101"/>
                </a:lnTo>
                <a:lnTo>
                  <a:pt x="831257" y="621933"/>
                </a:lnTo>
                <a:lnTo>
                  <a:pt x="780594" y="637797"/>
                </a:lnTo>
                <a:lnTo>
                  <a:pt x="727045" y="650491"/>
                </a:lnTo>
                <a:lnTo>
                  <a:pt x="670946" y="659811"/>
                </a:lnTo>
                <a:lnTo>
                  <a:pt x="612635" y="665552"/>
                </a:lnTo>
                <a:lnTo>
                  <a:pt x="552450" y="667511"/>
                </a:lnTo>
                <a:lnTo>
                  <a:pt x="492264" y="665552"/>
                </a:lnTo>
                <a:lnTo>
                  <a:pt x="433953" y="659811"/>
                </a:lnTo>
                <a:lnTo>
                  <a:pt x="377854" y="650491"/>
                </a:lnTo>
                <a:lnTo>
                  <a:pt x="324305" y="637797"/>
                </a:lnTo>
                <a:lnTo>
                  <a:pt x="273642" y="621933"/>
                </a:lnTo>
                <a:lnTo>
                  <a:pt x="226204" y="603101"/>
                </a:lnTo>
                <a:lnTo>
                  <a:pt x="182327" y="581507"/>
                </a:lnTo>
                <a:lnTo>
                  <a:pt x="142349" y="557354"/>
                </a:lnTo>
                <a:lnTo>
                  <a:pt x="106606" y="530845"/>
                </a:lnTo>
                <a:lnTo>
                  <a:pt x="75437" y="502186"/>
                </a:lnTo>
                <a:lnTo>
                  <a:pt x="49179" y="471579"/>
                </a:lnTo>
                <a:lnTo>
                  <a:pt x="28169" y="439228"/>
                </a:lnTo>
                <a:lnTo>
                  <a:pt x="3242" y="370113"/>
                </a:lnTo>
                <a:lnTo>
                  <a:pt x="0" y="33375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64809" y="4644263"/>
            <a:ext cx="78740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550" marR="5080" indent="-70485">
              <a:lnSpc>
                <a:spcPct val="100000"/>
              </a:lnSpc>
            </a:pP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Ut</a:t>
            </a:r>
            <a:r>
              <a:rPr sz="1200" spc="-10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rđi</a:t>
            </a:r>
            <a:r>
              <a:rPr sz="1200" spc="-15" dirty="0">
                <a:solidFill>
                  <a:schemeClr val="tx1"/>
                </a:solidFill>
                <a:latin typeface="Arial"/>
                <a:cs typeface="Arial"/>
              </a:rPr>
              <a:t>v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an</a:t>
            </a:r>
            <a:r>
              <a:rPr sz="1200" spc="-5" dirty="0">
                <a:solidFill>
                  <a:schemeClr val="tx1"/>
                </a:solidFill>
                <a:latin typeface="Arial"/>
                <a:cs typeface="Arial"/>
              </a:rPr>
              <a:t>je  </a:t>
            </a:r>
            <a:r>
              <a:rPr sz="1200" dirty="0">
                <a:solidFill>
                  <a:schemeClr val="tx1"/>
                </a:solidFill>
                <a:latin typeface="Arial"/>
                <a:cs typeface="Arial"/>
              </a:rPr>
              <a:t>vrednosti</a:t>
            </a:r>
            <a:endParaRPr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298947" y="4578096"/>
            <a:ext cx="1104900" cy="495300"/>
          </a:xfrm>
          <a:custGeom>
            <a:avLst/>
            <a:gdLst/>
            <a:ahLst/>
            <a:cxnLst/>
            <a:rect l="l" t="t" r="r" b="b"/>
            <a:pathLst>
              <a:path w="1104900" h="495300">
                <a:moveTo>
                  <a:pt x="0" y="247649"/>
                </a:moveTo>
                <a:lnTo>
                  <a:pt x="14593" y="190864"/>
                </a:lnTo>
                <a:lnTo>
                  <a:pt x="56161" y="138737"/>
                </a:lnTo>
                <a:lnTo>
                  <a:pt x="86023" y="114885"/>
                </a:lnTo>
                <a:lnTo>
                  <a:pt x="121384" y="92755"/>
                </a:lnTo>
                <a:lnTo>
                  <a:pt x="161829" y="72532"/>
                </a:lnTo>
                <a:lnTo>
                  <a:pt x="206944" y="54404"/>
                </a:lnTo>
                <a:lnTo>
                  <a:pt x="256312" y="38554"/>
                </a:lnTo>
                <a:lnTo>
                  <a:pt x="309520" y="25170"/>
                </a:lnTo>
                <a:lnTo>
                  <a:pt x="366153" y="14437"/>
                </a:lnTo>
                <a:lnTo>
                  <a:pt x="425795" y="6540"/>
                </a:lnTo>
                <a:lnTo>
                  <a:pt x="488032" y="1666"/>
                </a:lnTo>
                <a:lnTo>
                  <a:pt x="552450" y="0"/>
                </a:lnTo>
                <a:lnTo>
                  <a:pt x="616867" y="1666"/>
                </a:lnTo>
                <a:lnTo>
                  <a:pt x="679104" y="6540"/>
                </a:lnTo>
                <a:lnTo>
                  <a:pt x="738746" y="14437"/>
                </a:lnTo>
                <a:lnTo>
                  <a:pt x="795379" y="25170"/>
                </a:lnTo>
                <a:lnTo>
                  <a:pt x="848587" y="38554"/>
                </a:lnTo>
                <a:lnTo>
                  <a:pt x="897955" y="54404"/>
                </a:lnTo>
                <a:lnTo>
                  <a:pt x="943070" y="72532"/>
                </a:lnTo>
                <a:lnTo>
                  <a:pt x="983515" y="92755"/>
                </a:lnTo>
                <a:lnTo>
                  <a:pt x="1018876" y="114885"/>
                </a:lnTo>
                <a:lnTo>
                  <a:pt x="1048738" y="138737"/>
                </a:lnTo>
                <a:lnTo>
                  <a:pt x="1090306" y="190864"/>
                </a:lnTo>
                <a:lnTo>
                  <a:pt x="1104900" y="247649"/>
                </a:lnTo>
                <a:lnTo>
                  <a:pt x="1101182" y="276532"/>
                </a:lnTo>
                <a:lnTo>
                  <a:pt x="1072686" y="331174"/>
                </a:lnTo>
                <a:lnTo>
                  <a:pt x="1018876" y="380414"/>
                </a:lnTo>
                <a:lnTo>
                  <a:pt x="983515" y="402544"/>
                </a:lnTo>
                <a:lnTo>
                  <a:pt x="943070" y="422767"/>
                </a:lnTo>
                <a:lnTo>
                  <a:pt x="897955" y="440895"/>
                </a:lnTo>
                <a:lnTo>
                  <a:pt x="848587" y="456745"/>
                </a:lnTo>
                <a:lnTo>
                  <a:pt x="795379" y="470129"/>
                </a:lnTo>
                <a:lnTo>
                  <a:pt x="738746" y="480862"/>
                </a:lnTo>
                <a:lnTo>
                  <a:pt x="679104" y="488759"/>
                </a:lnTo>
                <a:lnTo>
                  <a:pt x="616867" y="493633"/>
                </a:lnTo>
                <a:lnTo>
                  <a:pt x="552450" y="495299"/>
                </a:lnTo>
                <a:lnTo>
                  <a:pt x="488032" y="493633"/>
                </a:lnTo>
                <a:lnTo>
                  <a:pt x="425795" y="488759"/>
                </a:lnTo>
                <a:lnTo>
                  <a:pt x="366153" y="480862"/>
                </a:lnTo>
                <a:lnTo>
                  <a:pt x="309520" y="470129"/>
                </a:lnTo>
                <a:lnTo>
                  <a:pt x="256312" y="456745"/>
                </a:lnTo>
                <a:lnTo>
                  <a:pt x="206944" y="440895"/>
                </a:lnTo>
                <a:lnTo>
                  <a:pt x="161829" y="422767"/>
                </a:lnTo>
                <a:lnTo>
                  <a:pt x="121384" y="402544"/>
                </a:lnTo>
                <a:lnTo>
                  <a:pt x="86023" y="380414"/>
                </a:lnTo>
                <a:lnTo>
                  <a:pt x="56161" y="356562"/>
                </a:lnTo>
                <a:lnTo>
                  <a:pt x="14593" y="304435"/>
                </a:lnTo>
                <a:lnTo>
                  <a:pt x="0" y="24764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276600" y="3226307"/>
            <a:ext cx="3390900" cy="2847340"/>
          </a:xfrm>
          <a:custGeom>
            <a:avLst/>
            <a:gdLst/>
            <a:ahLst/>
            <a:cxnLst/>
            <a:rect l="l" t="t" r="r" b="b"/>
            <a:pathLst>
              <a:path w="3390900" h="2847340">
                <a:moveTo>
                  <a:pt x="0" y="2846831"/>
                </a:moveTo>
                <a:lnTo>
                  <a:pt x="3390900" y="2846831"/>
                </a:lnTo>
                <a:lnTo>
                  <a:pt x="3390900" y="0"/>
                </a:lnTo>
                <a:lnTo>
                  <a:pt x="0" y="0"/>
                </a:lnTo>
                <a:lnTo>
                  <a:pt x="0" y="28468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409444" y="3663696"/>
            <a:ext cx="1077595" cy="0"/>
          </a:xfrm>
          <a:custGeom>
            <a:avLst/>
            <a:gdLst/>
            <a:ahLst/>
            <a:cxnLst/>
            <a:rect l="l" t="t" r="r" b="b"/>
            <a:pathLst>
              <a:path w="1077595">
                <a:moveTo>
                  <a:pt x="1077468" y="0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552700" y="4331208"/>
            <a:ext cx="943610" cy="571500"/>
          </a:xfrm>
          <a:custGeom>
            <a:avLst/>
            <a:gdLst/>
            <a:ahLst/>
            <a:cxnLst/>
            <a:rect l="l" t="t" r="r" b="b"/>
            <a:pathLst>
              <a:path w="943610" h="571500">
                <a:moveTo>
                  <a:pt x="0" y="571500"/>
                </a:moveTo>
                <a:lnTo>
                  <a:pt x="943355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572511" y="4997196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543555" y="5082540"/>
            <a:ext cx="932815" cy="582295"/>
          </a:xfrm>
          <a:custGeom>
            <a:avLst/>
            <a:gdLst/>
            <a:ahLst/>
            <a:cxnLst/>
            <a:rect l="l" t="t" r="r" b="b"/>
            <a:pathLst>
              <a:path w="932814" h="582295">
                <a:moveTo>
                  <a:pt x="0" y="0"/>
                </a:moveTo>
                <a:lnTo>
                  <a:pt x="932688" y="58216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391655" y="3683508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>
                <a:moveTo>
                  <a:pt x="0" y="0"/>
                </a:moveTo>
                <a:lnTo>
                  <a:pt x="10668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515611" y="5140452"/>
            <a:ext cx="2504440" cy="551815"/>
          </a:xfrm>
          <a:custGeom>
            <a:avLst/>
            <a:gdLst/>
            <a:ahLst/>
            <a:cxnLst/>
            <a:rect l="l" t="t" r="r" b="b"/>
            <a:pathLst>
              <a:path w="2504440" h="551814">
                <a:moveTo>
                  <a:pt x="0" y="0"/>
                </a:moveTo>
                <a:lnTo>
                  <a:pt x="2503932" y="551688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591811" y="5682996"/>
            <a:ext cx="2409825" cy="161925"/>
          </a:xfrm>
          <a:custGeom>
            <a:avLst/>
            <a:gdLst/>
            <a:ahLst/>
            <a:cxnLst/>
            <a:rect l="l" t="t" r="r" b="b"/>
            <a:pathLst>
              <a:path w="2409825" h="161925">
                <a:moveTo>
                  <a:pt x="0" y="0"/>
                </a:moveTo>
                <a:lnTo>
                  <a:pt x="2409443" y="16154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598161" y="4325492"/>
            <a:ext cx="727075" cy="365760"/>
          </a:xfrm>
          <a:custGeom>
            <a:avLst/>
            <a:gdLst/>
            <a:ahLst/>
            <a:cxnLst/>
            <a:rect l="l" t="t" r="r" b="b"/>
            <a:pathLst>
              <a:path w="727075" h="365760">
                <a:moveTo>
                  <a:pt x="5587" y="0"/>
                </a:moveTo>
                <a:lnTo>
                  <a:pt x="0" y="11429"/>
                </a:lnTo>
                <a:lnTo>
                  <a:pt x="45720" y="33654"/>
                </a:lnTo>
                <a:lnTo>
                  <a:pt x="51308" y="22224"/>
                </a:lnTo>
                <a:lnTo>
                  <a:pt x="5587" y="0"/>
                </a:lnTo>
                <a:close/>
              </a:path>
              <a:path w="727075" h="365760">
                <a:moveTo>
                  <a:pt x="85471" y="38861"/>
                </a:moveTo>
                <a:lnTo>
                  <a:pt x="80010" y="50291"/>
                </a:lnTo>
                <a:lnTo>
                  <a:pt x="125602" y="72516"/>
                </a:lnTo>
                <a:lnTo>
                  <a:pt x="131190" y="61086"/>
                </a:lnTo>
                <a:lnTo>
                  <a:pt x="85471" y="38861"/>
                </a:lnTo>
                <a:close/>
              </a:path>
              <a:path w="727075" h="365760">
                <a:moveTo>
                  <a:pt x="165480" y="77723"/>
                </a:moveTo>
                <a:lnTo>
                  <a:pt x="159892" y="89153"/>
                </a:lnTo>
                <a:lnTo>
                  <a:pt x="205612" y="111378"/>
                </a:lnTo>
                <a:lnTo>
                  <a:pt x="211200" y="99948"/>
                </a:lnTo>
                <a:lnTo>
                  <a:pt x="165480" y="77723"/>
                </a:lnTo>
                <a:close/>
              </a:path>
              <a:path w="727075" h="365760">
                <a:moveTo>
                  <a:pt x="245363" y="116585"/>
                </a:moveTo>
                <a:lnTo>
                  <a:pt x="239902" y="128015"/>
                </a:lnTo>
                <a:lnTo>
                  <a:pt x="285496" y="150240"/>
                </a:lnTo>
                <a:lnTo>
                  <a:pt x="291084" y="138810"/>
                </a:lnTo>
                <a:lnTo>
                  <a:pt x="245363" y="116585"/>
                </a:lnTo>
                <a:close/>
              </a:path>
              <a:path w="727075" h="365760">
                <a:moveTo>
                  <a:pt x="325374" y="155574"/>
                </a:moveTo>
                <a:lnTo>
                  <a:pt x="319786" y="167004"/>
                </a:lnTo>
                <a:lnTo>
                  <a:pt x="365505" y="189102"/>
                </a:lnTo>
                <a:lnTo>
                  <a:pt x="371093" y="177799"/>
                </a:lnTo>
                <a:lnTo>
                  <a:pt x="325374" y="155574"/>
                </a:lnTo>
                <a:close/>
              </a:path>
              <a:path w="727075" h="365760">
                <a:moveTo>
                  <a:pt x="405257" y="194436"/>
                </a:moveTo>
                <a:lnTo>
                  <a:pt x="399796" y="205866"/>
                </a:lnTo>
                <a:lnTo>
                  <a:pt x="445388" y="228091"/>
                </a:lnTo>
                <a:lnTo>
                  <a:pt x="450976" y="216661"/>
                </a:lnTo>
                <a:lnTo>
                  <a:pt x="405257" y="194436"/>
                </a:lnTo>
                <a:close/>
              </a:path>
              <a:path w="727075" h="365760">
                <a:moveTo>
                  <a:pt x="485266" y="233298"/>
                </a:moveTo>
                <a:lnTo>
                  <a:pt x="479678" y="244728"/>
                </a:lnTo>
                <a:lnTo>
                  <a:pt x="525399" y="266953"/>
                </a:lnTo>
                <a:lnTo>
                  <a:pt x="530987" y="255523"/>
                </a:lnTo>
                <a:lnTo>
                  <a:pt x="485266" y="233298"/>
                </a:lnTo>
                <a:close/>
              </a:path>
              <a:path w="727075" h="365760">
                <a:moveTo>
                  <a:pt x="565150" y="272160"/>
                </a:moveTo>
                <a:lnTo>
                  <a:pt x="559688" y="283590"/>
                </a:lnTo>
                <a:lnTo>
                  <a:pt x="605282" y="305815"/>
                </a:lnTo>
                <a:lnTo>
                  <a:pt x="610870" y="294385"/>
                </a:lnTo>
                <a:lnTo>
                  <a:pt x="565150" y="272160"/>
                </a:lnTo>
                <a:close/>
              </a:path>
              <a:path w="727075" h="365760">
                <a:moveTo>
                  <a:pt x="703987" y="346765"/>
                </a:moveTo>
                <a:lnTo>
                  <a:pt x="623442" y="352805"/>
                </a:lnTo>
                <a:lnTo>
                  <a:pt x="620776" y="355853"/>
                </a:lnTo>
                <a:lnTo>
                  <a:pt x="621029" y="359409"/>
                </a:lnTo>
                <a:lnTo>
                  <a:pt x="621411" y="362838"/>
                </a:lnTo>
                <a:lnTo>
                  <a:pt x="624459" y="365505"/>
                </a:lnTo>
                <a:lnTo>
                  <a:pt x="726693" y="357758"/>
                </a:lnTo>
                <a:lnTo>
                  <a:pt x="725418" y="355853"/>
                </a:lnTo>
                <a:lnTo>
                  <a:pt x="710057" y="355853"/>
                </a:lnTo>
                <a:lnTo>
                  <a:pt x="703987" y="346765"/>
                </a:lnTo>
                <a:close/>
              </a:path>
              <a:path w="727075" h="365760">
                <a:moveTo>
                  <a:pt x="714883" y="345947"/>
                </a:moveTo>
                <a:lnTo>
                  <a:pt x="703987" y="346765"/>
                </a:lnTo>
                <a:lnTo>
                  <a:pt x="710057" y="355853"/>
                </a:lnTo>
                <a:lnTo>
                  <a:pt x="714883" y="345947"/>
                </a:lnTo>
                <a:close/>
              </a:path>
              <a:path w="727075" h="365760">
                <a:moveTo>
                  <a:pt x="718783" y="345947"/>
                </a:moveTo>
                <a:lnTo>
                  <a:pt x="714883" y="345947"/>
                </a:lnTo>
                <a:lnTo>
                  <a:pt x="710057" y="355853"/>
                </a:lnTo>
                <a:lnTo>
                  <a:pt x="725418" y="355853"/>
                </a:lnTo>
                <a:lnTo>
                  <a:pt x="718783" y="345947"/>
                </a:lnTo>
                <a:close/>
              </a:path>
              <a:path w="727075" h="365760">
                <a:moveTo>
                  <a:pt x="665734" y="271779"/>
                </a:moveTo>
                <a:lnTo>
                  <a:pt x="659891" y="275589"/>
                </a:lnTo>
                <a:lnTo>
                  <a:pt x="659129" y="279526"/>
                </a:lnTo>
                <a:lnTo>
                  <a:pt x="661035" y="282447"/>
                </a:lnTo>
                <a:lnTo>
                  <a:pt x="703987" y="346765"/>
                </a:lnTo>
                <a:lnTo>
                  <a:pt x="714883" y="345947"/>
                </a:lnTo>
                <a:lnTo>
                  <a:pt x="718783" y="345947"/>
                </a:lnTo>
                <a:lnTo>
                  <a:pt x="671576" y="275462"/>
                </a:lnTo>
                <a:lnTo>
                  <a:pt x="669671" y="272541"/>
                </a:lnTo>
                <a:lnTo>
                  <a:pt x="665734" y="271779"/>
                </a:lnTo>
                <a:close/>
              </a:path>
              <a:path w="727075" h="365760">
                <a:moveTo>
                  <a:pt x="645160" y="311022"/>
                </a:moveTo>
                <a:lnTo>
                  <a:pt x="639572" y="322452"/>
                </a:lnTo>
                <a:lnTo>
                  <a:pt x="685291" y="344677"/>
                </a:lnTo>
                <a:lnTo>
                  <a:pt x="690879" y="333247"/>
                </a:lnTo>
                <a:lnTo>
                  <a:pt x="645160" y="3110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596765" y="4845430"/>
            <a:ext cx="714375" cy="175260"/>
          </a:xfrm>
          <a:custGeom>
            <a:avLst/>
            <a:gdLst/>
            <a:ahLst/>
            <a:cxnLst/>
            <a:rect l="l" t="t" r="r" b="b"/>
            <a:pathLst>
              <a:path w="714375" h="175260">
                <a:moveTo>
                  <a:pt x="49911" y="152908"/>
                </a:moveTo>
                <a:lnTo>
                  <a:pt x="0" y="162306"/>
                </a:lnTo>
                <a:lnTo>
                  <a:pt x="2286" y="174752"/>
                </a:lnTo>
                <a:lnTo>
                  <a:pt x="52197" y="165354"/>
                </a:lnTo>
                <a:lnTo>
                  <a:pt x="49911" y="152908"/>
                </a:lnTo>
                <a:close/>
              </a:path>
              <a:path w="714375" h="175260">
                <a:moveTo>
                  <a:pt x="137287" y="136525"/>
                </a:moveTo>
                <a:lnTo>
                  <a:pt x="87375" y="145923"/>
                </a:lnTo>
                <a:lnTo>
                  <a:pt x="89662" y="158369"/>
                </a:lnTo>
                <a:lnTo>
                  <a:pt x="139573" y="148971"/>
                </a:lnTo>
                <a:lnTo>
                  <a:pt x="137287" y="136525"/>
                </a:lnTo>
                <a:close/>
              </a:path>
              <a:path w="714375" h="175260">
                <a:moveTo>
                  <a:pt x="224662" y="120015"/>
                </a:moveTo>
                <a:lnTo>
                  <a:pt x="174751" y="129413"/>
                </a:lnTo>
                <a:lnTo>
                  <a:pt x="177037" y="141859"/>
                </a:lnTo>
                <a:lnTo>
                  <a:pt x="226949" y="132588"/>
                </a:lnTo>
                <a:lnTo>
                  <a:pt x="224662" y="120015"/>
                </a:lnTo>
                <a:close/>
              </a:path>
              <a:path w="714375" h="175260">
                <a:moveTo>
                  <a:pt x="312038" y="103632"/>
                </a:moveTo>
                <a:lnTo>
                  <a:pt x="262127" y="113030"/>
                </a:lnTo>
                <a:lnTo>
                  <a:pt x="264413" y="125476"/>
                </a:lnTo>
                <a:lnTo>
                  <a:pt x="314325" y="116078"/>
                </a:lnTo>
                <a:lnTo>
                  <a:pt x="312038" y="103632"/>
                </a:lnTo>
                <a:close/>
              </a:path>
              <a:path w="714375" h="175260">
                <a:moveTo>
                  <a:pt x="399414" y="87249"/>
                </a:moveTo>
                <a:lnTo>
                  <a:pt x="349504" y="96520"/>
                </a:lnTo>
                <a:lnTo>
                  <a:pt x="351789" y="109093"/>
                </a:lnTo>
                <a:lnTo>
                  <a:pt x="401700" y="99695"/>
                </a:lnTo>
                <a:lnTo>
                  <a:pt x="399414" y="87249"/>
                </a:lnTo>
                <a:close/>
              </a:path>
              <a:path w="714375" h="175260">
                <a:moveTo>
                  <a:pt x="486790" y="70739"/>
                </a:moveTo>
                <a:lnTo>
                  <a:pt x="436752" y="80137"/>
                </a:lnTo>
                <a:lnTo>
                  <a:pt x="439165" y="92583"/>
                </a:lnTo>
                <a:lnTo>
                  <a:pt x="489076" y="83185"/>
                </a:lnTo>
                <a:lnTo>
                  <a:pt x="486790" y="70739"/>
                </a:lnTo>
                <a:close/>
              </a:path>
              <a:path w="714375" h="175260">
                <a:moveTo>
                  <a:pt x="574167" y="54356"/>
                </a:moveTo>
                <a:lnTo>
                  <a:pt x="524129" y="63754"/>
                </a:lnTo>
                <a:lnTo>
                  <a:pt x="526542" y="76200"/>
                </a:lnTo>
                <a:lnTo>
                  <a:pt x="576452" y="66802"/>
                </a:lnTo>
                <a:lnTo>
                  <a:pt x="574167" y="54356"/>
                </a:lnTo>
                <a:close/>
              </a:path>
              <a:path w="714375" h="175260">
                <a:moveTo>
                  <a:pt x="689721" y="39046"/>
                </a:moveTo>
                <a:lnTo>
                  <a:pt x="628523" y="91948"/>
                </a:lnTo>
                <a:lnTo>
                  <a:pt x="628269" y="96012"/>
                </a:lnTo>
                <a:lnTo>
                  <a:pt x="632840" y="101346"/>
                </a:lnTo>
                <a:lnTo>
                  <a:pt x="636905" y="101600"/>
                </a:lnTo>
                <a:lnTo>
                  <a:pt x="639445" y="99314"/>
                </a:lnTo>
                <a:lnTo>
                  <a:pt x="704110" y="43307"/>
                </a:lnTo>
                <a:lnTo>
                  <a:pt x="701294" y="43307"/>
                </a:lnTo>
                <a:lnTo>
                  <a:pt x="701170" y="42672"/>
                </a:lnTo>
                <a:lnTo>
                  <a:pt x="699897" y="42672"/>
                </a:lnTo>
                <a:lnTo>
                  <a:pt x="689721" y="39046"/>
                </a:lnTo>
                <a:close/>
              </a:path>
              <a:path w="714375" h="175260">
                <a:moveTo>
                  <a:pt x="661415" y="37846"/>
                </a:moveTo>
                <a:lnTo>
                  <a:pt x="611505" y="47244"/>
                </a:lnTo>
                <a:lnTo>
                  <a:pt x="613918" y="59817"/>
                </a:lnTo>
                <a:lnTo>
                  <a:pt x="663829" y="50419"/>
                </a:lnTo>
                <a:lnTo>
                  <a:pt x="661415" y="37846"/>
                </a:lnTo>
                <a:close/>
              </a:path>
              <a:path w="714375" h="175260">
                <a:moveTo>
                  <a:pt x="700786" y="30480"/>
                </a:moveTo>
                <a:lnTo>
                  <a:pt x="698881" y="30861"/>
                </a:lnTo>
                <a:lnTo>
                  <a:pt x="701294" y="43307"/>
                </a:lnTo>
                <a:lnTo>
                  <a:pt x="703199" y="42926"/>
                </a:lnTo>
                <a:lnTo>
                  <a:pt x="700786" y="30480"/>
                </a:lnTo>
                <a:close/>
              </a:path>
              <a:path w="714375" h="175260">
                <a:moveTo>
                  <a:pt x="703330" y="30480"/>
                </a:moveTo>
                <a:lnTo>
                  <a:pt x="700786" y="30480"/>
                </a:lnTo>
                <a:lnTo>
                  <a:pt x="703199" y="42926"/>
                </a:lnTo>
                <a:lnTo>
                  <a:pt x="701294" y="43307"/>
                </a:lnTo>
                <a:lnTo>
                  <a:pt x="704110" y="43307"/>
                </a:lnTo>
                <a:lnTo>
                  <a:pt x="714375" y="34417"/>
                </a:lnTo>
                <a:lnTo>
                  <a:pt x="703330" y="30480"/>
                </a:lnTo>
                <a:close/>
              </a:path>
              <a:path w="714375" h="175260">
                <a:moveTo>
                  <a:pt x="697864" y="32004"/>
                </a:moveTo>
                <a:lnTo>
                  <a:pt x="689721" y="39046"/>
                </a:lnTo>
                <a:lnTo>
                  <a:pt x="699897" y="42672"/>
                </a:lnTo>
                <a:lnTo>
                  <a:pt x="697864" y="32004"/>
                </a:lnTo>
                <a:close/>
              </a:path>
              <a:path w="714375" h="175260">
                <a:moveTo>
                  <a:pt x="699102" y="32004"/>
                </a:moveTo>
                <a:lnTo>
                  <a:pt x="697864" y="32004"/>
                </a:lnTo>
                <a:lnTo>
                  <a:pt x="699897" y="42672"/>
                </a:lnTo>
                <a:lnTo>
                  <a:pt x="701170" y="42672"/>
                </a:lnTo>
                <a:lnTo>
                  <a:pt x="699102" y="32004"/>
                </a:lnTo>
                <a:close/>
              </a:path>
              <a:path w="714375" h="175260">
                <a:moveTo>
                  <a:pt x="617727" y="0"/>
                </a:moveTo>
                <a:lnTo>
                  <a:pt x="614172" y="1651"/>
                </a:lnTo>
                <a:lnTo>
                  <a:pt x="612901" y="4953"/>
                </a:lnTo>
                <a:lnTo>
                  <a:pt x="611759" y="8255"/>
                </a:lnTo>
                <a:lnTo>
                  <a:pt x="613537" y="11938"/>
                </a:lnTo>
                <a:lnTo>
                  <a:pt x="616838" y="13081"/>
                </a:lnTo>
                <a:lnTo>
                  <a:pt x="689721" y="39046"/>
                </a:lnTo>
                <a:lnTo>
                  <a:pt x="697864" y="32004"/>
                </a:lnTo>
                <a:lnTo>
                  <a:pt x="699102" y="32004"/>
                </a:lnTo>
                <a:lnTo>
                  <a:pt x="698881" y="30861"/>
                </a:lnTo>
                <a:lnTo>
                  <a:pt x="700786" y="30480"/>
                </a:lnTo>
                <a:lnTo>
                  <a:pt x="703330" y="30480"/>
                </a:lnTo>
                <a:lnTo>
                  <a:pt x="621030" y="1143"/>
                </a:lnTo>
                <a:lnTo>
                  <a:pt x="6177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778502" y="4289552"/>
            <a:ext cx="5651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chemeClr val="tx1"/>
                </a:solidFill>
                <a:latin typeface="Arial"/>
                <a:cs typeface="Arial"/>
              </a:rPr>
              <a:t>«i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nc</a:t>
            </a:r>
            <a:r>
              <a:rPr sz="1000" spc="-1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000" spc="-10" dirty="0">
                <a:solidFill>
                  <a:schemeClr val="tx1"/>
                </a:solidFill>
                <a:latin typeface="Arial"/>
                <a:cs typeface="Arial"/>
              </a:rPr>
              <a:t>de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»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670552" y="4953380"/>
            <a:ext cx="5651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solidFill>
                  <a:schemeClr val="tx1"/>
                </a:solidFill>
                <a:latin typeface="Arial"/>
                <a:cs typeface="Arial"/>
              </a:rPr>
              <a:t>«i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nc</a:t>
            </a:r>
            <a:r>
              <a:rPr sz="1000" spc="-1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000" spc="-10" dirty="0">
                <a:solidFill>
                  <a:schemeClr val="tx1"/>
                </a:solidFill>
                <a:latin typeface="Arial"/>
                <a:cs typeface="Arial"/>
              </a:rPr>
              <a:t>de</a:t>
            </a:r>
            <a:r>
              <a:rPr sz="1000" spc="-5" dirty="0">
                <a:solidFill>
                  <a:schemeClr val="tx1"/>
                </a:solidFill>
                <a:latin typeface="Arial"/>
                <a:cs typeface="Arial"/>
              </a:rPr>
              <a:t>»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498975" y="6420408"/>
            <a:ext cx="9112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granica</a:t>
            </a:r>
            <a:r>
              <a:rPr sz="1000" i="1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911852" y="6080759"/>
            <a:ext cx="76200" cy="323215"/>
          </a:xfrm>
          <a:custGeom>
            <a:avLst/>
            <a:gdLst/>
            <a:ahLst/>
            <a:cxnLst/>
            <a:rect l="l" t="t" r="r" b="b"/>
            <a:pathLst>
              <a:path w="76200" h="323214">
                <a:moveTo>
                  <a:pt x="44450" y="310387"/>
                </a:moveTo>
                <a:lnTo>
                  <a:pt x="31750" y="310387"/>
                </a:lnTo>
                <a:lnTo>
                  <a:pt x="31750" y="323087"/>
                </a:lnTo>
                <a:lnTo>
                  <a:pt x="44450" y="323087"/>
                </a:lnTo>
                <a:lnTo>
                  <a:pt x="44450" y="310387"/>
                </a:lnTo>
                <a:close/>
              </a:path>
              <a:path w="76200" h="323214">
                <a:moveTo>
                  <a:pt x="44450" y="284987"/>
                </a:moveTo>
                <a:lnTo>
                  <a:pt x="31750" y="284987"/>
                </a:lnTo>
                <a:lnTo>
                  <a:pt x="31750" y="297687"/>
                </a:lnTo>
                <a:lnTo>
                  <a:pt x="44450" y="297687"/>
                </a:lnTo>
                <a:lnTo>
                  <a:pt x="44450" y="284987"/>
                </a:lnTo>
                <a:close/>
              </a:path>
              <a:path w="76200" h="323214">
                <a:moveTo>
                  <a:pt x="44450" y="259587"/>
                </a:moveTo>
                <a:lnTo>
                  <a:pt x="31750" y="259587"/>
                </a:lnTo>
                <a:lnTo>
                  <a:pt x="31750" y="272287"/>
                </a:lnTo>
                <a:lnTo>
                  <a:pt x="44450" y="272287"/>
                </a:lnTo>
                <a:lnTo>
                  <a:pt x="44450" y="259587"/>
                </a:lnTo>
                <a:close/>
              </a:path>
              <a:path w="76200" h="323214">
                <a:moveTo>
                  <a:pt x="44450" y="234187"/>
                </a:moveTo>
                <a:lnTo>
                  <a:pt x="31750" y="234187"/>
                </a:lnTo>
                <a:lnTo>
                  <a:pt x="31750" y="246887"/>
                </a:lnTo>
                <a:lnTo>
                  <a:pt x="44450" y="246887"/>
                </a:lnTo>
                <a:lnTo>
                  <a:pt x="44450" y="234187"/>
                </a:lnTo>
                <a:close/>
              </a:path>
              <a:path w="76200" h="323214">
                <a:moveTo>
                  <a:pt x="44450" y="208787"/>
                </a:moveTo>
                <a:lnTo>
                  <a:pt x="31750" y="208787"/>
                </a:lnTo>
                <a:lnTo>
                  <a:pt x="31750" y="221487"/>
                </a:lnTo>
                <a:lnTo>
                  <a:pt x="44450" y="221487"/>
                </a:lnTo>
                <a:lnTo>
                  <a:pt x="44450" y="208787"/>
                </a:lnTo>
                <a:close/>
              </a:path>
              <a:path w="76200" h="323214">
                <a:moveTo>
                  <a:pt x="44450" y="183387"/>
                </a:moveTo>
                <a:lnTo>
                  <a:pt x="31750" y="183387"/>
                </a:lnTo>
                <a:lnTo>
                  <a:pt x="31750" y="196087"/>
                </a:lnTo>
                <a:lnTo>
                  <a:pt x="44450" y="196087"/>
                </a:lnTo>
                <a:lnTo>
                  <a:pt x="44450" y="183387"/>
                </a:lnTo>
                <a:close/>
              </a:path>
              <a:path w="76200" h="323214">
                <a:moveTo>
                  <a:pt x="44450" y="157987"/>
                </a:moveTo>
                <a:lnTo>
                  <a:pt x="31750" y="157987"/>
                </a:lnTo>
                <a:lnTo>
                  <a:pt x="31750" y="170687"/>
                </a:lnTo>
                <a:lnTo>
                  <a:pt x="44450" y="170687"/>
                </a:lnTo>
                <a:lnTo>
                  <a:pt x="44450" y="157987"/>
                </a:lnTo>
                <a:close/>
              </a:path>
              <a:path w="76200" h="323214">
                <a:moveTo>
                  <a:pt x="44450" y="132587"/>
                </a:moveTo>
                <a:lnTo>
                  <a:pt x="31750" y="132587"/>
                </a:lnTo>
                <a:lnTo>
                  <a:pt x="31750" y="145287"/>
                </a:lnTo>
                <a:lnTo>
                  <a:pt x="44450" y="145287"/>
                </a:lnTo>
                <a:lnTo>
                  <a:pt x="44450" y="132587"/>
                </a:lnTo>
                <a:close/>
              </a:path>
              <a:path w="76200" h="323214">
                <a:moveTo>
                  <a:pt x="44450" y="107187"/>
                </a:moveTo>
                <a:lnTo>
                  <a:pt x="31750" y="107187"/>
                </a:lnTo>
                <a:lnTo>
                  <a:pt x="31750" y="119887"/>
                </a:lnTo>
                <a:lnTo>
                  <a:pt x="44450" y="119887"/>
                </a:lnTo>
                <a:lnTo>
                  <a:pt x="44450" y="107187"/>
                </a:lnTo>
                <a:close/>
              </a:path>
              <a:path w="76200" h="323214">
                <a:moveTo>
                  <a:pt x="44450" y="81787"/>
                </a:moveTo>
                <a:lnTo>
                  <a:pt x="31750" y="81787"/>
                </a:lnTo>
                <a:lnTo>
                  <a:pt x="31750" y="94487"/>
                </a:lnTo>
                <a:lnTo>
                  <a:pt x="44450" y="94487"/>
                </a:lnTo>
                <a:lnTo>
                  <a:pt x="44450" y="81787"/>
                </a:lnTo>
                <a:close/>
              </a:path>
              <a:path w="76200" h="323214">
                <a:moveTo>
                  <a:pt x="38100" y="0"/>
                </a:moveTo>
                <a:lnTo>
                  <a:pt x="0" y="76199"/>
                </a:lnTo>
                <a:lnTo>
                  <a:pt x="76200" y="76199"/>
                </a:lnTo>
                <a:lnTo>
                  <a:pt x="72644" y="69087"/>
                </a:lnTo>
                <a:lnTo>
                  <a:pt x="31750" y="69087"/>
                </a:lnTo>
                <a:lnTo>
                  <a:pt x="31750" y="63499"/>
                </a:lnTo>
                <a:lnTo>
                  <a:pt x="69850" y="63499"/>
                </a:lnTo>
                <a:lnTo>
                  <a:pt x="38100" y="0"/>
                </a:lnTo>
                <a:close/>
              </a:path>
              <a:path w="76200" h="323214">
                <a:moveTo>
                  <a:pt x="44450" y="63499"/>
                </a:moveTo>
                <a:lnTo>
                  <a:pt x="31750" y="63499"/>
                </a:lnTo>
                <a:lnTo>
                  <a:pt x="31750" y="69087"/>
                </a:lnTo>
                <a:lnTo>
                  <a:pt x="44450" y="69087"/>
                </a:lnTo>
                <a:lnTo>
                  <a:pt x="44450" y="63499"/>
                </a:lnTo>
                <a:close/>
              </a:path>
              <a:path w="76200" h="323214">
                <a:moveTo>
                  <a:pt x="69850" y="63499"/>
                </a:moveTo>
                <a:lnTo>
                  <a:pt x="44450" y="63499"/>
                </a:lnTo>
                <a:lnTo>
                  <a:pt x="44450" y="69087"/>
                </a:lnTo>
                <a:lnTo>
                  <a:pt x="72644" y="69087"/>
                </a:lnTo>
                <a:lnTo>
                  <a:pt x="69850" y="63499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696203" y="4178554"/>
            <a:ext cx="51625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uk</a:t>
            </a:r>
            <a:r>
              <a:rPr sz="1000" i="1" spc="-10" dirty="0">
                <a:solidFill>
                  <a:schemeClr val="tx1"/>
                </a:solidFill>
                <a:latin typeface="Arial"/>
                <a:cs typeface="Arial"/>
              </a:rPr>
              <a:t>lj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uču</a:t>
            </a:r>
            <a:r>
              <a:rPr sz="1000" i="1" spc="-15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222747" y="4346575"/>
            <a:ext cx="669925" cy="255904"/>
          </a:xfrm>
          <a:custGeom>
            <a:avLst/>
            <a:gdLst/>
            <a:ahLst/>
            <a:cxnLst/>
            <a:rect l="l" t="t" r="r" b="b"/>
            <a:pathLst>
              <a:path w="669925" h="255904">
                <a:moveTo>
                  <a:pt x="665352" y="0"/>
                </a:moveTo>
                <a:lnTo>
                  <a:pt x="653414" y="4318"/>
                </a:lnTo>
                <a:lnTo>
                  <a:pt x="657732" y="16256"/>
                </a:lnTo>
                <a:lnTo>
                  <a:pt x="669671" y="11937"/>
                </a:lnTo>
                <a:lnTo>
                  <a:pt x="665352" y="0"/>
                </a:lnTo>
                <a:close/>
              </a:path>
              <a:path w="669925" h="255904">
                <a:moveTo>
                  <a:pt x="641476" y="8508"/>
                </a:moveTo>
                <a:lnTo>
                  <a:pt x="629538" y="12826"/>
                </a:lnTo>
                <a:lnTo>
                  <a:pt x="633729" y="24764"/>
                </a:lnTo>
                <a:lnTo>
                  <a:pt x="645794" y="20574"/>
                </a:lnTo>
                <a:lnTo>
                  <a:pt x="641476" y="8508"/>
                </a:lnTo>
                <a:close/>
              </a:path>
              <a:path w="669925" h="255904">
                <a:moveTo>
                  <a:pt x="617601" y="17144"/>
                </a:moveTo>
                <a:lnTo>
                  <a:pt x="605536" y="21462"/>
                </a:lnTo>
                <a:lnTo>
                  <a:pt x="609853" y="33400"/>
                </a:lnTo>
                <a:lnTo>
                  <a:pt x="621791" y="29082"/>
                </a:lnTo>
                <a:lnTo>
                  <a:pt x="617601" y="17144"/>
                </a:lnTo>
                <a:close/>
              </a:path>
              <a:path w="669925" h="255904">
                <a:moveTo>
                  <a:pt x="593598" y="25654"/>
                </a:moveTo>
                <a:lnTo>
                  <a:pt x="581660" y="29972"/>
                </a:lnTo>
                <a:lnTo>
                  <a:pt x="585977" y="41910"/>
                </a:lnTo>
                <a:lnTo>
                  <a:pt x="597915" y="37592"/>
                </a:lnTo>
                <a:lnTo>
                  <a:pt x="593598" y="25654"/>
                </a:lnTo>
                <a:close/>
              </a:path>
              <a:path w="669925" h="255904">
                <a:moveTo>
                  <a:pt x="569722" y="34289"/>
                </a:moveTo>
                <a:lnTo>
                  <a:pt x="557784" y="38607"/>
                </a:lnTo>
                <a:lnTo>
                  <a:pt x="562101" y="50545"/>
                </a:lnTo>
                <a:lnTo>
                  <a:pt x="574039" y="46227"/>
                </a:lnTo>
                <a:lnTo>
                  <a:pt x="569722" y="34289"/>
                </a:lnTo>
                <a:close/>
              </a:path>
              <a:path w="669925" h="255904">
                <a:moveTo>
                  <a:pt x="545846" y="42799"/>
                </a:moveTo>
                <a:lnTo>
                  <a:pt x="533907" y="47117"/>
                </a:lnTo>
                <a:lnTo>
                  <a:pt x="538099" y="59055"/>
                </a:lnTo>
                <a:lnTo>
                  <a:pt x="550163" y="54737"/>
                </a:lnTo>
                <a:lnTo>
                  <a:pt x="545846" y="42799"/>
                </a:lnTo>
                <a:close/>
              </a:path>
              <a:path w="669925" h="255904">
                <a:moveTo>
                  <a:pt x="521969" y="51435"/>
                </a:moveTo>
                <a:lnTo>
                  <a:pt x="509904" y="55752"/>
                </a:lnTo>
                <a:lnTo>
                  <a:pt x="514223" y="67691"/>
                </a:lnTo>
                <a:lnTo>
                  <a:pt x="526161" y="63373"/>
                </a:lnTo>
                <a:lnTo>
                  <a:pt x="521969" y="51435"/>
                </a:lnTo>
                <a:close/>
              </a:path>
              <a:path w="669925" h="255904">
                <a:moveTo>
                  <a:pt x="497966" y="59943"/>
                </a:moveTo>
                <a:lnTo>
                  <a:pt x="486028" y="64262"/>
                </a:lnTo>
                <a:lnTo>
                  <a:pt x="490347" y="76200"/>
                </a:lnTo>
                <a:lnTo>
                  <a:pt x="502285" y="71881"/>
                </a:lnTo>
                <a:lnTo>
                  <a:pt x="497966" y="59943"/>
                </a:lnTo>
                <a:close/>
              </a:path>
              <a:path w="669925" h="255904">
                <a:moveTo>
                  <a:pt x="474090" y="68580"/>
                </a:moveTo>
                <a:lnTo>
                  <a:pt x="462152" y="72898"/>
                </a:lnTo>
                <a:lnTo>
                  <a:pt x="466471" y="84836"/>
                </a:lnTo>
                <a:lnTo>
                  <a:pt x="478409" y="80518"/>
                </a:lnTo>
                <a:lnTo>
                  <a:pt x="474090" y="68580"/>
                </a:lnTo>
                <a:close/>
              </a:path>
              <a:path w="669925" h="255904">
                <a:moveTo>
                  <a:pt x="450214" y="77088"/>
                </a:moveTo>
                <a:lnTo>
                  <a:pt x="438276" y="81406"/>
                </a:lnTo>
                <a:lnTo>
                  <a:pt x="442467" y="93344"/>
                </a:lnTo>
                <a:lnTo>
                  <a:pt x="454405" y="89026"/>
                </a:lnTo>
                <a:lnTo>
                  <a:pt x="450214" y="77088"/>
                </a:lnTo>
                <a:close/>
              </a:path>
              <a:path w="669925" h="255904">
                <a:moveTo>
                  <a:pt x="426212" y="85725"/>
                </a:moveTo>
                <a:lnTo>
                  <a:pt x="414274" y="90043"/>
                </a:lnTo>
                <a:lnTo>
                  <a:pt x="418591" y="101981"/>
                </a:lnTo>
                <a:lnTo>
                  <a:pt x="430529" y="97662"/>
                </a:lnTo>
                <a:lnTo>
                  <a:pt x="426212" y="85725"/>
                </a:lnTo>
                <a:close/>
              </a:path>
              <a:path w="669925" h="255904">
                <a:moveTo>
                  <a:pt x="402336" y="94233"/>
                </a:moveTo>
                <a:lnTo>
                  <a:pt x="390398" y="98551"/>
                </a:lnTo>
                <a:lnTo>
                  <a:pt x="394715" y="110489"/>
                </a:lnTo>
                <a:lnTo>
                  <a:pt x="406653" y="106172"/>
                </a:lnTo>
                <a:lnTo>
                  <a:pt x="402336" y="94233"/>
                </a:lnTo>
                <a:close/>
              </a:path>
              <a:path w="669925" h="255904">
                <a:moveTo>
                  <a:pt x="378460" y="102869"/>
                </a:moveTo>
                <a:lnTo>
                  <a:pt x="366522" y="107061"/>
                </a:lnTo>
                <a:lnTo>
                  <a:pt x="370839" y="119125"/>
                </a:lnTo>
                <a:lnTo>
                  <a:pt x="382777" y="114807"/>
                </a:lnTo>
                <a:lnTo>
                  <a:pt x="378460" y="102869"/>
                </a:lnTo>
                <a:close/>
              </a:path>
              <a:path w="669925" h="255904">
                <a:moveTo>
                  <a:pt x="354584" y="111379"/>
                </a:moveTo>
                <a:lnTo>
                  <a:pt x="342518" y="115697"/>
                </a:lnTo>
                <a:lnTo>
                  <a:pt x="346837" y="127635"/>
                </a:lnTo>
                <a:lnTo>
                  <a:pt x="358775" y="123317"/>
                </a:lnTo>
                <a:lnTo>
                  <a:pt x="354584" y="111379"/>
                </a:lnTo>
                <a:close/>
              </a:path>
              <a:path w="669925" h="255904">
                <a:moveTo>
                  <a:pt x="330580" y="120014"/>
                </a:moveTo>
                <a:lnTo>
                  <a:pt x="318642" y="124206"/>
                </a:lnTo>
                <a:lnTo>
                  <a:pt x="322961" y="136270"/>
                </a:lnTo>
                <a:lnTo>
                  <a:pt x="334899" y="131952"/>
                </a:lnTo>
                <a:lnTo>
                  <a:pt x="330580" y="120014"/>
                </a:lnTo>
                <a:close/>
              </a:path>
              <a:path w="669925" h="255904">
                <a:moveTo>
                  <a:pt x="306704" y="128524"/>
                </a:moveTo>
                <a:lnTo>
                  <a:pt x="294766" y="132842"/>
                </a:lnTo>
                <a:lnTo>
                  <a:pt x="299085" y="144780"/>
                </a:lnTo>
                <a:lnTo>
                  <a:pt x="311023" y="140462"/>
                </a:lnTo>
                <a:lnTo>
                  <a:pt x="306704" y="128524"/>
                </a:lnTo>
                <a:close/>
              </a:path>
              <a:path w="669925" h="255904">
                <a:moveTo>
                  <a:pt x="282828" y="137160"/>
                </a:moveTo>
                <a:lnTo>
                  <a:pt x="270890" y="141350"/>
                </a:lnTo>
                <a:lnTo>
                  <a:pt x="275081" y="153416"/>
                </a:lnTo>
                <a:lnTo>
                  <a:pt x="287147" y="149098"/>
                </a:lnTo>
                <a:lnTo>
                  <a:pt x="282828" y="137160"/>
                </a:lnTo>
                <a:close/>
              </a:path>
              <a:path w="669925" h="255904">
                <a:moveTo>
                  <a:pt x="258952" y="145669"/>
                </a:moveTo>
                <a:lnTo>
                  <a:pt x="246887" y="149987"/>
                </a:lnTo>
                <a:lnTo>
                  <a:pt x="251205" y="161925"/>
                </a:lnTo>
                <a:lnTo>
                  <a:pt x="263143" y="157606"/>
                </a:lnTo>
                <a:lnTo>
                  <a:pt x="258952" y="145669"/>
                </a:lnTo>
                <a:close/>
              </a:path>
              <a:path w="669925" h="255904">
                <a:moveTo>
                  <a:pt x="234950" y="154305"/>
                </a:moveTo>
                <a:lnTo>
                  <a:pt x="223012" y="158495"/>
                </a:lnTo>
                <a:lnTo>
                  <a:pt x="227329" y="170561"/>
                </a:lnTo>
                <a:lnTo>
                  <a:pt x="239267" y="166243"/>
                </a:lnTo>
                <a:lnTo>
                  <a:pt x="234950" y="154305"/>
                </a:lnTo>
                <a:close/>
              </a:path>
              <a:path w="669925" h="255904">
                <a:moveTo>
                  <a:pt x="211074" y="162813"/>
                </a:moveTo>
                <a:lnTo>
                  <a:pt x="199136" y="167131"/>
                </a:lnTo>
                <a:lnTo>
                  <a:pt x="203453" y="179069"/>
                </a:lnTo>
                <a:lnTo>
                  <a:pt x="215391" y="174751"/>
                </a:lnTo>
                <a:lnTo>
                  <a:pt x="211074" y="162813"/>
                </a:lnTo>
                <a:close/>
              </a:path>
              <a:path w="669925" h="255904">
                <a:moveTo>
                  <a:pt x="187198" y="171450"/>
                </a:moveTo>
                <a:lnTo>
                  <a:pt x="175260" y="175641"/>
                </a:lnTo>
                <a:lnTo>
                  <a:pt x="179450" y="187579"/>
                </a:lnTo>
                <a:lnTo>
                  <a:pt x="191388" y="183387"/>
                </a:lnTo>
                <a:lnTo>
                  <a:pt x="187198" y="171450"/>
                </a:lnTo>
                <a:close/>
              </a:path>
              <a:path w="669925" h="255904">
                <a:moveTo>
                  <a:pt x="163194" y="179958"/>
                </a:moveTo>
                <a:lnTo>
                  <a:pt x="151256" y="184276"/>
                </a:lnTo>
                <a:lnTo>
                  <a:pt x="155575" y="196214"/>
                </a:lnTo>
                <a:lnTo>
                  <a:pt x="167512" y="191897"/>
                </a:lnTo>
                <a:lnTo>
                  <a:pt x="163194" y="179958"/>
                </a:lnTo>
                <a:close/>
              </a:path>
              <a:path w="669925" h="255904">
                <a:moveTo>
                  <a:pt x="139318" y="188594"/>
                </a:moveTo>
                <a:lnTo>
                  <a:pt x="127380" y="192786"/>
                </a:lnTo>
                <a:lnTo>
                  <a:pt x="131699" y="204724"/>
                </a:lnTo>
                <a:lnTo>
                  <a:pt x="143637" y="200532"/>
                </a:lnTo>
                <a:lnTo>
                  <a:pt x="139318" y="188594"/>
                </a:lnTo>
                <a:close/>
              </a:path>
              <a:path w="669925" h="255904">
                <a:moveTo>
                  <a:pt x="115442" y="197104"/>
                </a:moveTo>
                <a:lnTo>
                  <a:pt x="103504" y="201422"/>
                </a:lnTo>
                <a:lnTo>
                  <a:pt x="107823" y="213360"/>
                </a:lnTo>
                <a:lnTo>
                  <a:pt x="119761" y="209042"/>
                </a:lnTo>
                <a:lnTo>
                  <a:pt x="115442" y="197104"/>
                </a:lnTo>
                <a:close/>
              </a:path>
              <a:path w="669925" h="255904">
                <a:moveTo>
                  <a:pt x="58927" y="183642"/>
                </a:moveTo>
                <a:lnTo>
                  <a:pt x="0" y="245237"/>
                </a:lnTo>
                <a:lnTo>
                  <a:pt x="84581" y="255397"/>
                </a:lnTo>
                <a:lnTo>
                  <a:pt x="75410" y="229743"/>
                </a:lnTo>
                <a:lnTo>
                  <a:pt x="61975" y="229743"/>
                </a:lnTo>
                <a:lnTo>
                  <a:pt x="57657" y="217805"/>
                </a:lnTo>
                <a:lnTo>
                  <a:pt x="67563" y="214249"/>
                </a:lnTo>
                <a:lnTo>
                  <a:pt x="69870" y="214249"/>
                </a:lnTo>
                <a:lnTo>
                  <a:pt x="58927" y="183642"/>
                </a:lnTo>
                <a:close/>
              </a:path>
              <a:path w="669925" h="255904">
                <a:moveTo>
                  <a:pt x="67563" y="214249"/>
                </a:moveTo>
                <a:lnTo>
                  <a:pt x="57657" y="217805"/>
                </a:lnTo>
                <a:lnTo>
                  <a:pt x="61975" y="229743"/>
                </a:lnTo>
                <a:lnTo>
                  <a:pt x="71881" y="226187"/>
                </a:lnTo>
                <a:lnTo>
                  <a:pt x="67563" y="214249"/>
                </a:lnTo>
                <a:close/>
              </a:path>
              <a:path w="669925" h="255904">
                <a:moveTo>
                  <a:pt x="69870" y="214249"/>
                </a:moveTo>
                <a:lnTo>
                  <a:pt x="67563" y="214249"/>
                </a:lnTo>
                <a:lnTo>
                  <a:pt x="71881" y="226187"/>
                </a:lnTo>
                <a:lnTo>
                  <a:pt x="61975" y="229743"/>
                </a:lnTo>
                <a:lnTo>
                  <a:pt x="75410" y="229743"/>
                </a:lnTo>
                <a:lnTo>
                  <a:pt x="69870" y="214249"/>
                </a:lnTo>
                <a:close/>
              </a:path>
              <a:path w="669925" h="255904">
                <a:moveTo>
                  <a:pt x="91566" y="205739"/>
                </a:moveTo>
                <a:lnTo>
                  <a:pt x="79628" y="209931"/>
                </a:lnTo>
                <a:lnTo>
                  <a:pt x="83819" y="221869"/>
                </a:lnTo>
                <a:lnTo>
                  <a:pt x="95757" y="217677"/>
                </a:lnTo>
                <a:lnTo>
                  <a:pt x="91566" y="205739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104391" y="5445633"/>
            <a:ext cx="45465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učesn</a:t>
            </a:r>
            <a:r>
              <a:rPr sz="1000" i="1" spc="-1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k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342516" y="5029200"/>
            <a:ext cx="737870" cy="433705"/>
          </a:xfrm>
          <a:custGeom>
            <a:avLst/>
            <a:gdLst/>
            <a:ahLst/>
            <a:cxnLst/>
            <a:rect l="l" t="t" r="r" b="b"/>
            <a:pathLst>
              <a:path w="737869" h="433704">
                <a:moveTo>
                  <a:pt x="10921" y="416306"/>
                </a:moveTo>
                <a:lnTo>
                  <a:pt x="0" y="422783"/>
                </a:lnTo>
                <a:lnTo>
                  <a:pt x="6350" y="433705"/>
                </a:lnTo>
                <a:lnTo>
                  <a:pt x="17399" y="427355"/>
                </a:lnTo>
                <a:lnTo>
                  <a:pt x="10921" y="416306"/>
                </a:lnTo>
                <a:close/>
              </a:path>
              <a:path w="737869" h="433704">
                <a:moveTo>
                  <a:pt x="32893" y="403606"/>
                </a:moveTo>
                <a:lnTo>
                  <a:pt x="21971" y="409956"/>
                </a:lnTo>
                <a:lnTo>
                  <a:pt x="28321" y="420878"/>
                </a:lnTo>
                <a:lnTo>
                  <a:pt x="39243" y="414528"/>
                </a:lnTo>
                <a:lnTo>
                  <a:pt x="32893" y="403606"/>
                </a:lnTo>
                <a:close/>
              </a:path>
              <a:path w="737869" h="433704">
                <a:moveTo>
                  <a:pt x="54864" y="390778"/>
                </a:moveTo>
                <a:lnTo>
                  <a:pt x="43815" y="397128"/>
                </a:lnTo>
                <a:lnTo>
                  <a:pt x="50292" y="408178"/>
                </a:lnTo>
                <a:lnTo>
                  <a:pt x="61214" y="401700"/>
                </a:lnTo>
                <a:lnTo>
                  <a:pt x="54864" y="390778"/>
                </a:lnTo>
                <a:close/>
              </a:path>
              <a:path w="737869" h="433704">
                <a:moveTo>
                  <a:pt x="76835" y="377952"/>
                </a:moveTo>
                <a:lnTo>
                  <a:pt x="65786" y="384428"/>
                </a:lnTo>
                <a:lnTo>
                  <a:pt x="72263" y="395350"/>
                </a:lnTo>
                <a:lnTo>
                  <a:pt x="83185" y="389000"/>
                </a:lnTo>
                <a:lnTo>
                  <a:pt x="76835" y="377952"/>
                </a:lnTo>
                <a:close/>
              </a:path>
              <a:path w="737869" h="433704">
                <a:moveTo>
                  <a:pt x="98679" y="365252"/>
                </a:moveTo>
                <a:lnTo>
                  <a:pt x="87757" y="371602"/>
                </a:lnTo>
                <a:lnTo>
                  <a:pt x="94107" y="382524"/>
                </a:lnTo>
                <a:lnTo>
                  <a:pt x="105156" y="376174"/>
                </a:lnTo>
                <a:lnTo>
                  <a:pt x="98679" y="365252"/>
                </a:lnTo>
                <a:close/>
              </a:path>
              <a:path w="737869" h="433704">
                <a:moveTo>
                  <a:pt x="120650" y="352425"/>
                </a:moveTo>
                <a:lnTo>
                  <a:pt x="109728" y="358775"/>
                </a:lnTo>
                <a:lnTo>
                  <a:pt x="116078" y="369824"/>
                </a:lnTo>
                <a:lnTo>
                  <a:pt x="127000" y="363347"/>
                </a:lnTo>
                <a:lnTo>
                  <a:pt x="120650" y="352425"/>
                </a:lnTo>
                <a:close/>
              </a:path>
              <a:path w="737869" h="433704">
                <a:moveTo>
                  <a:pt x="142621" y="339597"/>
                </a:moveTo>
                <a:lnTo>
                  <a:pt x="131699" y="345947"/>
                </a:lnTo>
                <a:lnTo>
                  <a:pt x="138049" y="356997"/>
                </a:lnTo>
                <a:lnTo>
                  <a:pt x="148971" y="350519"/>
                </a:lnTo>
                <a:lnTo>
                  <a:pt x="142621" y="339597"/>
                </a:lnTo>
                <a:close/>
              </a:path>
              <a:path w="737869" h="433704">
                <a:moveTo>
                  <a:pt x="164592" y="326771"/>
                </a:moveTo>
                <a:lnTo>
                  <a:pt x="153543" y="333247"/>
                </a:lnTo>
                <a:lnTo>
                  <a:pt x="160020" y="344169"/>
                </a:lnTo>
                <a:lnTo>
                  <a:pt x="170942" y="337819"/>
                </a:lnTo>
                <a:lnTo>
                  <a:pt x="164592" y="326771"/>
                </a:lnTo>
                <a:close/>
              </a:path>
              <a:path w="737869" h="433704">
                <a:moveTo>
                  <a:pt x="186436" y="314071"/>
                </a:moveTo>
                <a:lnTo>
                  <a:pt x="175514" y="320421"/>
                </a:lnTo>
                <a:lnTo>
                  <a:pt x="181864" y="331343"/>
                </a:lnTo>
                <a:lnTo>
                  <a:pt x="192913" y="324993"/>
                </a:lnTo>
                <a:lnTo>
                  <a:pt x="186436" y="314071"/>
                </a:lnTo>
                <a:close/>
              </a:path>
              <a:path w="737869" h="433704">
                <a:moveTo>
                  <a:pt x="208407" y="301244"/>
                </a:moveTo>
                <a:lnTo>
                  <a:pt x="197485" y="307594"/>
                </a:lnTo>
                <a:lnTo>
                  <a:pt x="203835" y="318643"/>
                </a:lnTo>
                <a:lnTo>
                  <a:pt x="214884" y="312166"/>
                </a:lnTo>
                <a:lnTo>
                  <a:pt x="208407" y="301244"/>
                </a:lnTo>
                <a:close/>
              </a:path>
              <a:path w="737869" h="433704">
                <a:moveTo>
                  <a:pt x="230378" y="288416"/>
                </a:moveTo>
                <a:lnTo>
                  <a:pt x="219456" y="294894"/>
                </a:lnTo>
                <a:lnTo>
                  <a:pt x="225806" y="305816"/>
                </a:lnTo>
                <a:lnTo>
                  <a:pt x="236728" y="299466"/>
                </a:lnTo>
                <a:lnTo>
                  <a:pt x="230378" y="288416"/>
                </a:lnTo>
                <a:close/>
              </a:path>
              <a:path w="737869" h="433704">
                <a:moveTo>
                  <a:pt x="252349" y="275590"/>
                </a:moveTo>
                <a:lnTo>
                  <a:pt x="241300" y="282066"/>
                </a:lnTo>
                <a:lnTo>
                  <a:pt x="247777" y="292988"/>
                </a:lnTo>
                <a:lnTo>
                  <a:pt x="258699" y="286638"/>
                </a:lnTo>
                <a:lnTo>
                  <a:pt x="252349" y="275590"/>
                </a:lnTo>
                <a:close/>
              </a:path>
              <a:path w="737869" h="433704">
                <a:moveTo>
                  <a:pt x="274320" y="262890"/>
                </a:moveTo>
                <a:lnTo>
                  <a:pt x="263271" y="269240"/>
                </a:lnTo>
                <a:lnTo>
                  <a:pt x="269748" y="280162"/>
                </a:lnTo>
                <a:lnTo>
                  <a:pt x="280670" y="273812"/>
                </a:lnTo>
                <a:lnTo>
                  <a:pt x="274320" y="262890"/>
                </a:lnTo>
                <a:close/>
              </a:path>
              <a:path w="737869" h="433704">
                <a:moveTo>
                  <a:pt x="296164" y="250062"/>
                </a:moveTo>
                <a:lnTo>
                  <a:pt x="285241" y="256412"/>
                </a:lnTo>
                <a:lnTo>
                  <a:pt x="291591" y="267462"/>
                </a:lnTo>
                <a:lnTo>
                  <a:pt x="302641" y="260984"/>
                </a:lnTo>
                <a:lnTo>
                  <a:pt x="296164" y="250062"/>
                </a:lnTo>
                <a:close/>
              </a:path>
              <a:path w="737869" h="433704">
                <a:moveTo>
                  <a:pt x="318134" y="237236"/>
                </a:moveTo>
                <a:lnTo>
                  <a:pt x="307213" y="243712"/>
                </a:lnTo>
                <a:lnTo>
                  <a:pt x="313563" y="254634"/>
                </a:lnTo>
                <a:lnTo>
                  <a:pt x="324612" y="248284"/>
                </a:lnTo>
                <a:lnTo>
                  <a:pt x="318134" y="237236"/>
                </a:lnTo>
                <a:close/>
              </a:path>
              <a:path w="737869" h="433704">
                <a:moveTo>
                  <a:pt x="340106" y="224536"/>
                </a:moveTo>
                <a:lnTo>
                  <a:pt x="329184" y="230886"/>
                </a:lnTo>
                <a:lnTo>
                  <a:pt x="335534" y="241808"/>
                </a:lnTo>
                <a:lnTo>
                  <a:pt x="346456" y="235458"/>
                </a:lnTo>
                <a:lnTo>
                  <a:pt x="340106" y="224536"/>
                </a:lnTo>
                <a:close/>
              </a:path>
              <a:path w="737869" h="433704">
                <a:moveTo>
                  <a:pt x="362077" y="211709"/>
                </a:moveTo>
                <a:lnTo>
                  <a:pt x="351028" y="218059"/>
                </a:lnTo>
                <a:lnTo>
                  <a:pt x="357505" y="229108"/>
                </a:lnTo>
                <a:lnTo>
                  <a:pt x="368427" y="222631"/>
                </a:lnTo>
                <a:lnTo>
                  <a:pt x="362077" y="211709"/>
                </a:lnTo>
                <a:close/>
              </a:path>
              <a:path w="737869" h="433704">
                <a:moveTo>
                  <a:pt x="383921" y="198881"/>
                </a:moveTo>
                <a:lnTo>
                  <a:pt x="372999" y="205231"/>
                </a:lnTo>
                <a:lnTo>
                  <a:pt x="379349" y="216281"/>
                </a:lnTo>
                <a:lnTo>
                  <a:pt x="390397" y="209803"/>
                </a:lnTo>
                <a:lnTo>
                  <a:pt x="383921" y="198881"/>
                </a:lnTo>
                <a:close/>
              </a:path>
              <a:path w="737869" h="433704">
                <a:moveTo>
                  <a:pt x="405891" y="186055"/>
                </a:moveTo>
                <a:lnTo>
                  <a:pt x="394970" y="192531"/>
                </a:lnTo>
                <a:lnTo>
                  <a:pt x="401320" y="203453"/>
                </a:lnTo>
                <a:lnTo>
                  <a:pt x="412369" y="197104"/>
                </a:lnTo>
                <a:lnTo>
                  <a:pt x="405891" y="186055"/>
                </a:lnTo>
                <a:close/>
              </a:path>
              <a:path w="737869" h="433704">
                <a:moveTo>
                  <a:pt x="427863" y="173355"/>
                </a:moveTo>
                <a:lnTo>
                  <a:pt x="416941" y="179705"/>
                </a:lnTo>
                <a:lnTo>
                  <a:pt x="423291" y="190626"/>
                </a:lnTo>
                <a:lnTo>
                  <a:pt x="434213" y="184276"/>
                </a:lnTo>
                <a:lnTo>
                  <a:pt x="427863" y="173355"/>
                </a:lnTo>
                <a:close/>
              </a:path>
              <a:path w="737869" h="433704">
                <a:moveTo>
                  <a:pt x="449834" y="160527"/>
                </a:moveTo>
                <a:lnTo>
                  <a:pt x="438784" y="166877"/>
                </a:lnTo>
                <a:lnTo>
                  <a:pt x="445262" y="177926"/>
                </a:lnTo>
                <a:lnTo>
                  <a:pt x="456184" y="171450"/>
                </a:lnTo>
                <a:lnTo>
                  <a:pt x="449834" y="160527"/>
                </a:lnTo>
                <a:close/>
              </a:path>
              <a:path w="737869" h="433704">
                <a:moveTo>
                  <a:pt x="471805" y="147700"/>
                </a:moveTo>
                <a:lnTo>
                  <a:pt x="460756" y="154050"/>
                </a:lnTo>
                <a:lnTo>
                  <a:pt x="467233" y="165100"/>
                </a:lnTo>
                <a:lnTo>
                  <a:pt x="478155" y="158750"/>
                </a:lnTo>
                <a:lnTo>
                  <a:pt x="471805" y="147700"/>
                </a:lnTo>
                <a:close/>
              </a:path>
              <a:path w="737869" h="433704">
                <a:moveTo>
                  <a:pt x="493649" y="134874"/>
                </a:moveTo>
                <a:lnTo>
                  <a:pt x="482727" y="141350"/>
                </a:lnTo>
                <a:lnTo>
                  <a:pt x="489077" y="152273"/>
                </a:lnTo>
                <a:lnTo>
                  <a:pt x="500126" y="145923"/>
                </a:lnTo>
                <a:lnTo>
                  <a:pt x="493649" y="134874"/>
                </a:lnTo>
                <a:close/>
              </a:path>
              <a:path w="737869" h="433704">
                <a:moveTo>
                  <a:pt x="515620" y="122174"/>
                </a:moveTo>
                <a:lnTo>
                  <a:pt x="504697" y="128524"/>
                </a:lnTo>
                <a:lnTo>
                  <a:pt x="511047" y="139445"/>
                </a:lnTo>
                <a:lnTo>
                  <a:pt x="522097" y="133095"/>
                </a:lnTo>
                <a:lnTo>
                  <a:pt x="515620" y="122174"/>
                </a:lnTo>
                <a:close/>
              </a:path>
              <a:path w="737869" h="433704">
                <a:moveTo>
                  <a:pt x="537591" y="109347"/>
                </a:moveTo>
                <a:lnTo>
                  <a:pt x="526669" y="115697"/>
                </a:lnTo>
                <a:lnTo>
                  <a:pt x="533019" y="126745"/>
                </a:lnTo>
                <a:lnTo>
                  <a:pt x="543941" y="120268"/>
                </a:lnTo>
                <a:lnTo>
                  <a:pt x="537591" y="109347"/>
                </a:lnTo>
                <a:close/>
              </a:path>
              <a:path w="737869" h="433704">
                <a:moveTo>
                  <a:pt x="559562" y="96519"/>
                </a:moveTo>
                <a:lnTo>
                  <a:pt x="548513" y="102997"/>
                </a:lnTo>
                <a:lnTo>
                  <a:pt x="554990" y="113918"/>
                </a:lnTo>
                <a:lnTo>
                  <a:pt x="565912" y="107568"/>
                </a:lnTo>
                <a:lnTo>
                  <a:pt x="559562" y="96519"/>
                </a:lnTo>
                <a:close/>
              </a:path>
              <a:path w="737869" h="433704">
                <a:moveTo>
                  <a:pt x="581533" y="83693"/>
                </a:moveTo>
                <a:lnTo>
                  <a:pt x="570484" y="90169"/>
                </a:lnTo>
                <a:lnTo>
                  <a:pt x="576960" y="101092"/>
                </a:lnTo>
                <a:lnTo>
                  <a:pt x="587883" y="94742"/>
                </a:lnTo>
                <a:lnTo>
                  <a:pt x="581533" y="83693"/>
                </a:lnTo>
                <a:close/>
              </a:path>
              <a:path w="737869" h="433704">
                <a:moveTo>
                  <a:pt x="603377" y="70993"/>
                </a:moveTo>
                <a:lnTo>
                  <a:pt x="592455" y="77343"/>
                </a:lnTo>
                <a:lnTo>
                  <a:pt x="598805" y="88392"/>
                </a:lnTo>
                <a:lnTo>
                  <a:pt x="609854" y="81914"/>
                </a:lnTo>
                <a:lnTo>
                  <a:pt x="603377" y="70993"/>
                </a:lnTo>
                <a:close/>
              </a:path>
              <a:path w="737869" h="433704">
                <a:moveTo>
                  <a:pt x="625347" y="58166"/>
                </a:moveTo>
                <a:lnTo>
                  <a:pt x="614426" y="64516"/>
                </a:lnTo>
                <a:lnTo>
                  <a:pt x="620776" y="75564"/>
                </a:lnTo>
                <a:lnTo>
                  <a:pt x="631697" y="69087"/>
                </a:lnTo>
                <a:lnTo>
                  <a:pt x="625347" y="58166"/>
                </a:lnTo>
                <a:close/>
              </a:path>
              <a:path w="737869" h="433704">
                <a:moveTo>
                  <a:pt x="716390" y="32638"/>
                </a:moveTo>
                <a:lnTo>
                  <a:pt x="669290" y="32638"/>
                </a:lnTo>
                <a:lnTo>
                  <a:pt x="675640" y="43561"/>
                </a:lnTo>
                <a:lnTo>
                  <a:pt x="675156" y="43842"/>
                </a:lnTo>
                <a:lnTo>
                  <a:pt x="691134" y="71247"/>
                </a:lnTo>
                <a:lnTo>
                  <a:pt x="716390" y="32638"/>
                </a:lnTo>
                <a:close/>
              </a:path>
              <a:path w="737869" h="433704">
                <a:moveTo>
                  <a:pt x="647319" y="45338"/>
                </a:moveTo>
                <a:lnTo>
                  <a:pt x="636270" y="51816"/>
                </a:lnTo>
                <a:lnTo>
                  <a:pt x="642747" y="62737"/>
                </a:lnTo>
                <a:lnTo>
                  <a:pt x="653669" y="56387"/>
                </a:lnTo>
                <a:lnTo>
                  <a:pt x="647319" y="45338"/>
                </a:lnTo>
                <a:close/>
              </a:path>
              <a:path w="737869" h="433704">
                <a:moveTo>
                  <a:pt x="668791" y="32925"/>
                </a:moveTo>
                <a:lnTo>
                  <a:pt x="658241" y="38988"/>
                </a:lnTo>
                <a:lnTo>
                  <a:pt x="664718" y="49911"/>
                </a:lnTo>
                <a:lnTo>
                  <a:pt x="675156" y="43842"/>
                </a:lnTo>
                <a:lnTo>
                  <a:pt x="668791" y="32925"/>
                </a:lnTo>
                <a:close/>
              </a:path>
              <a:path w="737869" h="433704">
                <a:moveTo>
                  <a:pt x="669290" y="32638"/>
                </a:moveTo>
                <a:lnTo>
                  <a:pt x="668791" y="32925"/>
                </a:lnTo>
                <a:lnTo>
                  <a:pt x="675156" y="43842"/>
                </a:lnTo>
                <a:lnTo>
                  <a:pt x="675640" y="43561"/>
                </a:lnTo>
                <a:lnTo>
                  <a:pt x="669290" y="32638"/>
                </a:lnTo>
                <a:close/>
              </a:path>
              <a:path w="737869" h="433704">
                <a:moveTo>
                  <a:pt x="737743" y="0"/>
                </a:moveTo>
                <a:lnTo>
                  <a:pt x="652780" y="5461"/>
                </a:lnTo>
                <a:lnTo>
                  <a:pt x="668791" y="32925"/>
                </a:lnTo>
                <a:lnTo>
                  <a:pt x="669290" y="32638"/>
                </a:lnTo>
                <a:lnTo>
                  <a:pt x="716390" y="32638"/>
                </a:lnTo>
                <a:lnTo>
                  <a:pt x="737743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142870" y="6188761"/>
            <a:ext cx="95313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slučaj</a:t>
            </a:r>
            <a:r>
              <a:rPr sz="1000" i="1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i="1" spc="-5" dirty="0">
                <a:solidFill>
                  <a:schemeClr val="tx1"/>
                </a:solidFill>
                <a:latin typeface="Arial"/>
                <a:cs typeface="Arial"/>
              </a:rPr>
              <a:t>korišćenja</a:t>
            </a:r>
            <a:endParaRPr sz="1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687954" y="5873787"/>
            <a:ext cx="906144" cy="304800"/>
          </a:xfrm>
          <a:custGeom>
            <a:avLst/>
            <a:gdLst/>
            <a:ahLst/>
            <a:cxnLst/>
            <a:rect l="l" t="t" r="r" b="b"/>
            <a:pathLst>
              <a:path w="906145" h="304800">
                <a:moveTo>
                  <a:pt x="12064" y="288544"/>
                </a:moveTo>
                <a:lnTo>
                  <a:pt x="0" y="292354"/>
                </a:lnTo>
                <a:lnTo>
                  <a:pt x="3809" y="304469"/>
                </a:lnTo>
                <a:lnTo>
                  <a:pt x="15875" y="300647"/>
                </a:lnTo>
                <a:lnTo>
                  <a:pt x="12064" y="288544"/>
                </a:lnTo>
                <a:close/>
              </a:path>
              <a:path w="906145" h="304800">
                <a:moveTo>
                  <a:pt x="36321" y="280898"/>
                </a:moveTo>
                <a:lnTo>
                  <a:pt x="24256" y="284721"/>
                </a:lnTo>
                <a:lnTo>
                  <a:pt x="28067" y="296837"/>
                </a:lnTo>
                <a:lnTo>
                  <a:pt x="40131" y="293014"/>
                </a:lnTo>
                <a:lnTo>
                  <a:pt x="36321" y="280898"/>
                </a:lnTo>
                <a:close/>
              </a:path>
              <a:path w="906145" h="304800">
                <a:moveTo>
                  <a:pt x="60578" y="273265"/>
                </a:moveTo>
                <a:lnTo>
                  <a:pt x="48387" y="277075"/>
                </a:lnTo>
                <a:lnTo>
                  <a:pt x="52324" y="289191"/>
                </a:lnTo>
                <a:lnTo>
                  <a:pt x="64388" y="285369"/>
                </a:lnTo>
                <a:lnTo>
                  <a:pt x="60578" y="273265"/>
                </a:lnTo>
                <a:close/>
              </a:path>
              <a:path w="906145" h="304800">
                <a:moveTo>
                  <a:pt x="84836" y="265620"/>
                </a:moveTo>
                <a:lnTo>
                  <a:pt x="72643" y="269443"/>
                </a:lnTo>
                <a:lnTo>
                  <a:pt x="76453" y="281559"/>
                </a:lnTo>
                <a:lnTo>
                  <a:pt x="88645" y="277736"/>
                </a:lnTo>
                <a:lnTo>
                  <a:pt x="84836" y="265620"/>
                </a:lnTo>
                <a:close/>
              </a:path>
              <a:path w="906145" h="304800">
                <a:moveTo>
                  <a:pt x="108965" y="257987"/>
                </a:moveTo>
                <a:lnTo>
                  <a:pt x="96900" y="261797"/>
                </a:lnTo>
                <a:lnTo>
                  <a:pt x="100711" y="273913"/>
                </a:lnTo>
                <a:lnTo>
                  <a:pt x="112775" y="270090"/>
                </a:lnTo>
                <a:lnTo>
                  <a:pt x="108965" y="257987"/>
                </a:lnTo>
                <a:close/>
              </a:path>
              <a:path w="906145" h="304800">
                <a:moveTo>
                  <a:pt x="133222" y="250342"/>
                </a:moveTo>
                <a:lnTo>
                  <a:pt x="121157" y="254165"/>
                </a:lnTo>
                <a:lnTo>
                  <a:pt x="124968" y="266280"/>
                </a:lnTo>
                <a:lnTo>
                  <a:pt x="137032" y="262458"/>
                </a:lnTo>
                <a:lnTo>
                  <a:pt x="133222" y="250342"/>
                </a:lnTo>
                <a:close/>
              </a:path>
              <a:path w="906145" h="304800">
                <a:moveTo>
                  <a:pt x="157480" y="242709"/>
                </a:moveTo>
                <a:lnTo>
                  <a:pt x="145287" y="246519"/>
                </a:lnTo>
                <a:lnTo>
                  <a:pt x="149097" y="258635"/>
                </a:lnTo>
                <a:lnTo>
                  <a:pt x="161289" y="254812"/>
                </a:lnTo>
                <a:lnTo>
                  <a:pt x="157480" y="242709"/>
                </a:lnTo>
                <a:close/>
              </a:path>
              <a:path w="906145" h="304800">
                <a:moveTo>
                  <a:pt x="181737" y="235064"/>
                </a:moveTo>
                <a:lnTo>
                  <a:pt x="169544" y="238887"/>
                </a:lnTo>
                <a:lnTo>
                  <a:pt x="173355" y="251002"/>
                </a:lnTo>
                <a:lnTo>
                  <a:pt x="185546" y="247180"/>
                </a:lnTo>
                <a:lnTo>
                  <a:pt x="181737" y="235064"/>
                </a:lnTo>
                <a:close/>
              </a:path>
              <a:path w="906145" h="304800">
                <a:moveTo>
                  <a:pt x="205867" y="227431"/>
                </a:moveTo>
                <a:lnTo>
                  <a:pt x="193801" y="231241"/>
                </a:lnTo>
                <a:lnTo>
                  <a:pt x="197612" y="243357"/>
                </a:lnTo>
                <a:lnTo>
                  <a:pt x="209676" y="239534"/>
                </a:lnTo>
                <a:lnTo>
                  <a:pt x="205867" y="227431"/>
                </a:lnTo>
                <a:close/>
              </a:path>
              <a:path w="906145" h="304800">
                <a:moveTo>
                  <a:pt x="230124" y="219786"/>
                </a:moveTo>
                <a:lnTo>
                  <a:pt x="218058" y="223608"/>
                </a:lnTo>
                <a:lnTo>
                  <a:pt x="221869" y="235724"/>
                </a:lnTo>
                <a:lnTo>
                  <a:pt x="233933" y="231902"/>
                </a:lnTo>
                <a:lnTo>
                  <a:pt x="230124" y="219786"/>
                </a:lnTo>
                <a:close/>
              </a:path>
              <a:path w="906145" h="304800">
                <a:moveTo>
                  <a:pt x="254381" y="212153"/>
                </a:moveTo>
                <a:lnTo>
                  <a:pt x="242188" y="215963"/>
                </a:lnTo>
                <a:lnTo>
                  <a:pt x="245999" y="228079"/>
                </a:lnTo>
                <a:lnTo>
                  <a:pt x="258190" y="224256"/>
                </a:lnTo>
                <a:lnTo>
                  <a:pt x="254381" y="212153"/>
                </a:lnTo>
                <a:close/>
              </a:path>
              <a:path w="906145" h="304800">
                <a:moveTo>
                  <a:pt x="278511" y="204508"/>
                </a:moveTo>
                <a:lnTo>
                  <a:pt x="266445" y="208330"/>
                </a:lnTo>
                <a:lnTo>
                  <a:pt x="270256" y="220446"/>
                </a:lnTo>
                <a:lnTo>
                  <a:pt x="282447" y="216623"/>
                </a:lnTo>
                <a:lnTo>
                  <a:pt x="278511" y="204508"/>
                </a:lnTo>
                <a:close/>
              </a:path>
              <a:path w="906145" h="304800">
                <a:moveTo>
                  <a:pt x="302768" y="196875"/>
                </a:moveTo>
                <a:lnTo>
                  <a:pt x="290702" y="200685"/>
                </a:lnTo>
                <a:lnTo>
                  <a:pt x="294513" y="212801"/>
                </a:lnTo>
                <a:lnTo>
                  <a:pt x="306577" y="208978"/>
                </a:lnTo>
                <a:lnTo>
                  <a:pt x="302768" y="196875"/>
                </a:lnTo>
                <a:close/>
              </a:path>
              <a:path w="906145" h="304800">
                <a:moveTo>
                  <a:pt x="327025" y="189230"/>
                </a:moveTo>
                <a:lnTo>
                  <a:pt x="314959" y="193052"/>
                </a:lnTo>
                <a:lnTo>
                  <a:pt x="318769" y="205168"/>
                </a:lnTo>
                <a:lnTo>
                  <a:pt x="330834" y="201345"/>
                </a:lnTo>
                <a:lnTo>
                  <a:pt x="327025" y="189230"/>
                </a:lnTo>
                <a:close/>
              </a:path>
              <a:path w="906145" h="304800">
                <a:moveTo>
                  <a:pt x="351281" y="181597"/>
                </a:moveTo>
                <a:lnTo>
                  <a:pt x="339089" y="185407"/>
                </a:lnTo>
                <a:lnTo>
                  <a:pt x="342900" y="197523"/>
                </a:lnTo>
                <a:lnTo>
                  <a:pt x="355092" y="193700"/>
                </a:lnTo>
                <a:lnTo>
                  <a:pt x="351281" y="181597"/>
                </a:lnTo>
                <a:close/>
              </a:path>
              <a:path w="906145" h="304800">
                <a:moveTo>
                  <a:pt x="375412" y="173951"/>
                </a:moveTo>
                <a:lnTo>
                  <a:pt x="363346" y="177774"/>
                </a:lnTo>
                <a:lnTo>
                  <a:pt x="367156" y="189890"/>
                </a:lnTo>
                <a:lnTo>
                  <a:pt x="379349" y="186067"/>
                </a:lnTo>
                <a:lnTo>
                  <a:pt x="375412" y="173951"/>
                </a:lnTo>
                <a:close/>
              </a:path>
              <a:path w="906145" h="304800">
                <a:moveTo>
                  <a:pt x="399669" y="166319"/>
                </a:moveTo>
                <a:lnTo>
                  <a:pt x="387603" y="170129"/>
                </a:lnTo>
                <a:lnTo>
                  <a:pt x="391413" y="182245"/>
                </a:lnTo>
                <a:lnTo>
                  <a:pt x="403478" y="178422"/>
                </a:lnTo>
                <a:lnTo>
                  <a:pt x="399669" y="166319"/>
                </a:lnTo>
                <a:close/>
              </a:path>
              <a:path w="906145" h="304800">
                <a:moveTo>
                  <a:pt x="423925" y="158673"/>
                </a:moveTo>
                <a:lnTo>
                  <a:pt x="411861" y="162496"/>
                </a:lnTo>
                <a:lnTo>
                  <a:pt x="415670" y="174612"/>
                </a:lnTo>
                <a:lnTo>
                  <a:pt x="427736" y="170789"/>
                </a:lnTo>
                <a:lnTo>
                  <a:pt x="423925" y="158673"/>
                </a:lnTo>
                <a:close/>
              </a:path>
              <a:path w="906145" h="304800">
                <a:moveTo>
                  <a:pt x="448182" y="151041"/>
                </a:moveTo>
                <a:lnTo>
                  <a:pt x="435990" y="154851"/>
                </a:lnTo>
                <a:lnTo>
                  <a:pt x="439800" y="166966"/>
                </a:lnTo>
                <a:lnTo>
                  <a:pt x="451993" y="163144"/>
                </a:lnTo>
                <a:lnTo>
                  <a:pt x="448182" y="151041"/>
                </a:lnTo>
                <a:close/>
              </a:path>
              <a:path w="906145" h="304800">
                <a:moveTo>
                  <a:pt x="472313" y="143395"/>
                </a:moveTo>
                <a:lnTo>
                  <a:pt x="460247" y="147218"/>
                </a:lnTo>
                <a:lnTo>
                  <a:pt x="464057" y="159334"/>
                </a:lnTo>
                <a:lnTo>
                  <a:pt x="476122" y="155511"/>
                </a:lnTo>
                <a:lnTo>
                  <a:pt x="472313" y="143395"/>
                </a:lnTo>
                <a:close/>
              </a:path>
              <a:path w="906145" h="304800">
                <a:moveTo>
                  <a:pt x="496569" y="135763"/>
                </a:moveTo>
                <a:lnTo>
                  <a:pt x="484505" y="139573"/>
                </a:lnTo>
                <a:lnTo>
                  <a:pt x="488314" y="151688"/>
                </a:lnTo>
                <a:lnTo>
                  <a:pt x="500380" y="147866"/>
                </a:lnTo>
                <a:lnTo>
                  <a:pt x="496569" y="135763"/>
                </a:lnTo>
                <a:close/>
              </a:path>
              <a:path w="906145" h="304800">
                <a:moveTo>
                  <a:pt x="520826" y="128117"/>
                </a:moveTo>
                <a:lnTo>
                  <a:pt x="508762" y="131940"/>
                </a:lnTo>
                <a:lnTo>
                  <a:pt x="512571" y="144056"/>
                </a:lnTo>
                <a:lnTo>
                  <a:pt x="524637" y="140233"/>
                </a:lnTo>
                <a:lnTo>
                  <a:pt x="520826" y="128117"/>
                </a:lnTo>
                <a:close/>
              </a:path>
              <a:path w="906145" h="304800">
                <a:moveTo>
                  <a:pt x="545083" y="120484"/>
                </a:moveTo>
                <a:lnTo>
                  <a:pt x="532892" y="124294"/>
                </a:lnTo>
                <a:lnTo>
                  <a:pt x="536701" y="136410"/>
                </a:lnTo>
                <a:lnTo>
                  <a:pt x="548894" y="132588"/>
                </a:lnTo>
                <a:lnTo>
                  <a:pt x="545083" y="120484"/>
                </a:lnTo>
                <a:close/>
              </a:path>
              <a:path w="906145" h="304800">
                <a:moveTo>
                  <a:pt x="569214" y="112839"/>
                </a:moveTo>
                <a:lnTo>
                  <a:pt x="557149" y="116662"/>
                </a:lnTo>
                <a:lnTo>
                  <a:pt x="560958" y="128778"/>
                </a:lnTo>
                <a:lnTo>
                  <a:pt x="573023" y="124955"/>
                </a:lnTo>
                <a:lnTo>
                  <a:pt x="569214" y="112839"/>
                </a:lnTo>
                <a:close/>
              </a:path>
              <a:path w="906145" h="304800">
                <a:moveTo>
                  <a:pt x="593470" y="105206"/>
                </a:moveTo>
                <a:lnTo>
                  <a:pt x="581406" y="109016"/>
                </a:lnTo>
                <a:lnTo>
                  <a:pt x="585216" y="121132"/>
                </a:lnTo>
                <a:lnTo>
                  <a:pt x="597281" y="117309"/>
                </a:lnTo>
                <a:lnTo>
                  <a:pt x="593470" y="105206"/>
                </a:lnTo>
                <a:close/>
              </a:path>
              <a:path w="906145" h="304800">
                <a:moveTo>
                  <a:pt x="617728" y="97561"/>
                </a:moveTo>
                <a:lnTo>
                  <a:pt x="605535" y="101384"/>
                </a:lnTo>
                <a:lnTo>
                  <a:pt x="609472" y="113499"/>
                </a:lnTo>
                <a:lnTo>
                  <a:pt x="621537" y="109677"/>
                </a:lnTo>
                <a:lnTo>
                  <a:pt x="617728" y="97561"/>
                </a:lnTo>
                <a:close/>
              </a:path>
              <a:path w="906145" h="304800">
                <a:moveTo>
                  <a:pt x="641984" y="89928"/>
                </a:moveTo>
                <a:lnTo>
                  <a:pt x="629793" y="93738"/>
                </a:lnTo>
                <a:lnTo>
                  <a:pt x="633603" y="105854"/>
                </a:lnTo>
                <a:lnTo>
                  <a:pt x="645794" y="102031"/>
                </a:lnTo>
                <a:lnTo>
                  <a:pt x="641984" y="89928"/>
                </a:lnTo>
                <a:close/>
              </a:path>
              <a:path w="906145" h="304800">
                <a:moveTo>
                  <a:pt x="666115" y="82283"/>
                </a:moveTo>
                <a:lnTo>
                  <a:pt x="654049" y="86106"/>
                </a:lnTo>
                <a:lnTo>
                  <a:pt x="657859" y="98221"/>
                </a:lnTo>
                <a:lnTo>
                  <a:pt x="669924" y="94399"/>
                </a:lnTo>
                <a:lnTo>
                  <a:pt x="666115" y="82283"/>
                </a:lnTo>
                <a:close/>
              </a:path>
              <a:path w="906145" h="304800">
                <a:moveTo>
                  <a:pt x="690371" y="74650"/>
                </a:moveTo>
                <a:lnTo>
                  <a:pt x="678307" y="78473"/>
                </a:lnTo>
                <a:lnTo>
                  <a:pt x="682117" y="90576"/>
                </a:lnTo>
                <a:lnTo>
                  <a:pt x="694182" y="86753"/>
                </a:lnTo>
                <a:lnTo>
                  <a:pt x="690371" y="74650"/>
                </a:lnTo>
                <a:close/>
              </a:path>
              <a:path w="906145" h="304800">
                <a:moveTo>
                  <a:pt x="714629" y="67005"/>
                </a:moveTo>
                <a:lnTo>
                  <a:pt x="702436" y="70827"/>
                </a:lnTo>
                <a:lnTo>
                  <a:pt x="706373" y="82943"/>
                </a:lnTo>
                <a:lnTo>
                  <a:pt x="718439" y="79121"/>
                </a:lnTo>
                <a:lnTo>
                  <a:pt x="714629" y="67005"/>
                </a:lnTo>
                <a:close/>
              </a:path>
              <a:path w="906145" h="304800">
                <a:moveTo>
                  <a:pt x="738885" y="59372"/>
                </a:moveTo>
                <a:lnTo>
                  <a:pt x="726694" y="63195"/>
                </a:lnTo>
                <a:lnTo>
                  <a:pt x="730504" y="75298"/>
                </a:lnTo>
                <a:lnTo>
                  <a:pt x="742695" y="71475"/>
                </a:lnTo>
                <a:lnTo>
                  <a:pt x="738885" y="59372"/>
                </a:lnTo>
                <a:close/>
              </a:path>
              <a:path w="906145" h="304800">
                <a:moveTo>
                  <a:pt x="763016" y="51727"/>
                </a:moveTo>
                <a:lnTo>
                  <a:pt x="750950" y="55549"/>
                </a:lnTo>
                <a:lnTo>
                  <a:pt x="754760" y="67665"/>
                </a:lnTo>
                <a:lnTo>
                  <a:pt x="766825" y="63842"/>
                </a:lnTo>
                <a:lnTo>
                  <a:pt x="763016" y="51727"/>
                </a:lnTo>
                <a:close/>
              </a:path>
              <a:path w="906145" h="304800">
                <a:moveTo>
                  <a:pt x="787272" y="44094"/>
                </a:moveTo>
                <a:lnTo>
                  <a:pt x="775207" y="47917"/>
                </a:lnTo>
                <a:lnTo>
                  <a:pt x="779018" y="60020"/>
                </a:lnTo>
                <a:lnTo>
                  <a:pt x="791082" y="56197"/>
                </a:lnTo>
                <a:lnTo>
                  <a:pt x="787272" y="44094"/>
                </a:lnTo>
                <a:close/>
              </a:path>
              <a:path w="906145" h="304800">
                <a:moveTo>
                  <a:pt x="811530" y="36449"/>
                </a:moveTo>
                <a:lnTo>
                  <a:pt x="799337" y="40271"/>
                </a:lnTo>
                <a:lnTo>
                  <a:pt x="803147" y="52387"/>
                </a:lnTo>
                <a:lnTo>
                  <a:pt x="815340" y="48564"/>
                </a:lnTo>
                <a:lnTo>
                  <a:pt x="811530" y="36449"/>
                </a:lnTo>
                <a:close/>
              </a:path>
              <a:path w="906145" h="304800">
                <a:moveTo>
                  <a:pt x="889736" y="28816"/>
                </a:moveTo>
                <a:lnTo>
                  <a:pt x="835786" y="28816"/>
                </a:lnTo>
                <a:lnTo>
                  <a:pt x="839596" y="40919"/>
                </a:lnTo>
                <a:lnTo>
                  <a:pt x="834896" y="42393"/>
                </a:lnTo>
                <a:lnTo>
                  <a:pt x="844422" y="72682"/>
                </a:lnTo>
                <a:lnTo>
                  <a:pt x="889736" y="28816"/>
                </a:lnTo>
                <a:close/>
              </a:path>
              <a:path w="906145" h="304800">
                <a:moveTo>
                  <a:pt x="831089" y="30289"/>
                </a:moveTo>
                <a:lnTo>
                  <a:pt x="823594" y="32639"/>
                </a:lnTo>
                <a:lnTo>
                  <a:pt x="827405" y="44742"/>
                </a:lnTo>
                <a:lnTo>
                  <a:pt x="834896" y="42393"/>
                </a:lnTo>
                <a:lnTo>
                  <a:pt x="831089" y="30289"/>
                </a:lnTo>
                <a:close/>
              </a:path>
              <a:path w="906145" h="304800">
                <a:moveTo>
                  <a:pt x="835786" y="28816"/>
                </a:moveTo>
                <a:lnTo>
                  <a:pt x="831089" y="30289"/>
                </a:lnTo>
                <a:lnTo>
                  <a:pt x="834896" y="42393"/>
                </a:lnTo>
                <a:lnTo>
                  <a:pt x="839596" y="40919"/>
                </a:lnTo>
                <a:lnTo>
                  <a:pt x="835786" y="28816"/>
                </a:lnTo>
                <a:close/>
              </a:path>
              <a:path w="906145" h="304800">
                <a:moveTo>
                  <a:pt x="821562" y="0"/>
                </a:moveTo>
                <a:lnTo>
                  <a:pt x="831089" y="30289"/>
                </a:lnTo>
                <a:lnTo>
                  <a:pt x="835786" y="28816"/>
                </a:lnTo>
                <a:lnTo>
                  <a:pt x="889736" y="28816"/>
                </a:lnTo>
                <a:lnTo>
                  <a:pt x="905636" y="13423"/>
                </a:lnTo>
                <a:lnTo>
                  <a:pt x="821562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600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2784</TotalTime>
  <Words>3892</Words>
  <Application>Microsoft Office PowerPoint</Application>
  <PresentationFormat>On-screen Show (4:3)</PresentationFormat>
  <Paragraphs>823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Microsoft YaHei</vt:lpstr>
      <vt:lpstr>Arial</vt:lpstr>
      <vt:lpstr>Arial Narrow</vt:lpstr>
      <vt:lpstr>Calibri</vt:lpstr>
      <vt:lpstr>Times New Roman</vt:lpstr>
      <vt:lpstr>Wingdings</vt:lpstr>
      <vt:lpstr>Office Theme</vt:lpstr>
      <vt:lpstr>PowerPoint Presentation</vt:lpstr>
      <vt:lpstr>UVOD</vt:lpstr>
      <vt:lpstr>UML DIJAGRAMI</vt:lpstr>
      <vt:lpstr>SLUČAJEVI KORIŠĆENJA</vt:lpstr>
      <vt:lpstr>SADRŽAJ SLUČAJA KORIŠĆENJA</vt:lpstr>
      <vt:lpstr>UKLJUČENI SLUČAJEVI KORIŠĆENJA</vt:lpstr>
      <vt:lpstr>DODATNE INFORMACIJE</vt:lpstr>
      <vt:lpstr>UČESNICI</vt:lpstr>
      <vt:lpstr>DIJAGRAM SLUČAJEVA KORIŠĆENJA</vt:lpstr>
      <vt:lpstr>NIVOI SLUČAJEVA KORIŠĆENJA</vt:lpstr>
      <vt:lpstr>DIJAGRAMI KLASA</vt:lpstr>
      <vt:lpstr>SVOJSTVA KLASE</vt:lpstr>
      <vt:lpstr>KARDINALNOST</vt:lpstr>
      <vt:lpstr>ATRIBUTI KLASE (1)</vt:lpstr>
      <vt:lpstr>ATRIBUTI KLASE (2)</vt:lpstr>
      <vt:lpstr>ASOCIJACIJE</vt:lpstr>
      <vt:lpstr>OPERACIJE KLASE (1)</vt:lpstr>
      <vt:lpstr>OPERACIJE KLASE (2)</vt:lpstr>
      <vt:lpstr>GENERALIZACIJA</vt:lpstr>
      <vt:lpstr>ZAVISNOSTI</vt:lpstr>
      <vt:lpstr>OGRANIČENJA</vt:lpstr>
      <vt:lpstr>DIJAGRAMI SEKVENCE</vt:lpstr>
      <vt:lpstr>PRIMER</vt:lpstr>
      <vt:lpstr>CENTRALIZOVANO UPRAVLJANJE</vt:lpstr>
      <vt:lpstr>DISTRIBUIRANO UPRAVLJANJE</vt:lpstr>
      <vt:lpstr>PETLJE I USLOVI</vt:lpstr>
      <vt:lpstr>KREIRANJE I BRISANJE UČESNIKA</vt:lpstr>
      <vt:lpstr>DIJAGRAM AKTIVNOSTI</vt:lpstr>
      <vt:lpstr>PRIMER</vt:lpstr>
      <vt:lpstr>RAZLAGANJE AKCIJA</vt:lpstr>
      <vt:lpstr>SPECIFIKACIJA SPAJANJA</vt:lpstr>
      <vt:lpstr>PARTICIJE</vt:lpstr>
      <vt:lpstr>SIGNALI</vt:lpstr>
      <vt:lpstr>TOKOVI</vt:lpstr>
      <vt:lpstr>NOŽICE I TRANSFORMACIJE</vt:lpstr>
      <vt:lpstr>OBLAST PRIMENE AKCIJA</vt:lpstr>
      <vt:lpstr>ZAVRŠETAK TOKA</vt:lpstr>
      <vt:lpstr>DIJAGRAMI KOMPONENATA</vt:lpstr>
      <vt:lpstr>KOMPONENTE I KLASE (1)</vt:lpstr>
      <vt:lpstr>KOMPONENTE I KLASE (2)</vt:lpstr>
      <vt:lpstr>ARTEFAKTI</vt:lpstr>
      <vt:lpstr>INTERFEJSI (1)</vt:lpstr>
      <vt:lpstr>INTERFEJSI (2)</vt:lpstr>
      <vt:lpstr>ZAVISNOSTI</vt:lpstr>
      <vt:lpstr>PORTOVI I PODSISTEMI</vt:lpstr>
      <vt:lpstr>PRIMER DIJAGRAMA</vt:lpstr>
      <vt:lpstr>DIJAGRAM RASPOREĐIVANJA</vt:lpstr>
      <vt:lpstr>ČVOROVI (1)</vt:lpstr>
      <vt:lpstr>ČVOROVI (2)</vt:lpstr>
      <vt:lpstr>ARTEFAKTI I VEZE</vt:lpstr>
      <vt:lpstr>PRIMER DIJAGRAMA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E-Government Master Plan  for 2013-2016</dc:title>
  <dc:creator>Sherwin Ona</dc:creator>
  <cp:lastModifiedBy>bl</cp:lastModifiedBy>
  <cp:revision>304</cp:revision>
  <cp:lastPrinted>1601-01-01T00:00:00Z</cp:lastPrinted>
  <dcterms:created xsi:type="dcterms:W3CDTF">2013-06-21T04:37:36Z</dcterms:created>
  <dcterms:modified xsi:type="dcterms:W3CDTF">2020-03-19T07:29:52Z</dcterms:modified>
</cp:coreProperties>
</file>