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20"/>
  </p:notesMasterIdLst>
  <p:handoutMasterIdLst>
    <p:handoutMasterId r:id="rId21"/>
  </p:handoutMasterIdLst>
  <p:sldIdLst>
    <p:sldId id="256" r:id="rId2"/>
    <p:sldId id="343" r:id="rId3"/>
    <p:sldId id="344" r:id="rId4"/>
    <p:sldId id="345" r:id="rId5"/>
    <p:sldId id="346" r:id="rId6"/>
    <p:sldId id="347" r:id="rId7"/>
    <p:sldId id="348" r:id="rId8"/>
    <p:sldId id="349" r:id="rId9"/>
    <p:sldId id="350" r:id="rId10"/>
    <p:sldId id="351" r:id="rId11"/>
    <p:sldId id="352" r:id="rId12"/>
    <p:sldId id="353" r:id="rId13"/>
    <p:sldId id="354" r:id="rId14"/>
    <p:sldId id="355" r:id="rId15"/>
    <p:sldId id="356" r:id="rId16"/>
    <p:sldId id="357" r:id="rId17"/>
    <p:sldId id="358" r:id="rId18"/>
    <p:sldId id="359" r:id="rId19"/>
  </p:sldIdLst>
  <p:sldSz cx="9144000" cy="6858000" type="screen4x3"/>
  <p:notesSz cx="6858000" cy="9144000"/>
  <p:defaultTextStyle>
    <a:defPPr>
      <a:defRPr lang="en-GB"/>
    </a:defPPr>
    <a:lvl1pPr algn="l" defTabSz="449263"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Arial" charset="0"/>
      </a:defRPr>
    </a:lvl1pPr>
    <a:lvl2pPr marL="742950" indent="-285750" algn="l" defTabSz="449263"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Arial" charset="0"/>
      </a:defRPr>
    </a:lvl2pPr>
    <a:lvl3pPr marL="1143000" indent="-228600" algn="l" defTabSz="449263"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Arial" charset="0"/>
      </a:defRPr>
    </a:lvl3pPr>
    <a:lvl4pPr marL="1600200" indent="-228600" algn="l" defTabSz="449263"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Arial" charset="0"/>
      </a:defRPr>
    </a:lvl4pPr>
    <a:lvl5pPr marL="2057400" indent="-228600" algn="l" defTabSz="449263"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Arial" charset="0"/>
      </a:defRPr>
    </a:lvl5pPr>
    <a:lvl6pPr marL="2286000" algn="l" defTabSz="914400" rtl="0" eaLnBrk="1" latinLnBrk="0" hangingPunct="1">
      <a:defRPr kern="1200">
        <a:solidFill>
          <a:schemeClr val="bg1"/>
        </a:solidFill>
        <a:latin typeface="Arial" charset="0"/>
        <a:ea typeface="+mn-ea"/>
        <a:cs typeface="Arial" charset="0"/>
      </a:defRPr>
    </a:lvl6pPr>
    <a:lvl7pPr marL="2743200" algn="l" defTabSz="914400" rtl="0" eaLnBrk="1" latinLnBrk="0" hangingPunct="1">
      <a:defRPr kern="1200">
        <a:solidFill>
          <a:schemeClr val="bg1"/>
        </a:solidFill>
        <a:latin typeface="Arial" charset="0"/>
        <a:ea typeface="+mn-ea"/>
        <a:cs typeface="Arial" charset="0"/>
      </a:defRPr>
    </a:lvl7pPr>
    <a:lvl8pPr marL="3200400" algn="l" defTabSz="914400" rtl="0" eaLnBrk="1" latinLnBrk="0" hangingPunct="1">
      <a:defRPr kern="1200">
        <a:solidFill>
          <a:schemeClr val="bg1"/>
        </a:solidFill>
        <a:latin typeface="Arial" charset="0"/>
        <a:ea typeface="+mn-ea"/>
        <a:cs typeface="Arial" charset="0"/>
      </a:defRPr>
    </a:lvl8pPr>
    <a:lvl9pPr marL="3657600" algn="l" defTabSz="914400" rtl="0" eaLnBrk="1" latinLnBrk="0" hangingPunct="1">
      <a:defRPr kern="1200">
        <a:solidFill>
          <a:schemeClr val="bg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60"/>
  </p:normalViewPr>
  <p:slideViewPr>
    <p:cSldViewPr>
      <p:cViewPr varScale="1">
        <p:scale>
          <a:sx n="68" d="100"/>
          <a:sy n="68" d="100"/>
        </p:scale>
        <p:origin x="1458"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r-Latn-BA"/>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5DD94FE-4294-4586-A356-371380299FFD}" type="datetimeFigureOut">
              <a:rPr lang="sr-Latn-CS" smtClean="0"/>
              <a:pPr/>
              <a:t>19.3.2020.</a:t>
            </a:fld>
            <a:endParaRPr lang="sr-Latn-BA"/>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sr-Latn-BA"/>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1DE3CA3-E770-49AB-9AE2-0BEB848CB0DC}" type="slidenum">
              <a:rPr lang="sr-Latn-BA" smtClean="0"/>
              <a:pPr/>
              <a:t>‹#›</a:t>
            </a:fld>
            <a:endParaRPr lang="sr-Latn-BA"/>
          </a:p>
        </p:txBody>
      </p:sp>
    </p:spTree>
    <p:extLst>
      <p:ext uri="{BB962C8B-B14F-4D97-AF65-F5344CB8AC3E}">
        <p14:creationId xmlns:p14="http://schemas.microsoft.com/office/powerpoint/2010/main" val="126252813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858000" cy="9144000"/>
          </a:xfrm>
          <a:prstGeom prst="roundRect">
            <a:avLst>
              <a:gd name="adj" fmla="val 23"/>
            </a:avLst>
          </a:prstGeom>
          <a:solidFill>
            <a:srgbClr val="FFFFFF"/>
          </a:solidFill>
          <a:ln w="9360">
            <a:noFill/>
            <a:miter lim="800000"/>
            <a:headEnd/>
            <a:tailEnd/>
          </a:ln>
          <a:effectLst/>
        </p:spPr>
        <p:txBody>
          <a:bodyPr wrap="none" anchor="ctr"/>
          <a:lstStyle/>
          <a:p>
            <a:endParaRPr lang="sr-Latn-BA"/>
          </a:p>
        </p:txBody>
      </p:sp>
      <p:sp>
        <p:nvSpPr>
          <p:cNvPr id="2050" name="AutoShape 2"/>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endParaRPr lang="sr-Latn-BA"/>
          </a:p>
        </p:txBody>
      </p:sp>
      <p:sp>
        <p:nvSpPr>
          <p:cNvPr id="2051" name="Text Box 3"/>
          <p:cNvSpPr txBox="1">
            <a:spLocks noChangeArrowheads="1"/>
          </p:cNvSpPr>
          <p:nvPr/>
        </p:nvSpPr>
        <p:spPr bwMode="auto">
          <a:xfrm>
            <a:off x="0" y="0"/>
            <a:ext cx="2971800" cy="457200"/>
          </a:xfrm>
          <a:prstGeom prst="rect">
            <a:avLst/>
          </a:prstGeom>
          <a:noFill/>
          <a:ln w="9525">
            <a:noFill/>
            <a:round/>
            <a:headEnd/>
            <a:tailEnd/>
          </a:ln>
          <a:effectLst/>
        </p:spPr>
        <p:txBody>
          <a:bodyPr wrap="none" anchor="ctr"/>
          <a:lstStyle/>
          <a:p>
            <a:endParaRPr lang="sr-Latn-BA"/>
          </a:p>
        </p:txBody>
      </p:sp>
      <p:sp>
        <p:nvSpPr>
          <p:cNvPr id="2052" name="Rectangle 4"/>
          <p:cNvSpPr>
            <a:spLocks noGrp="1" noChangeArrowheads="1"/>
          </p:cNvSpPr>
          <p:nvPr>
            <p:ph type="dt"/>
          </p:nvPr>
        </p:nvSpPr>
        <p:spPr bwMode="auto">
          <a:xfrm>
            <a:off x="3884613" y="0"/>
            <a:ext cx="2968625" cy="45402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Calibri" pitchFamily="32" charset="0"/>
              </a:defRPr>
            </a:lvl1pPr>
          </a:lstStyle>
          <a:p>
            <a:endParaRPr lang="en-PH"/>
          </a:p>
        </p:txBody>
      </p:sp>
      <p:sp>
        <p:nvSpPr>
          <p:cNvPr id="2053" name="Rectangle 5"/>
          <p:cNvSpPr>
            <a:spLocks noGrp="1" noRot="1" noChangeAspect="1" noChangeArrowheads="1"/>
          </p:cNvSpPr>
          <p:nvPr>
            <p:ph type="sldImg"/>
          </p:nvPr>
        </p:nvSpPr>
        <p:spPr bwMode="auto">
          <a:xfrm>
            <a:off x="1143000" y="685800"/>
            <a:ext cx="4568825" cy="3425825"/>
          </a:xfrm>
          <a:prstGeom prst="rect">
            <a:avLst/>
          </a:prstGeom>
          <a:noFill/>
          <a:ln w="12600">
            <a:solidFill>
              <a:srgbClr val="000000"/>
            </a:solidFill>
            <a:miter lim="800000"/>
            <a:headEnd/>
            <a:tailEnd/>
          </a:ln>
          <a:effectLst/>
        </p:spPr>
      </p:sp>
      <p:sp>
        <p:nvSpPr>
          <p:cNvPr id="2054" name="Rectangle 6"/>
          <p:cNvSpPr>
            <a:spLocks noGrp="1" noChangeArrowheads="1"/>
          </p:cNvSpPr>
          <p:nvPr>
            <p:ph type="body"/>
          </p:nvPr>
        </p:nvSpPr>
        <p:spPr bwMode="auto">
          <a:xfrm>
            <a:off x="685800" y="4343400"/>
            <a:ext cx="5483225" cy="411162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p>
            <a:pPr lvl="0"/>
            <a:endParaRPr lang="sr-Latn-CS"/>
          </a:p>
        </p:txBody>
      </p:sp>
      <p:sp>
        <p:nvSpPr>
          <p:cNvPr id="2055" name="Text Box 7"/>
          <p:cNvSpPr txBox="1">
            <a:spLocks noChangeArrowheads="1"/>
          </p:cNvSpPr>
          <p:nvPr/>
        </p:nvSpPr>
        <p:spPr bwMode="auto">
          <a:xfrm>
            <a:off x="0" y="8685213"/>
            <a:ext cx="2971800" cy="457200"/>
          </a:xfrm>
          <a:prstGeom prst="rect">
            <a:avLst/>
          </a:prstGeom>
          <a:noFill/>
          <a:ln w="9525">
            <a:noFill/>
            <a:round/>
            <a:headEnd/>
            <a:tailEnd/>
          </a:ln>
          <a:effectLst/>
        </p:spPr>
        <p:txBody>
          <a:bodyPr wrap="none" anchor="ctr"/>
          <a:lstStyle/>
          <a:p>
            <a:endParaRPr lang="sr-Latn-BA"/>
          </a:p>
        </p:txBody>
      </p:sp>
      <p:sp>
        <p:nvSpPr>
          <p:cNvPr id="2056" name="Rectangle 8"/>
          <p:cNvSpPr>
            <a:spLocks noGrp="1" noChangeArrowheads="1"/>
          </p:cNvSpPr>
          <p:nvPr>
            <p:ph type="sldNum"/>
          </p:nvPr>
        </p:nvSpPr>
        <p:spPr bwMode="auto">
          <a:xfrm>
            <a:off x="3884613" y="8685213"/>
            <a:ext cx="2968625" cy="454025"/>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Calibri" pitchFamily="32" charset="0"/>
              </a:defRPr>
            </a:lvl1pPr>
          </a:lstStyle>
          <a:p>
            <a:fld id="{4FDADF39-0679-4602-8157-F7C5C1238B64}" type="slidenum">
              <a:rPr lang="en-PH"/>
              <a:pPr/>
              <a:t>‹#›</a:t>
            </a:fld>
            <a:endParaRPr lang="en-PH"/>
          </a:p>
        </p:txBody>
      </p:sp>
    </p:spTree>
    <p:extLst>
      <p:ext uri="{BB962C8B-B14F-4D97-AF65-F5344CB8AC3E}">
        <p14:creationId xmlns:p14="http://schemas.microsoft.com/office/powerpoint/2010/main" val="2459677359"/>
      </p:ext>
    </p:extLst>
  </p:cSld>
  <p:clrMap bg1="lt1" tx1="dk1" bg2="lt2" tx2="dk2" accent1="accent1" accent2="accent2" accent3="accent3" accent4="accent4" accent5="accent5" accent6="accent6" hlink="hlink" folHlink="folHlink"/>
  <p:hf hdr="0" ftr="0" dt="0"/>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DDEC17C-E579-4975-8AED-B194BD798EC7}" type="slidenum">
              <a:rPr lang="en-PH"/>
              <a:pPr/>
              <a:t>1</a:t>
            </a:fld>
            <a:endParaRPr lang="en-PH"/>
          </a:p>
        </p:txBody>
      </p:sp>
      <p:sp>
        <p:nvSpPr>
          <p:cNvPr id="18433"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685800" y="4343400"/>
            <a:ext cx="5486400" cy="4114800"/>
          </a:xfrm>
          <a:prstGeom prst="rect">
            <a:avLst/>
          </a:prstGeom>
          <a:noFill/>
          <a:ln>
            <a:round/>
            <a:headEnd/>
            <a:tailEnd/>
          </a:ln>
        </p:spPr>
        <p:txBody>
          <a:bodyPr wrap="none" anchor="ctr"/>
          <a:lstStyle/>
          <a:p>
            <a:endParaRPr lang="sr-Latn-CS"/>
          </a:p>
        </p:txBody>
      </p:sp>
    </p:spTree>
    <p:extLst>
      <p:ext uri="{BB962C8B-B14F-4D97-AF65-F5344CB8AC3E}">
        <p14:creationId xmlns:p14="http://schemas.microsoft.com/office/powerpoint/2010/main" val="6212810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8195" name="Notes Placeholder 2"/>
          <p:cNvSpPr>
            <a:spLocks noGrp="1"/>
          </p:cNvSpPr>
          <p:nvPr>
            <p:ph type="body" idx="1"/>
          </p:nvPr>
        </p:nvSpPr>
        <p:spPr>
          <a:noFill/>
          <a:ln/>
        </p:spPr>
        <p:txBody>
          <a:bodyPr/>
          <a:lstStyle/>
          <a:p>
            <a:endParaRPr lang="sr-Latn-BA"/>
          </a:p>
        </p:txBody>
      </p:sp>
      <p:sp>
        <p:nvSpPr>
          <p:cNvPr id="4" name="Slide Number Placeholder 3"/>
          <p:cNvSpPr>
            <a:spLocks noGrp="1"/>
          </p:cNvSpPr>
          <p:nvPr>
            <p:ph type="sldNum" sz="quarter" idx="5"/>
          </p:nvPr>
        </p:nvSpPr>
        <p:spPr/>
        <p:txBody>
          <a:bodyPr/>
          <a:lstStyle/>
          <a:p>
            <a:pPr>
              <a:defRPr/>
            </a:pPr>
            <a:fld id="{6DCCBE4A-D5B4-49F3-A37F-55EA73C6320A}" type="slidenum">
              <a:rPr lang="en-US" smtClean="0"/>
              <a:pPr>
                <a:defRPr/>
              </a:pPr>
              <a:t>10</a:t>
            </a:fld>
            <a:endParaRPr lang="en-US"/>
          </a:p>
        </p:txBody>
      </p:sp>
    </p:spTree>
    <p:extLst>
      <p:ext uri="{BB962C8B-B14F-4D97-AF65-F5344CB8AC3E}">
        <p14:creationId xmlns:p14="http://schemas.microsoft.com/office/powerpoint/2010/main" val="24004264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8195" name="Notes Placeholder 2"/>
          <p:cNvSpPr>
            <a:spLocks noGrp="1"/>
          </p:cNvSpPr>
          <p:nvPr>
            <p:ph type="body" idx="1"/>
          </p:nvPr>
        </p:nvSpPr>
        <p:spPr>
          <a:noFill/>
          <a:ln/>
        </p:spPr>
        <p:txBody>
          <a:bodyPr/>
          <a:lstStyle/>
          <a:p>
            <a:endParaRPr lang="sr-Latn-BA"/>
          </a:p>
        </p:txBody>
      </p:sp>
      <p:sp>
        <p:nvSpPr>
          <p:cNvPr id="4" name="Slide Number Placeholder 3"/>
          <p:cNvSpPr>
            <a:spLocks noGrp="1"/>
          </p:cNvSpPr>
          <p:nvPr>
            <p:ph type="sldNum" sz="quarter" idx="5"/>
          </p:nvPr>
        </p:nvSpPr>
        <p:spPr/>
        <p:txBody>
          <a:bodyPr/>
          <a:lstStyle/>
          <a:p>
            <a:pPr>
              <a:defRPr/>
            </a:pPr>
            <a:fld id="{6DCCBE4A-D5B4-49F3-A37F-55EA73C6320A}" type="slidenum">
              <a:rPr lang="en-US" smtClean="0"/>
              <a:pPr>
                <a:defRPr/>
              </a:pPr>
              <a:t>11</a:t>
            </a:fld>
            <a:endParaRPr lang="en-US"/>
          </a:p>
        </p:txBody>
      </p:sp>
    </p:spTree>
    <p:extLst>
      <p:ext uri="{BB962C8B-B14F-4D97-AF65-F5344CB8AC3E}">
        <p14:creationId xmlns:p14="http://schemas.microsoft.com/office/powerpoint/2010/main" val="16019617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8195" name="Notes Placeholder 2"/>
          <p:cNvSpPr>
            <a:spLocks noGrp="1"/>
          </p:cNvSpPr>
          <p:nvPr>
            <p:ph type="body" idx="1"/>
          </p:nvPr>
        </p:nvSpPr>
        <p:spPr>
          <a:noFill/>
          <a:ln/>
        </p:spPr>
        <p:txBody>
          <a:bodyPr/>
          <a:lstStyle/>
          <a:p>
            <a:endParaRPr lang="sr-Latn-BA"/>
          </a:p>
        </p:txBody>
      </p:sp>
      <p:sp>
        <p:nvSpPr>
          <p:cNvPr id="4" name="Slide Number Placeholder 3"/>
          <p:cNvSpPr>
            <a:spLocks noGrp="1"/>
          </p:cNvSpPr>
          <p:nvPr>
            <p:ph type="sldNum" sz="quarter" idx="5"/>
          </p:nvPr>
        </p:nvSpPr>
        <p:spPr/>
        <p:txBody>
          <a:bodyPr/>
          <a:lstStyle/>
          <a:p>
            <a:pPr>
              <a:defRPr/>
            </a:pPr>
            <a:fld id="{6DCCBE4A-D5B4-49F3-A37F-55EA73C6320A}" type="slidenum">
              <a:rPr lang="en-US" smtClean="0"/>
              <a:pPr>
                <a:defRPr/>
              </a:pPr>
              <a:t>12</a:t>
            </a:fld>
            <a:endParaRPr lang="en-US"/>
          </a:p>
        </p:txBody>
      </p:sp>
    </p:spTree>
    <p:extLst>
      <p:ext uri="{BB962C8B-B14F-4D97-AF65-F5344CB8AC3E}">
        <p14:creationId xmlns:p14="http://schemas.microsoft.com/office/powerpoint/2010/main" val="2003549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8195" name="Notes Placeholder 2"/>
          <p:cNvSpPr>
            <a:spLocks noGrp="1"/>
          </p:cNvSpPr>
          <p:nvPr>
            <p:ph type="body" idx="1"/>
          </p:nvPr>
        </p:nvSpPr>
        <p:spPr>
          <a:noFill/>
          <a:ln/>
        </p:spPr>
        <p:txBody>
          <a:bodyPr/>
          <a:lstStyle/>
          <a:p>
            <a:endParaRPr lang="sr-Latn-BA"/>
          </a:p>
        </p:txBody>
      </p:sp>
      <p:sp>
        <p:nvSpPr>
          <p:cNvPr id="4" name="Slide Number Placeholder 3"/>
          <p:cNvSpPr>
            <a:spLocks noGrp="1"/>
          </p:cNvSpPr>
          <p:nvPr>
            <p:ph type="sldNum" sz="quarter" idx="5"/>
          </p:nvPr>
        </p:nvSpPr>
        <p:spPr/>
        <p:txBody>
          <a:bodyPr/>
          <a:lstStyle/>
          <a:p>
            <a:pPr>
              <a:defRPr/>
            </a:pPr>
            <a:fld id="{6DCCBE4A-D5B4-49F3-A37F-55EA73C6320A}" type="slidenum">
              <a:rPr lang="en-US" smtClean="0"/>
              <a:pPr>
                <a:defRPr/>
              </a:pPr>
              <a:t>13</a:t>
            </a:fld>
            <a:endParaRPr lang="en-US"/>
          </a:p>
        </p:txBody>
      </p:sp>
    </p:spTree>
    <p:extLst>
      <p:ext uri="{BB962C8B-B14F-4D97-AF65-F5344CB8AC3E}">
        <p14:creationId xmlns:p14="http://schemas.microsoft.com/office/powerpoint/2010/main" val="40229798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8195" name="Notes Placeholder 2"/>
          <p:cNvSpPr>
            <a:spLocks noGrp="1"/>
          </p:cNvSpPr>
          <p:nvPr>
            <p:ph type="body" idx="1"/>
          </p:nvPr>
        </p:nvSpPr>
        <p:spPr>
          <a:noFill/>
          <a:ln/>
        </p:spPr>
        <p:txBody>
          <a:bodyPr/>
          <a:lstStyle/>
          <a:p>
            <a:endParaRPr lang="sr-Latn-BA"/>
          </a:p>
        </p:txBody>
      </p:sp>
      <p:sp>
        <p:nvSpPr>
          <p:cNvPr id="4" name="Slide Number Placeholder 3"/>
          <p:cNvSpPr>
            <a:spLocks noGrp="1"/>
          </p:cNvSpPr>
          <p:nvPr>
            <p:ph type="sldNum" sz="quarter" idx="5"/>
          </p:nvPr>
        </p:nvSpPr>
        <p:spPr/>
        <p:txBody>
          <a:bodyPr/>
          <a:lstStyle/>
          <a:p>
            <a:pPr>
              <a:defRPr/>
            </a:pPr>
            <a:fld id="{6DCCBE4A-D5B4-49F3-A37F-55EA73C6320A}" type="slidenum">
              <a:rPr lang="en-US" smtClean="0"/>
              <a:pPr>
                <a:defRPr/>
              </a:pPr>
              <a:t>14</a:t>
            </a:fld>
            <a:endParaRPr lang="en-US"/>
          </a:p>
        </p:txBody>
      </p:sp>
    </p:spTree>
    <p:extLst>
      <p:ext uri="{BB962C8B-B14F-4D97-AF65-F5344CB8AC3E}">
        <p14:creationId xmlns:p14="http://schemas.microsoft.com/office/powerpoint/2010/main" val="25065155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8195" name="Notes Placeholder 2"/>
          <p:cNvSpPr>
            <a:spLocks noGrp="1"/>
          </p:cNvSpPr>
          <p:nvPr>
            <p:ph type="body" idx="1"/>
          </p:nvPr>
        </p:nvSpPr>
        <p:spPr>
          <a:noFill/>
          <a:ln/>
        </p:spPr>
        <p:txBody>
          <a:bodyPr/>
          <a:lstStyle/>
          <a:p>
            <a:endParaRPr lang="sr-Latn-BA"/>
          </a:p>
        </p:txBody>
      </p:sp>
      <p:sp>
        <p:nvSpPr>
          <p:cNvPr id="4" name="Slide Number Placeholder 3"/>
          <p:cNvSpPr>
            <a:spLocks noGrp="1"/>
          </p:cNvSpPr>
          <p:nvPr>
            <p:ph type="sldNum" sz="quarter" idx="5"/>
          </p:nvPr>
        </p:nvSpPr>
        <p:spPr/>
        <p:txBody>
          <a:bodyPr/>
          <a:lstStyle/>
          <a:p>
            <a:pPr>
              <a:defRPr/>
            </a:pPr>
            <a:fld id="{6DCCBE4A-D5B4-49F3-A37F-55EA73C6320A}" type="slidenum">
              <a:rPr lang="en-US" smtClean="0"/>
              <a:pPr>
                <a:defRPr/>
              </a:pPr>
              <a:t>15</a:t>
            </a:fld>
            <a:endParaRPr lang="en-US"/>
          </a:p>
        </p:txBody>
      </p:sp>
    </p:spTree>
    <p:extLst>
      <p:ext uri="{BB962C8B-B14F-4D97-AF65-F5344CB8AC3E}">
        <p14:creationId xmlns:p14="http://schemas.microsoft.com/office/powerpoint/2010/main" val="29140044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8195" name="Notes Placeholder 2"/>
          <p:cNvSpPr>
            <a:spLocks noGrp="1"/>
          </p:cNvSpPr>
          <p:nvPr>
            <p:ph type="body" idx="1"/>
          </p:nvPr>
        </p:nvSpPr>
        <p:spPr>
          <a:noFill/>
          <a:ln/>
        </p:spPr>
        <p:txBody>
          <a:bodyPr/>
          <a:lstStyle/>
          <a:p>
            <a:endParaRPr lang="sr-Latn-BA"/>
          </a:p>
        </p:txBody>
      </p:sp>
      <p:sp>
        <p:nvSpPr>
          <p:cNvPr id="4" name="Slide Number Placeholder 3"/>
          <p:cNvSpPr>
            <a:spLocks noGrp="1"/>
          </p:cNvSpPr>
          <p:nvPr>
            <p:ph type="sldNum" sz="quarter" idx="5"/>
          </p:nvPr>
        </p:nvSpPr>
        <p:spPr/>
        <p:txBody>
          <a:bodyPr/>
          <a:lstStyle/>
          <a:p>
            <a:pPr>
              <a:defRPr/>
            </a:pPr>
            <a:fld id="{6DCCBE4A-D5B4-49F3-A37F-55EA73C6320A}" type="slidenum">
              <a:rPr lang="en-US" smtClean="0"/>
              <a:pPr>
                <a:defRPr/>
              </a:pPr>
              <a:t>16</a:t>
            </a:fld>
            <a:endParaRPr lang="en-US"/>
          </a:p>
        </p:txBody>
      </p:sp>
    </p:spTree>
    <p:extLst>
      <p:ext uri="{BB962C8B-B14F-4D97-AF65-F5344CB8AC3E}">
        <p14:creationId xmlns:p14="http://schemas.microsoft.com/office/powerpoint/2010/main" val="8043706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8195" name="Notes Placeholder 2"/>
          <p:cNvSpPr>
            <a:spLocks noGrp="1"/>
          </p:cNvSpPr>
          <p:nvPr>
            <p:ph type="body" idx="1"/>
          </p:nvPr>
        </p:nvSpPr>
        <p:spPr>
          <a:noFill/>
          <a:ln/>
        </p:spPr>
        <p:txBody>
          <a:bodyPr/>
          <a:lstStyle/>
          <a:p>
            <a:endParaRPr lang="sr-Latn-BA"/>
          </a:p>
        </p:txBody>
      </p:sp>
      <p:sp>
        <p:nvSpPr>
          <p:cNvPr id="4" name="Slide Number Placeholder 3"/>
          <p:cNvSpPr>
            <a:spLocks noGrp="1"/>
          </p:cNvSpPr>
          <p:nvPr>
            <p:ph type="sldNum" sz="quarter" idx="5"/>
          </p:nvPr>
        </p:nvSpPr>
        <p:spPr/>
        <p:txBody>
          <a:bodyPr/>
          <a:lstStyle/>
          <a:p>
            <a:pPr>
              <a:defRPr/>
            </a:pPr>
            <a:fld id="{6DCCBE4A-D5B4-49F3-A37F-55EA73C6320A}" type="slidenum">
              <a:rPr lang="en-US" smtClean="0"/>
              <a:pPr>
                <a:defRPr/>
              </a:pPr>
              <a:t>17</a:t>
            </a:fld>
            <a:endParaRPr lang="en-US"/>
          </a:p>
        </p:txBody>
      </p:sp>
    </p:spTree>
    <p:extLst>
      <p:ext uri="{BB962C8B-B14F-4D97-AF65-F5344CB8AC3E}">
        <p14:creationId xmlns:p14="http://schemas.microsoft.com/office/powerpoint/2010/main" val="21350895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8195" name="Notes Placeholder 2"/>
          <p:cNvSpPr>
            <a:spLocks noGrp="1"/>
          </p:cNvSpPr>
          <p:nvPr>
            <p:ph type="body" idx="1"/>
          </p:nvPr>
        </p:nvSpPr>
        <p:spPr>
          <a:noFill/>
          <a:ln/>
        </p:spPr>
        <p:txBody>
          <a:bodyPr/>
          <a:lstStyle/>
          <a:p>
            <a:endParaRPr lang="sr-Latn-BA"/>
          </a:p>
        </p:txBody>
      </p:sp>
      <p:sp>
        <p:nvSpPr>
          <p:cNvPr id="4" name="Slide Number Placeholder 3"/>
          <p:cNvSpPr>
            <a:spLocks noGrp="1"/>
          </p:cNvSpPr>
          <p:nvPr>
            <p:ph type="sldNum" sz="quarter" idx="5"/>
          </p:nvPr>
        </p:nvSpPr>
        <p:spPr/>
        <p:txBody>
          <a:bodyPr/>
          <a:lstStyle/>
          <a:p>
            <a:pPr>
              <a:defRPr/>
            </a:pPr>
            <a:fld id="{6DCCBE4A-D5B4-49F3-A37F-55EA73C6320A}" type="slidenum">
              <a:rPr lang="en-US" smtClean="0"/>
              <a:pPr>
                <a:defRPr/>
              </a:pPr>
              <a:t>18</a:t>
            </a:fld>
            <a:endParaRPr lang="en-US"/>
          </a:p>
        </p:txBody>
      </p:sp>
    </p:spTree>
    <p:extLst>
      <p:ext uri="{BB962C8B-B14F-4D97-AF65-F5344CB8AC3E}">
        <p14:creationId xmlns:p14="http://schemas.microsoft.com/office/powerpoint/2010/main" val="22528173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8195" name="Notes Placeholder 2"/>
          <p:cNvSpPr>
            <a:spLocks noGrp="1"/>
          </p:cNvSpPr>
          <p:nvPr>
            <p:ph type="body" idx="1"/>
          </p:nvPr>
        </p:nvSpPr>
        <p:spPr>
          <a:noFill/>
          <a:ln/>
        </p:spPr>
        <p:txBody>
          <a:bodyPr/>
          <a:lstStyle/>
          <a:p>
            <a:endParaRPr lang="sr-Latn-BA"/>
          </a:p>
        </p:txBody>
      </p:sp>
      <p:sp>
        <p:nvSpPr>
          <p:cNvPr id="4" name="Slide Number Placeholder 3"/>
          <p:cNvSpPr>
            <a:spLocks noGrp="1"/>
          </p:cNvSpPr>
          <p:nvPr>
            <p:ph type="sldNum" sz="quarter" idx="5"/>
          </p:nvPr>
        </p:nvSpPr>
        <p:spPr/>
        <p:txBody>
          <a:bodyPr/>
          <a:lstStyle/>
          <a:p>
            <a:pPr>
              <a:defRPr/>
            </a:pPr>
            <a:fld id="{6DCCBE4A-D5B4-49F3-A37F-55EA73C6320A}" type="slidenum">
              <a:rPr lang="en-US" smtClean="0"/>
              <a:pPr>
                <a:defRPr/>
              </a:pPr>
              <a:t>2</a:t>
            </a:fld>
            <a:endParaRPr lang="en-US"/>
          </a:p>
        </p:txBody>
      </p:sp>
    </p:spTree>
    <p:extLst>
      <p:ext uri="{BB962C8B-B14F-4D97-AF65-F5344CB8AC3E}">
        <p14:creationId xmlns:p14="http://schemas.microsoft.com/office/powerpoint/2010/main" val="5902727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8195" name="Notes Placeholder 2"/>
          <p:cNvSpPr>
            <a:spLocks noGrp="1"/>
          </p:cNvSpPr>
          <p:nvPr>
            <p:ph type="body" idx="1"/>
          </p:nvPr>
        </p:nvSpPr>
        <p:spPr>
          <a:noFill/>
          <a:ln/>
        </p:spPr>
        <p:txBody>
          <a:bodyPr/>
          <a:lstStyle/>
          <a:p>
            <a:endParaRPr lang="sr-Latn-BA"/>
          </a:p>
        </p:txBody>
      </p:sp>
      <p:sp>
        <p:nvSpPr>
          <p:cNvPr id="4" name="Slide Number Placeholder 3"/>
          <p:cNvSpPr>
            <a:spLocks noGrp="1"/>
          </p:cNvSpPr>
          <p:nvPr>
            <p:ph type="sldNum" sz="quarter" idx="5"/>
          </p:nvPr>
        </p:nvSpPr>
        <p:spPr/>
        <p:txBody>
          <a:bodyPr/>
          <a:lstStyle/>
          <a:p>
            <a:pPr>
              <a:defRPr/>
            </a:pPr>
            <a:fld id="{6DCCBE4A-D5B4-49F3-A37F-55EA73C6320A}" type="slidenum">
              <a:rPr lang="en-US" smtClean="0"/>
              <a:pPr>
                <a:defRPr/>
              </a:pPr>
              <a:t>3</a:t>
            </a:fld>
            <a:endParaRPr lang="en-US"/>
          </a:p>
        </p:txBody>
      </p:sp>
    </p:spTree>
    <p:extLst>
      <p:ext uri="{BB962C8B-B14F-4D97-AF65-F5344CB8AC3E}">
        <p14:creationId xmlns:p14="http://schemas.microsoft.com/office/powerpoint/2010/main" val="5213997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8195" name="Notes Placeholder 2"/>
          <p:cNvSpPr>
            <a:spLocks noGrp="1"/>
          </p:cNvSpPr>
          <p:nvPr>
            <p:ph type="body" idx="1"/>
          </p:nvPr>
        </p:nvSpPr>
        <p:spPr>
          <a:noFill/>
          <a:ln/>
        </p:spPr>
        <p:txBody>
          <a:bodyPr/>
          <a:lstStyle/>
          <a:p>
            <a:endParaRPr lang="sr-Latn-BA"/>
          </a:p>
        </p:txBody>
      </p:sp>
      <p:sp>
        <p:nvSpPr>
          <p:cNvPr id="4" name="Slide Number Placeholder 3"/>
          <p:cNvSpPr>
            <a:spLocks noGrp="1"/>
          </p:cNvSpPr>
          <p:nvPr>
            <p:ph type="sldNum" sz="quarter" idx="5"/>
          </p:nvPr>
        </p:nvSpPr>
        <p:spPr/>
        <p:txBody>
          <a:bodyPr/>
          <a:lstStyle/>
          <a:p>
            <a:pPr>
              <a:defRPr/>
            </a:pPr>
            <a:fld id="{6DCCBE4A-D5B4-49F3-A37F-55EA73C6320A}" type="slidenum">
              <a:rPr lang="en-US" smtClean="0"/>
              <a:pPr>
                <a:defRPr/>
              </a:pPr>
              <a:t>4</a:t>
            </a:fld>
            <a:endParaRPr lang="en-US"/>
          </a:p>
        </p:txBody>
      </p:sp>
    </p:spTree>
    <p:extLst>
      <p:ext uri="{BB962C8B-B14F-4D97-AF65-F5344CB8AC3E}">
        <p14:creationId xmlns:p14="http://schemas.microsoft.com/office/powerpoint/2010/main" val="14051017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8195" name="Notes Placeholder 2"/>
          <p:cNvSpPr>
            <a:spLocks noGrp="1"/>
          </p:cNvSpPr>
          <p:nvPr>
            <p:ph type="body" idx="1"/>
          </p:nvPr>
        </p:nvSpPr>
        <p:spPr>
          <a:noFill/>
          <a:ln/>
        </p:spPr>
        <p:txBody>
          <a:bodyPr/>
          <a:lstStyle/>
          <a:p>
            <a:endParaRPr lang="sr-Latn-BA"/>
          </a:p>
        </p:txBody>
      </p:sp>
      <p:sp>
        <p:nvSpPr>
          <p:cNvPr id="4" name="Slide Number Placeholder 3"/>
          <p:cNvSpPr>
            <a:spLocks noGrp="1"/>
          </p:cNvSpPr>
          <p:nvPr>
            <p:ph type="sldNum" sz="quarter" idx="5"/>
          </p:nvPr>
        </p:nvSpPr>
        <p:spPr/>
        <p:txBody>
          <a:bodyPr/>
          <a:lstStyle/>
          <a:p>
            <a:pPr>
              <a:defRPr/>
            </a:pPr>
            <a:fld id="{6DCCBE4A-D5B4-49F3-A37F-55EA73C6320A}" type="slidenum">
              <a:rPr lang="en-US" smtClean="0"/>
              <a:pPr>
                <a:defRPr/>
              </a:pPr>
              <a:t>5</a:t>
            </a:fld>
            <a:endParaRPr lang="en-US"/>
          </a:p>
        </p:txBody>
      </p:sp>
    </p:spTree>
    <p:extLst>
      <p:ext uri="{BB962C8B-B14F-4D97-AF65-F5344CB8AC3E}">
        <p14:creationId xmlns:p14="http://schemas.microsoft.com/office/powerpoint/2010/main" val="16995151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8195" name="Notes Placeholder 2"/>
          <p:cNvSpPr>
            <a:spLocks noGrp="1"/>
          </p:cNvSpPr>
          <p:nvPr>
            <p:ph type="body" idx="1"/>
          </p:nvPr>
        </p:nvSpPr>
        <p:spPr>
          <a:noFill/>
          <a:ln/>
        </p:spPr>
        <p:txBody>
          <a:bodyPr/>
          <a:lstStyle/>
          <a:p>
            <a:endParaRPr lang="sr-Latn-BA"/>
          </a:p>
        </p:txBody>
      </p:sp>
      <p:sp>
        <p:nvSpPr>
          <p:cNvPr id="4" name="Slide Number Placeholder 3"/>
          <p:cNvSpPr>
            <a:spLocks noGrp="1"/>
          </p:cNvSpPr>
          <p:nvPr>
            <p:ph type="sldNum" sz="quarter" idx="5"/>
          </p:nvPr>
        </p:nvSpPr>
        <p:spPr/>
        <p:txBody>
          <a:bodyPr/>
          <a:lstStyle/>
          <a:p>
            <a:pPr>
              <a:defRPr/>
            </a:pPr>
            <a:fld id="{6DCCBE4A-D5B4-49F3-A37F-55EA73C6320A}" type="slidenum">
              <a:rPr lang="en-US" smtClean="0"/>
              <a:pPr>
                <a:defRPr/>
              </a:pPr>
              <a:t>6</a:t>
            </a:fld>
            <a:endParaRPr lang="en-US"/>
          </a:p>
        </p:txBody>
      </p:sp>
    </p:spTree>
    <p:extLst>
      <p:ext uri="{BB962C8B-B14F-4D97-AF65-F5344CB8AC3E}">
        <p14:creationId xmlns:p14="http://schemas.microsoft.com/office/powerpoint/2010/main" val="2329518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8195" name="Notes Placeholder 2"/>
          <p:cNvSpPr>
            <a:spLocks noGrp="1"/>
          </p:cNvSpPr>
          <p:nvPr>
            <p:ph type="body" idx="1"/>
          </p:nvPr>
        </p:nvSpPr>
        <p:spPr>
          <a:noFill/>
          <a:ln/>
        </p:spPr>
        <p:txBody>
          <a:bodyPr/>
          <a:lstStyle/>
          <a:p>
            <a:endParaRPr lang="sr-Latn-BA"/>
          </a:p>
        </p:txBody>
      </p:sp>
      <p:sp>
        <p:nvSpPr>
          <p:cNvPr id="4" name="Slide Number Placeholder 3"/>
          <p:cNvSpPr>
            <a:spLocks noGrp="1"/>
          </p:cNvSpPr>
          <p:nvPr>
            <p:ph type="sldNum" sz="quarter" idx="5"/>
          </p:nvPr>
        </p:nvSpPr>
        <p:spPr/>
        <p:txBody>
          <a:bodyPr/>
          <a:lstStyle/>
          <a:p>
            <a:pPr>
              <a:defRPr/>
            </a:pPr>
            <a:fld id="{6DCCBE4A-D5B4-49F3-A37F-55EA73C6320A}" type="slidenum">
              <a:rPr lang="en-US" smtClean="0"/>
              <a:pPr>
                <a:defRPr/>
              </a:pPr>
              <a:t>7</a:t>
            </a:fld>
            <a:endParaRPr lang="en-US"/>
          </a:p>
        </p:txBody>
      </p:sp>
    </p:spTree>
    <p:extLst>
      <p:ext uri="{BB962C8B-B14F-4D97-AF65-F5344CB8AC3E}">
        <p14:creationId xmlns:p14="http://schemas.microsoft.com/office/powerpoint/2010/main" val="10201201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8195" name="Notes Placeholder 2"/>
          <p:cNvSpPr>
            <a:spLocks noGrp="1"/>
          </p:cNvSpPr>
          <p:nvPr>
            <p:ph type="body" idx="1"/>
          </p:nvPr>
        </p:nvSpPr>
        <p:spPr>
          <a:noFill/>
          <a:ln/>
        </p:spPr>
        <p:txBody>
          <a:bodyPr/>
          <a:lstStyle/>
          <a:p>
            <a:endParaRPr lang="sr-Latn-BA"/>
          </a:p>
        </p:txBody>
      </p:sp>
      <p:sp>
        <p:nvSpPr>
          <p:cNvPr id="4" name="Slide Number Placeholder 3"/>
          <p:cNvSpPr>
            <a:spLocks noGrp="1"/>
          </p:cNvSpPr>
          <p:nvPr>
            <p:ph type="sldNum" sz="quarter" idx="5"/>
          </p:nvPr>
        </p:nvSpPr>
        <p:spPr/>
        <p:txBody>
          <a:bodyPr/>
          <a:lstStyle/>
          <a:p>
            <a:pPr>
              <a:defRPr/>
            </a:pPr>
            <a:fld id="{6DCCBE4A-D5B4-49F3-A37F-55EA73C6320A}" type="slidenum">
              <a:rPr lang="en-US" smtClean="0"/>
              <a:pPr>
                <a:defRPr/>
              </a:pPr>
              <a:t>8</a:t>
            </a:fld>
            <a:endParaRPr lang="en-US"/>
          </a:p>
        </p:txBody>
      </p:sp>
    </p:spTree>
    <p:extLst>
      <p:ext uri="{BB962C8B-B14F-4D97-AF65-F5344CB8AC3E}">
        <p14:creationId xmlns:p14="http://schemas.microsoft.com/office/powerpoint/2010/main" val="12721584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8195" name="Notes Placeholder 2"/>
          <p:cNvSpPr>
            <a:spLocks noGrp="1"/>
          </p:cNvSpPr>
          <p:nvPr>
            <p:ph type="body" idx="1"/>
          </p:nvPr>
        </p:nvSpPr>
        <p:spPr>
          <a:noFill/>
          <a:ln/>
        </p:spPr>
        <p:txBody>
          <a:bodyPr/>
          <a:lstStyle/>
          <a:p>
            <a:endParaRPr lang="sr-Latn-BA"/>
          </a:p>
        </p:txBody>
      </p:sp>
      <p:sp>
        <p:nvSpPr>
          <p:cNvPr id="4" name="Slide Number Placeholder 3"/>
          <p:cNvSpPr>
            <a:spLocks noGrp="1"/>
          </p:cNvSpPr>
          <p:nvPr>
            <p:ph type="sldNum" sz="quarter" idx="5"/>
          </p:nvPr>
        </p:nvSpPr>
        <p:spPr/>
        <p:txBody>
          <a:bodyPr/>
          <a:lstStyle/>
          <a:p>
            <a:pPr>
              <a:defRPr/>
            </a:pPr>
            <a:fld id="{6DCCBE4A-D5B4-49F3-A37F-55EA73C6320A}" type="slidenum">
              <a:rPr lang="en-US" smtClean="0"/>
              <a:pPr>
                <a:defRPr/>
              </a:pPr>
              <a:t>9</a:t>
            </a:fld>
            <a:endParaRPr lang="en-US"/>
          </a:p>
        </p:txBody>
      </p:sp>
    </p:spTree>
    <p:extLst>
      <p:ext uri="{BB962C8B-B14F-4D97-AF65-F5344CB8AC3E}">
        <p14:creationId xmlns:p14="http://schemas.microsoft.com/office/powerpoint/2010/main" val="19819225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sr-Latn-B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sr-Latn-BA"/>
          </a:p>
        </p:txBody>
      </p:sp>
      <p:sp>
        <p:nvSpPr>
          <p:cNvPr id="4" name="Date Placeholder 3"/>
          <p:cNvSpPr>
            <a:spLocks noGrp="1"/>
          </p:cNvSpPr>
          <p:nvPr>
            <p:ph type="dt" idx="10"/>
          </p:nvPr>
        </p:nvSpPr>
        <p:spPr/>
        <p:txBody>
          <a:bodyPr/>
          <a:lstStyle>
            <a:lvl1pPr>
              <a:defRPr/>
            </a:lvl1pPr>
          </a:lstStyle>
          <a:p>
            <a:endParaRPr lang="en-PH"/>
          </a:p>
        </p:txBody>
      </p:sp>
      <p:sp>
        <p:nvSpPr>
          <p:cNvPr id="5" name="Slide Number Placeholder 4"/>
          <p:cNvSpPr>
            <a:spLocks noGrp="1"/>
          </p:cNvSpPr>
          <p:nvPr>
            <p:ph type="sldNum" idx="11"/>
          </p:nvPr>
        </p:nvSpPr>
        <p:spPr/>
        <p:txBody>
          <a:bodyPr/>
          <a:lstStyle>
            <a:lvl1pPr>
              <a:defRPr/>
            </a:lvl1pPr>
          </a:lstStyle>
          <a:p>
            <a:fld id="{C0A37837-1B2F-4500-9D9F-8AE41BA2E03C}" type="slidenum">
              <a:rPr lang="en-PH"/>
              <a:pPr/>
              <a:t>‹#›</a:t>
            </a:fld>
            <a:endParaRPr lang="en-PH"/>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r-Latn-B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BA"/>
          </a:p>
        </p:txBody>
      </p:sp>
      <p:sp>
        <p:nvSpPr>
          <p:cNvPr id="4" name="Date Placeholder 3"/>
          <p:cNvSpPr>
            <a:spLocks noGrp="1"/>
          </p:cNvSpPr>
          <p:nvPr>
            <p:ph type="dt" idx="10"/>
          </p:nvPr>
        </p:nvSpPr>
        <p:spPr/>
        <p:txBody>
          <a:bodyPr/>
          <a:lstStyle>
            <a:lvl1pPr>
              <a:defRPr/>
            </a:lvl1pPr>
          </a:lstStyle>
          <a:p>
            <a:endParaRPr lang="en-PH"/>
          </a:p>
        </p:txBody>
      </p:sp>
      <p:sp>
        <p:nvSpPr>
          <p:cNvPr id="5" name="Slide Number Placeholder 4"/>
          <p:cNvSpPr>
            <a:spLocks noGrp="1"/>
          </p:cNvSpPr>
          <p:nvPr>
            <p:ph type="sldNum" idx="11"/>
          </p:nvPr>
        </p:nvSpPr>
        <p:spPr/>
        <p:txBody>
          <a:bodyPr/>
          <a:lstStyle>
            <a:lvl1pPr>
              <a:defRPr/>
            </a:lvl1pPr>
          </a:lstStyle>
          <a:p>
            <a:fld id="{BE642C3F-12B7-4E1A-A6F4-E76CB572244C}" type="slidenum">
              <a:rPr lang="en-PH"/>
              <a:pPr/>
              <a:t>‹#›</a:t>
            </a:fld>
            <a:endParaRPr lang="en-P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7813" y="274638"/>
            <a:ext cx="2055812" cy="5848350"/>
          </a:xfrm>
        </p:spPr>
        <p:txBody>
          <a:bodyPr vert="eaVert"/>
          <a:lstStyle/>
          <a:p>
            <a:r>
              <a:rPr lang="en-US"/>
              <a:t>Click to edit Master title style</a:t>
            </a:r>
            <a:endParaRPr lang="sr-Latn-BA"/>
          </a:p>
        </p:txBody>
      </p:sp>
      <p:sp>
        <p:nvSpPr>
          <p:cNvPr id="3" name="Vertical Text Placeholder 2"/>
          <p:cNvSpPr>
            <a:spLocks noGrp="1"/>
          </p:cNvSpPr>
          <p:nvPr>
            <p:ph type="body" orient="vert" idx="1"/>
          </p:nvPr>
        </p:nvSpPr>
        <p:spPr>
          <a:xfrm>
            <a:off x="457200" y="274638"/>
            <a:ext cx="6018213" cy="58483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BA"/>
          </a:p>
        </p:txBody>
      </p:sp>
      <p:sp>
        <p:nvSpPr>
          <p:cNvPr id="4" name="Date Placeholder 3"/>
          <p:cNvSpPr>
            <a:spLocks noGrp="1"/>
          </p:cNvSpPr>
          <p:nvPr>
            <p:ph type="dt" idx="10"/>
          </p:nvPr>
        </p:nvSpPr>
        <p:spPr/>
        <p:txBody>
          <a:bodyPr/>
          <a:lstStyle>
            <a:lvl1pPr>
              <a:defRPr/>
            </a:lvl1pPr>
          </a:lstStyle>
          <a:p>
            <a:endParaRPr lang="en-PH"/>
          </a:p>
        </p:txBody>
      </p:sp>
      <p:sp>
        <p:nvSpPr>
          <p:cNvPr id="5" name="Slide Number Placeholder 4"/>
          <p:cNvSpPr>
            <a:spLocks noGrp="1"/>
          </p:cNvSpPr>
          <p:nvPr>
            <p:ph type="sldNum" idx="11"/>
          </p:nvPr>
        </p:nvSpPr>
        <p:spPr/>
        <p:txBody>
          <a:bodyPr/>
          <a:lstStyle>
            <a:lvl1pPr>
              <a:defRPr/>
            </a:lvl1pPr>
          </a:lstStyle>
          <a:p>
            <a:fld id="{2BB51E22-4260-4CE1-BBDC-B1CED7A52A75}" type="slidenum">
              <a:rPr lang="en-PH"/>
              <a:pPr/>
              <a:t>‹#›</a:t>
            </a:fld>
            <a:endParaRPr lang="en-P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r-Latn-B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BA"/>
          </a:p>
        </p:txBody>
      </p:sp>
      <p:sp>
        <p:nvSpPr>
          <p:cNvPr id="4" name="Date Placeholder 3"/>
          <p:cNvSpPr>
            <a:spLocks noGrp="1"/>
          </p:cNvSpPr>
          <p:nvPr>
            <p:ph type="dt" idx="10"/>
          </p:nvPr>
        </p:nvSpPr>
        <p:spPr/>
        <p:txBody>
          <a:bodyPr/>
          <a:lstStyle>
            <a:lvl1pPr>
              <a:defRPr/>
            </a:lvl1pPr>
          </a:lstStyle>
          <a:p>
            <a:endParaRPr lang="en-PH"/>
          </a:p>
        </p:txBody>
      </p:sp>
      <p:sp>
        <p:nvSpPr>
          <p:cNvPr id="5" name="Slide Number Placeholder 4"/>
          <p:cNvSpPr>
            <a:spLocks noGrp="1"/>
          </p:cNvSpPr>
          <p:nvPr>
            <p:ph type="sldNum" idx="11"/>
          </p:nvPr>
        </p:nvSpPr>
        <p:spPr/>
        <p:txBody>
          <a:bodyPr/>
          <a:lstStyle>
            <a:lvl1pPr>
              <a:defRPr/>
            </a:lvl1pPr>
          </a:lstStyle>
          <a:p>
            <a:fld id="{461A1485-CE67-4E33-AC6B-AD6433FCB87D}" type="slidenum">
              <a:rPr lang="en-PH"/>
              <a:pPr/>
              <a:t>‹#›</a:t>
            </a:fld>
            <a:endParaRPr lang="en-P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sr-Latn-B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endParaRPr lang="en-PH"/>
          </a:p>
        </p:txBody>
      </p:sp>
      <p:sp>
        <p:nvSpPr>
          <p:cNvPr id="5" name="Slide Number Placeholder 4"/>
          <p:cNvSpPr>
            <a:spLocks noGrp="1"/>
          </p:cNvSpPr>
          <p:nvPr>
            <p:ph type="sldNum" idx="11"/>
          </p:nvPr>
        </p:nvSpPr>
        <p:spPr/>
        <p:txBody>
          <a:bodyPr/>
          <a:lstStyle>
            <a:lvl1pPr>
              <a:defRPr/>
            </a:lvl1pPr>
          </a:lstStyle>
          <a:p>
            <a:fld id="{80EF88F4-9C19-48FB-B764-065F54028233}" type="slidenum">
              <a:rPr lang="en-PH"/>
              <a:pPr/>
              <a:t>‹#›</a:t>
            </a:fld>
            <a:endParaRPr lang="en-PH"/>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r-Latn-BA"/>
          </a:p>
        </p:txBody>
      </p:sp>
      <p:sp>
        <p:nvSpPr>
          <p:cNvPr id="3" name="Content Placeholder 2"/>
          <p:cNvSpPr>
            <a:spLocks noGrp="1"/>
          </p:cNvSpPr>
          <p:nvPr>
            <p:ph sz="half" idx="1"/>
          </p:nvPr>
        </p:nvSpPr>
        <p:spPr>
          <a:xfrm>
            <a:off x="457200" y="1600200"/>
            <a:ext cx="4037013" cy="4522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BA"/>
          </a:p>
        </p:txBody>
      </p:sp>
      <p:sp>
        <p:nvSpPr>
          <p:cNvPr id="4" name="Content Placeholder 3"/>
          <p:cNvSpPr>
            <a:spLocks noGrp="1"/>
          </p:cNvSpPr>
          <p:nvPr>
            <p:ph sz="half" idx="2"/>
          </p:nvPr>
        </p:nvSpPr>
        <p:spPr>
          <a:xfrm>
            <a:off x="4646613" y="1600200"/>
            <a:ext cx="4037012" cy="4522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BA"/>
          </a:p>
        </p:txBody>
      </p:sp>
      <p:sp>
        <p:nvSpPr>
          <p:cNvPr id="5" name="Date Placeholder 4"/>
          <p:cNvSpPr>
            <a:spLocks noGrp="1"/>
          </p:cNvSpPr>
          <p:nvPr>
            <p:ph type="dt" idx="10"/>
          </p:nvPr>
        </p:nvSpPr>
        <p:spPr/>
        <p:txBody>
          <a:bodyPr/>
          <a:lstStyle>
            <a:lvl1pPr>
              <a:defRPr/>
            </a:lvl1pPr>
          </a:lstStyle>
          <a:p>
            <a:endParaRPr lang="en-PH"/>
          </a:p>
        </p:txBody>
      </p:sp>
      <p:sp>
        <p:nvSpPr>
          <p:cNvPr id="6" name="Slide Number Placeholder 5"/>
          <p:cNvSpPr>
            <a:spLocks noGrp="1"/>
          </p:cNvSpPr>
          <p:nvPr>
            <p:ph type="sldNum" idx="11"/>
          </p:nvPr>
        </p:nvSpPr>
        <p:spPr/>
        <p:txBody>
          <a:bodyPr/>
          <a:lstStyle>
            <a:lvl1pPr>
              <a:defRPr/>
            </a:lvl1pPr>
          </a:lstStyle>
          <a:p>
            <a:fld id="{BC55BF6C-51E6-439C-8F73-668DD62143A2}" type="slidenum">
              <a:rPr lang="en-PH"/>
              <a:pPr/>
              <a:t>‹#›</a:t>
            </a:fld>
            <a:endParaRPr lang="en-P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sr-Latn-B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B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BA"/>
          </a:p>
        </p:txBody>
      </p:sp>
      <p:sp>
        <p:nvSpPr>
          <p:cNvPr id="7" name="Date Placeholder 6"/>
          <p:cNvSpPr>
            <a:spLocks noGrp="1"/>
          </p:cNvSpPr>
          <p:nvPr>
            <p:ph type="dt" idx="10"/>
          </p:nvPr>
        </p:nvSpPr>
        <p:spPr/>
        <p:txBody>
          <a:bodyPr/>
          <a:lstStyle>
            <a:lvl1pPr>
              <a:defRPr/>
            </a:lvl1pPr>
          </a:lstStyle>
          <a:p>
            <a:endParaRPr lang="en-PH"/>
          </a:p>
        </p:txBody>
      </p:sp>
      <p:sp>
        <p:nvSpPr>
          <p:cNvPr id="8" name="Slide Number Placeholder 7"/>
          <p:cNvSpPr>
            <a:spLocks noGrp="1"/>
          </p:cNvSpPr>
          <p:nvPr>
            <p:ph type="sldNum" idx="11"/>
          </p:nvPr>
        </p:nvSpPr>
        <p:spPr/>
        <p:txBody>
          <a:bodyPr/>
          <a:lstStyle>
            <a:lvl1pPr>
              <a:defRPr/>
            </a:lvl1pPr>
          </a:lstStyle>
          <a:p>
            <a:fld id="{CC8EE93F-92B6-4436-9C97-B5EAC34687C5}" type="slidenum">
              <a:rPr lang="en-PH"/>
              <a:pPr/>
              <a:t>‹#›</a:t>
            </a:fld>
            <a:endParaRPr lang="en-P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r-Latn-BA"/>
          </a:p>
        </p:txBody>
      </p:sp>
      <p:sp>
        <p:nvSpPr>
          <p:cNvPr id="3" name="Date Placeholder 2"/>
          <p:cNvSpPr>
            <a:spLocks noGrp="1"/>
          </p:cNvSpPr>
          <p:nvPr>
            <p:ph type="dt" idx="10"/>
          </p:nvPr>
        </p:nvSpPr>
        <p:spPr/>
        <p:txBody>
          <a:bodyPr/>
          <a:lstStyle>
            <a:lvl1pPr>
              <a:defRPr/>
            </a:lvl1pPr>
          </a:lstStyle>
          <a:p>
            <a:endParaRPr lang="en-PH"/>
          </a:p>
        </p:txBody>
      </p:sp>
      <p:sp>
        <p:nvSpPr>
          <p:cNvPr id="4" name="Slide Number Placeholder 3"/>
          <p:cNvSpPr>
            <a:spLocks noGrp="1"/>
          </p:cNvSpPr>
          <p:nvPr>
            <p:ph type="sldNum" idx="11"/>
          </p:nvPr>
        </p:nvSpPr>
        <p:spPr/>
        <p:txBody>
          <a:bodyPr/>
          <a:lstStyle>
            <a:lvl1pPr>
              <a:defRPr/>
            </a:lvl1pPr>
          </a:lstStyle>
          <a:p>
            <a:fld id="{EBB9C3B6-A039-4242-9E89-48B4EF4D866C}" type="slidenum">
              <a:rPr lang="en-PH"/>
              <a:pPr/>
              <a:t>‹#›</a:t>
            </a:fld>
            <a:endParaRPr lang="en-P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endParaRPr lang="en-PH"/>
          </a:p>
        </p:txBody>
      </p:sp>
      <p:sp>
        <p:nvSpPr>
          <p:cNvPr id="3" name="Slide Number Placeholder 2"/>
          <p:cNvSpPr>
            <a:spLocks noGrp="1"/>
          </p:cNvSpPr>
          <p:nvPr>
            <p:ph type="sldNum" idx="11"/>
          </p:nvPr>
        </p:nvSpPr>
        <p:spPr/>
        <p:txBody>
          <a:bodyPr/>
          <a:lstStyle>
            <a:lvl1pPr>
              <a:defRPr/>
            </a:lvl1pPr>
          </a:lstStyle>
          <a:p>
            <a:fld id="{CB5662FA-553F-449B-95B7-14F8AEDCB709}" type="slidenum">
              <a:rPr lang="en-PH"/>
              <a:pPr/>
              <a:t>‹#›</a:t>
            </a:fld>
            <a:endParaRPr lang="en-P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sr-Latn-B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B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idx="10"/>
          </p:nvPr>
        </p:nvSpPr>
        <p:spPr/>
        <p:txBody>
          <a:bodyPr/>
          <a:lstStyle>
            <a:lvl1pPr>
              <a:defRPr/>
            </a:lvl1pPr>
          </a:lstStyle>
          <a:p>
            <a:endParaRPr lang="en-PH"/>
          </a:p>
        </p:txBody>
      </p:sp>
      <p:sp>
        <p:nvSpPr>
          <p:cNvPr id="6" name="Slide Number Placeholder 5"/>
          <p:cNvSpPr>
            <a:spLocks noGrp="1"/>
          </p:cNvSpPr>
          <p:nvPr>
            <p:ph type="sldNum" idx="11"/>
          </p:nvPr>
        </p:nvSpPr>
        <p:spPr/>
        <p:txBody>
          <a:bodyPr/>
          <a:lstStyle>
            <a:lvl1pPr>
              <a:defRPr/>
            </a:lvl1pPr>
          </a:lstStyle>
          <a:p>
            <a:fld id="{D0FE5E81-4526-443E-89E2-A9A2F0C7977A}" type="slidenum">
              <a:rPr lang="en-PH"/>
              <a:pPr/>
              <a:t>‹#›</a:t>
            </a:fld>
            <a:endParaRPr lang="en-P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sr-Latn-B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r-Latn-B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idx="10"/>
          </p:nvPr>
        </p:nvSpPr>
        <p:spPr/>
        <p:txBody>
          <a:bodyPr/>
          <a:lstStyle>
            <a:lvl1pPr>
              <a:defRPr/>
            </a:lvl1pPr>
          </a:lstStyle>
          <a:p>
            <a:endParaRPr lang="en-PH"/>
          </a:p>
        </p:txBody>
      </p:sp>
      <p:sp>
        <p:nvSpPr>
          <p:cNvPr id="6" name="Slide Number Placeholder 5"/>
          <p:cNvSpPr>
            <a:spLocks noGrp="1"/>
          </p:cNvSpPr>
          <p:nvPr>
            <p:ph type="sldNum" idx="11"/>
          </p:nvPr>
        </p:nvSpPr>
        <p:spPr/>
        <p:txBody>
          <a:bodyPr/>
          <a:lstStyle>
            <a:lvl1pPr>
              <a:defRPr/>
            </a:lvl1pPr>
          </a:lstStyle>
          <a:p>
            <a:fld id="{6E390148-A280-4DA4-8047-AD693829E8F1}" type="slidenum">
              <a:rPr lang="en-PH"/>
              <a:pPr/>
              <a:t>‹#›</a:t>
            </a:fld>
            <a:endParaRPr lang="en-PH"/>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457200" y="274638"/>
            <a:ext cx="8226425" cy="1139825"/>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457200" y="1600200"/>
            <a:ext cx="8226425" cy="4522788"/>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457200" y="6353175"/>
            <a:ext cx="2130425" cy="366713"/>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endParaRPr lang="en-PH"/>
          </a:p>
        </p:txBody>
      </p:sp>
      <p:sp>
        <p:nvSpPr>
          <p:cNvPr id="1028" name="Text Box 4"/>
          <p:cNvSpPr txBox="1">
            <a:spLocks noChangeArrowheads="1"/>
          </p:cNvSpPr>
          <p:nvPr/>
        </p:nvSpPr>
        <p:spPr bwMode="auto">
          <a:xfrm>
            <a:off x="3124200" y="6354763"/>
            <a:ext cx="2895600" cy="368300"/>
          </a:xfrm>
          <a:prstGeom prst="rect">
            <a:avLst/>
          </a:prstGeom>
          <a:noFill/>
          <a:ln w="9525">
            <a:noFill/>
            <a:round/>
            <a:headEnd/>
            <a:tailEnd/>
          </a:ln>
          <a:effectLst/>
        </p:spPr>
        <p:txBody>
          <a:bodyPr wrap="none" anchor="ctr"/>
          <a:lstStyle/>
          <a:p>
            <a:endParaRPr lang="sr-Latn-BA"/>
          </a:p>
        </p:txBody>
      </p:sp>
      <p:sp>
        <p:nvSpPr>
          <p:cNvPr id="1029" name="Rectangle 5"/>
          <p:cNvSpPr>
            <a:spLocks noGrp="1" noChangeArrowheads="1"/>
          </p:cNvSpPr>
          <p:nvPr>
            <p:ph type="sldNum"/>
          </p:nvPr>
        </p:nvSpPr>
        <p:spPr bwMode="auto">
          <a:xfrm>
            <a:off x="6553200" y="6353175"/>
            <a:ext cx="2130425" cy="366713"/>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fld id="{F5F588A1-1489-4B18-8901-6893050A99A2}" type="slidenum">
              <a:rPr lang="en-PH"/>
              <a:pPr/>
              <a:t>‹#›</a:t>
            </a:fld>
            <a:endParaRPr lang="en-PH"/>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mj-lt"/>
          <a:ea typeface="+mj-ea"/>
          <a:cs typeface="+mj-cs"/>
        </a:defRPr>
      </a:lvl1pPr>
      <a:lvl2pPr marL="742950" indent="-28575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ea typeface="Microsoft YaHei" charset="-122"/>
        </a:defRPr>
      </a:lvl2pPr>
      <a:lvl3pPr marL="11430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ea typeface="Microsoft YaHei" charset="-122"/>
        </a:defRPr>
      </a:lvl3pPr>
      <a:lvl4pPr marL="16002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ea typeface="Microsoft YaHei" charset="-122"/>
        </a:defRPr>
      </a:lvl4pPr>
      <a:lvl5pPr marL="20574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ea typeface="Microsoft YaHei" charset="-122"/>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ea typeface="Microsoft YaHei" charset="-122"/>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ea typeface="Microsoft YaHei" charset="-122"/>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ea typeface="Microsoft YaHei" charset="-122"/>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ea typeface="Microsoft YaHei" charset="-122"/>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6" charset="0"/>
        <a:defRPr sz="3200">
          <a:solidFill>
            <a:srgbClr val="000000"/>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6" charset="0"/>
        <a:defRPr sz="2800">
          <a:solidFill>
            <a:srgbClr val="000000"/>
          </a:solidFill>
          <a:latin typeface="+mn-lt"/>
          <a:ea typeface="+mn-ea"/>
        </a:defRPr>
      </a:lvl2pPr>
      <a:lvl3pPr marL="1143000" indent="-228600" algn="l" defTabSz="449263" rtl="0" eaLnBrk="0" fontAlgn="base" hangingPunct="0">
        <a:spcBef>
          <a:spcPts val="600"/>
        </a:spcBef>
        <a:spcAft>
          <a:spcPct val="0"/>
        </a:spcAft>
        <a:buClr>
          <a:srgbClr val="000000"/>
        </a:buClr>
        <a:buSzPct val="100000"/>
        <a:buFont typeface="Times New Roman" pitchFamily="16" charset="0"/>
        <a:defRPr sz="2400">
          <a:solidFill>
            <a:srgbClr val="000000"/>
          </a:solidFill>
          <a:latin typeface="+mn-lt"/>
          <a:ea typeface="+mn-ea"/>
        </a:defRPr>
      </a:lvl3pPr>
      <a:lvl4pPr marL="1600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4pPr>
      <a:lvl5pPr marL="20574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5pPr>
      <a:lvl6pPr marL="25146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6pPr>
      <a:lvl7pPr marL="29718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7pPr>
      <a:lvl8pPr marL="34290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8pPr>
      <a:lvl9pPr marL="3886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D7E4BD"/>
        </a:solidFill>
        <a:effectLst/>
      </p:bgPr>
    </p:bg>
    <p:spTree>
      <p:nvGrpSpPr>
        <p:cNvPr id="1" name=""/>
        <p:cNvGrpSpPr/>
        <p:nvPr/>
      </p:nvGrpSpPr>
      <p:grpSpPr>
        <a:xfrm>
          <a:off x="0" y="0"/>
          <a:ext cx="0" cy="0"/>
          <a:chOff x="0" y="0"/>
          <a:chExt cx="0" cy="0"/>
        </a:xfrm>
      </p:grpSpPr>
      <p:sp>
        <p:nvSpPr>
          <p:cNvPr id="3073" name="Text Box 1"/>
          <p:cNvSpPr txBox="1">
            <a:spLocks noChangeArrowheads="1"/>
          </p:cNvSpPr>
          <p:nvPr/>
        </p:nvSpPr>
        <p:spPr bwMode="auto">
          <a:xfrm>
            <a:off x="0" y="1219201"/>
            <a:ext cx="9144000" cy="2353815"/>
          </a:xfrm>
          <a:prstGeom prst="rect">
            <a:avLst/>
          </a:prstGeom>
          <a:solidFill>
            <a:srgbClr val="4F6228"/>
          </a:solidFill>
          <a:ln w="9525">
            <a:noFill/>
            <a:round/>
            <a:headEnd/>
            <a:tailEnd/>
          </a:ln>
          <a:effectLst/>
        </p:spPr>
        <p:txBody>
          <a:bodyPr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sr-Latn-BA" sz="5400" b="1" dirty="0">
              <a:solidFill>
                <a:schemeClr val="accent3"/>
              </a:solidFill>
              <a:latin typeface="Arial Narrow" pitchFamily="34" charset="0"/>
              <a:ea typeface="Microsoft YaHei" charset="-122"/>
            </a:endParaRP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sr-Latn-BA" sz="4800" b="1" dirty="0">
                <a:solidFill>
                  <a:schemeClr val="accent3"/>
                </a:solidFill>
                <a:latin typeface="Arial Narrow" pitchFamily="34" charset="0"/>
                <a:ea typeface="Microsoft YaHei" charset="-122"/>
              </a:rPr>
              <a:t>RAZVOJ POSLOVNIH APLIKACIJA</a:t>
            </a:r>
          </a:p>
          <a:p>
            <a:pPr lvl="0" algn="ctr"/>
            <a:r>
              <a:rPr lang="sr-Latn-CS" sz="3200" dirty="0">
                <a:solidFill>
                  <a:srgbClr val="000000"/>
                </a:solidFill>
                <a:latin typeface="Arial Narrow" pitchFamily="34" charset="0"/>
              </a:rPr>
              <a:t>KVALITET SOFTVERA</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z="5400" b="1" dirty="0">
              <a:solidFill>
                <a:schemeClr val="accent3"/>
              </a:solidFill>
              <a:latin typeface="Arial Narrow" pitchFamily="34" charset="0"/>
              <a:ea typeface="Microsoft YaHei" charset="-122"/>
            </a:endParaRPr>
          </a:p>
        </p:txBody>
      </p:sp>
      <p:sp>
        <p:nvSpPr>
          <p:cNvPr id="3074" name="Text Box 2"/>
          <p:cNvSpPr txBox="1">
            <a:spLocks noChangeArrowheads="1"/>
          </p:cNvSpPr>
          <p:nvPr/>
        </p:nvSpPr>
        <p:spPr bwMode="auto">
          <a:xfrm>
            <a:off x="1143000" y="3886200"/>
            <a:ext cx="6858000" cy="1752600"/>
          </a:xfrm>
          <a:prstGeom prst="rect">
            <a:avLst/>
          </a:prstGeom>
          <a:noFill/>
          <a:ln w="9525">
            <a:noFill/>
            <a:round/>
            <a:headEnd/>
            <a:tailEnd/>
          </a:ln>
          <a:effectLst/>
        </p:spPr>
        <p:txBody>
          <a:bodyP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sr-Latn-BA" sz="2400" b="1" dirty="0">
              <a:solidFill>
                <a:srgbClr val="000000"/>
              </a:solidFill>
              <a:latin typeface="Arial Narrow" pitchFamily="34" charset="0"/>
              <a:ea typeface="Microsoft YaHei" charset="-122"/>
            </a:endParaRP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sr-Latn-BA" sz="4400" dirty="0">
                <a:solidFill>
                  <a:srgbClr val="000000"/>
                </a:solidFill>
                <a:latin typeface="Arial Narrow" pitchFamily="34" charset="0"/>
                <a:ea typeface="Microsoft YaHei" charset="-122"/>
              </a:rPr>
              <a:t>Branko Latinović</a:t>
            </a:r>
            <a:endParaRPr lang="en-US" sz="4400" dirty="0">
              <a:solidFill>
                <a:srgbClr val="000000"/>
              </a:solidFill>
              <a:latin typeface="Arial Narrow" pitchFamily="34" charset="0"/>
              <a:ea typeface="Microsoft YaHei" charset="-122"/>
            </a:endParaRPr>
          </a:p>
        </p:txBody>
      </p:sp>
    </p:spTree>
  </p:cSld>
  <p:clrMapOvr>
    <a:masterClrMapping/>
  </p:clrMapOvr>
  <p:transition>
    <p:split/>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772400" cy="609600"/>
          </a:xfrm>
        </p:spPr>
        <p:txBody>
          <a:bodyPr/>
          <a:lstStyle/>
          <a:p>
            <a:pPr eaLnBrk="1" hangingPunct="1">
              <a:defRPr/>
            </a:pPr>
            <a:r>
              <a:rPr lang="sr-Latn-BA" dirty="0">
                <a:solidFill>
                  <a:schemeClr val="tx1"/>
                </a:solidFill>
                <a:latin typeface="Arial" panose="020B0604020202020204" pitchFamily="34" charset="0"/>
                <a:cs typeface="Arial" panose="020B0604020202020204" pitchFamily="34" charset="0"/>
              </a:rPr>
              <a:t>KVALITET SOFTVERA</a:t>
            </a:r>
            <a:endParaRPr lang="bs-Latn-BA" dirty="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pPr>
              <a:defRPr/>
            </a:pPr>
            <a:endParaRPr lang="en-US" dirty="0">
              <a:solidFill>
                <a:schemeClr val="tx1"/>
              </a:solidFill>
            </a:endParaRPr>
          </a:p>
        </p:txBody>
      </p:sp>
      <p:sp>
        <p:nvSpPr>
          <p:cNvPr id="4100" name="Rectangle 5"/>
          <p:cNvSpPr>
            <a:spLocks noChangeArrowheads="1"/>
          </p:cNvSpPr>
          <p:nvPr/>
        </p:nvSpPr>
        <p:spPr bwMode="auto">
          <a:xfrm>
            <a:off x="685800" y="1524000"/>
            <a:ext cx="8229600" cy="3785652"/>
          </a:xfrm>
          <a:prstGeom prst="rect">
            <a:avLst/>
          </a:prstGeom>
          <a:noFill/>
          <a:ln w="9525">
            <a:noFill/>
            <a:miter lim="800000"/>
            <a:headEnd/>
            <a:tailEnd/>
          </a:ln>
        </p:spPr>
        <p:txBody>
          <a:bodyPr>
            <a:spAutoFit/>
          </a:bodyPr>
          <a:lstStyle/>
          <a:p>
            <a:r>
              <a:rPr lang="sr-Latn-BA" sz="2000" dirty="0">
                <a:solidFill>
                  <a:schemeClr val="tx1"/>
                </a:solidFill>
                <a:latin typeface="Arial Narrow" pitchFamily="34" charset="0"/>
              </a:rPr>
              <a:t>MODELI KVALITETA</a:t>
            </a:r>
          </a:p>
          <a:p>
            <a:r>
              <a:rPr lang="sr-Latn-BA" sz="2000" b="1" dirty="0">
                <a:solidFill>
                  <a:schemeClr val="tx1"/>
                </a:solidFill>
                <a:latin typeface="Arial Narrow" pitchFamily="34" charset="0"/>
              </a:rPr>
              <a:t>Boehm-ov model</a:t>
            </a:r>
          </a:p>
          <a:p>
            <a:r>
              <a:rPr lang="sr-Latn-BA" sz="2000" dirty="0">
                <a:solidFill>
                  <a:schemeClr val="tx1"/>
                </a:solidFill>
                <a:latin typeface="Arial Narrow" pitchFamily="34" charset="0"/>
              </a:rPr>
              <a:t>Boehm-ov model je nastao neposredno posle McCall-ovog modela, 1998. godine. I ovaj model opisuje kvalitet proizvoda u vidu hijerarhije karakteristika koje uključuju očekivanja i korisnika i učesnika u razvoju. Međutim, Boehm-ov model ima širi pristup od McCall-ovog, zato što uključuje i troškove i efikasnost održavanja. </a:t>
            </a:r>
          </a:p>
          <a:p>
            <a:endParaRPr lang="sr-Latn-BA" sz="2000" dirty="0">
              <a:solidFill>
                <a:schemeClr val="tx1"/>
              </a:solidFill>
              <a:latin typeface="Arial Narrow" pitchFamily="34" charset="0"/>
            </a:endParaRPr>
          </a:p>
          <a:p>
            <a:r>
              <a:rPr lang="sr-Latn-BA" sz="2000" dirty="0">
                <a:solidFill>
                  <a:schemeClr val="tx1"/>
                </a:solidFill>
                <a:latin typeface="Arial Narrow" pitchFamily="34" charset="0"/>
              </a:rPr>
              <a:t>Za Boehm-a i ostale autore modela, primarna karakteristika kvaliteta je opšta korisnost. Softver, pre svega, mora da bude koristan. Ako to nije slučaj, onda je njegov razvoj bio gubitak vremena, novca i rada. Sâm model se sastoji od tri nivoa: visokog, srednjeg i niskog nivoa karakteristika. Na dnu hijerarhije se nalaze metrike pridružene karakteristikama najnižeg nivoa.</a:t>
            </a:r>
          </a:p>
        </p:txBody>
      </p:sp>
      <p:sp>
        <p:nvSpPr>
          <p:cNvPr id="5" name="object 4">
            <a:extLst>
              <a:ext uri="{FF2B5EF4-FFF2-40B4-BE49-F238E27FC236}">
                <a16:creationId xmlns:a16="http://schemas.microsoft.com/office/drawing/2014/main" id="{F0EEE1D6-2588-48A9-B8E3-7F0AC592D103}"/>
              </a:ext>
            </a:extLst>
          </p:cNvPr>
          <p:cNvSpPr/>
          <p:nvPr/>
        </p:nvSpPr>
        <p:spPr>
          <a:xfrm>
            <a:off x="172212" y="1412747"/>
            <a:ext cx="8810625" cy="0"/>
          </a:xfrm>
          <a:custGeom>
            <a:avLst/>
            <a:gdLst/>
            <a:ahLst/>
            <a:cxnLst/>
            <a:rect l="l" t="t" r="r" b="b"/>
            <a:pathLst>
              <a:path w="8810625">
                <a:moveTo>
                  <a:pt x="0" y="0"/>
                </a:moveTo>
                <a:lnTo>
                  <a:pt x="8810244" y="0"/>
                </a:lnTo>
              </a:path>
            </a:pathLst>
          </a:custGeom>
          <a:ln w="12192">
            <a:solidFill>
              <a:srgbClr val="CC0000"/>
            </a:solidFill>
          </a:ln>
        </p:spPr>
        <p:txBody>
          <a:bodyPr wrap="square" lIns="0" tIns="0" rIns="0" bIns="0" rtlCol="0"/>
          <a:lstStyle/>
          <a:p>
            <a:endParaRPr>
              <a:solidFill>
                <a:schemeClr val="tx1"/>
              </a:solidFill>
            </a:endParaRPr>
          </a:p>
        </p:txBody>
      </p:sp>
    </p:spTree>
    <p:extLst>
      <p:ext uri="{BB962C8B-B14F-4D97-AF65-F5344CB8AC3E}">
        <p14:creationId xmlns:p14="http://schemas.microsoft.com/office/powerpoint/2010/main" val="23965110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772400" cy="609600"/>
          </a:xfrm>
        </p:spPr>
        <p:txBody>
          <a:bodyPr/>
          <a:lstStyle/>
          <a:p>
            <a:pPr eaLnBrk="1" hangingPunct="1">
              <a:defRPr/>
            </a:pPr>
            <a:r>
              <a:rPr lang="sr-Latn-BA" dirty="0">
                <a:solidFill>
                  <a:schemeClr val="tx1"/>
                </a:solidFill>
                <a:latin typeface="Arial" panose="020B0604020202020204" pitchFamily="34" charset="0"/>
                <a:cs typeface="Arial" panose="020B0604020202020204" pitchFamily="34" charset="0"/>
              </a:rPr>
              <a:t>KVALITET SOFTVERA</a:t>
            </a:r>
            <a:endParaRPr lang="bs-Latn-BA" dirty="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pPr>
              <a:defRPr/>
            </a:pPr>
            <a:endParaRPr lang="en-US" dirty="0">
              <a:solidFill>
                <a:schemeClr val="tx1"/>
              </a:solidFill>
            </a:endParaRPr>
          </a:p>
        </p:txBody>
      </p:sp>
      <p:sp>
        <p:nvSpPr>
          <p:cNvPr id="4100" name="Rectangle 5"/>
          <p:cNvSpPr>
            <a:spLocks noChangeArrowheads="1"/>
          </p:cNvSpPr>
          <p:nvPr/>
        </p:nvSpPr>
        <p:spPr bwMode="auto">
          <a:xfrm>
            <a:off x="685800" y="1524000"/>
            <a:ext cx="8229600" cy="3477875"/>
          </a:xfrm>
          <a:prstGeom prst="rect">
            <a:avLst/>
          </a:prstGeom>
          <a:noFill/>
          <a:ln w="9525">
            <a:noFill/>
            <a:miter lim="800000"/>
            <a:headEnd/>
            <a:tailEnd/>
          </a:ln>
        </p:spPr>
        <p:txBody>
          <a:bodyPr>
            <a:spAutoFit/>
          </a:bodyPr>
          <a:lstStyle/>
          <a:p>
            <a:r>
              <a:rPr lang="sr-Latn-BA" sz="2000" dirty="0">
                <a:solidFill>
                  <a:schemeClr val="tx1"/>
                </a:solidFill>
                <a:latin typeface="Arial Narrow" pitchFamily="34" charset="0"/>
              </a:rPr>
              <a:t>MODELI KVALITETA</a:t>
            </a:r>
          </a:p>
          <a:p>
            <a:r>
              <a:rPr lang="sr-Latn-BA" sz="2000" b="1" dirty="0">
                <a:solidFill>
                  <a:schemeClr val="tx1"/>
                </a:solidFill>
                <a:latin typeface="Arial Narrow" pitchFamily="34" charset="0"/>
              </a:rPr>
              <a:t>Boehm-ov model</a:t>
            </a:r>
          </a:p>
          <a:p>
            <a:r>
              <a:rPr lang="sr-Latn-BA" sz="2000" dirty="0">
                <a:solidFill>
                  <a:schemeClr val="tx1"/>
                </a:solidFill>
                <a:latin typeface="Arial Narrow" pitchFamily="34" charset="0"/>
              </a:rPr>
              <a:t>Visok nivo karakteristika opisuje osnovne zahteve po pitanju kvaliteta koji moraju da budu zadovoljeni. Ovaj nivo sadrži tri karakteristike:</a:t>
            </a:r>
          </a:p>
          <a:p>
            <a:pPr marL="457200" indent="-457200">
              <a:buFont typeface="+mj-lt"/>
              <a:buAutoNum type="arabicPeriod"/>
            </a:pPr>
            <a:r>
              <a:rPr lang="sr-Latn-BA" sz="2000" dirty="0">
                <a:solidFill>
                  <a:schemeClr val="tx1"/>
                </a:solidFill>
                <a:latin typeface="Arial Narrow" pitchFamily="34" charset="0"/>
              </a:rPr>
              <a:t>Upotrebljivost, pokazuje koliko efiksano, lako i pouzdano se softver može koristiti (onakav kakav je trenutno).</a:t>
            </a:r>
          </a:p>
          <a:p>
            <a:pPr marL="457200" indent="-457200">
              <a:buFont typeface="+mj-lt"/>
              <a:buAutoNum type="arabicPeriod"/>
            </a:pPr>
            <a:r>
              <a:rPr lang="sr-Latn-BA" sz="2000" dirty="0">
                <a:solidFill>
                  <a:schemeClr val="tx1"/>
                </a:solidFill>
                <a:latin typeface="Arial Narrow" pitchFamily="34" charset="0"/>
              </a:rPr>
              <a:t>Mogućnost održavanja, ukazuje na mogućnost lakog razumevanja, modifikovanja i ponovnog testiranja softvera.</a:t>
            </a:r>
          </a:p>
          <a:p>
            <a:pPr marL="457200" indent="-457200">
              <a:buFont typeface="+mj-lt"/>
              <a:buAutoNum type="arabicPeriod"/>
            </a:pPr>
            <a:r>
              <a:rPr lang="sr-Latn-BA" sz="2000" dirty="0">
                <a:solidFill>
                  <a:schemeClr val="tx1"/>
                </a:solidFill>
                <a:latin typeface="Arial Narrow" pitchFamily="34" charset="0"/>
              </a:rPr>
              <a:t>Prenosivost, odnosi se na mogućnost korišćenja softvera u slučaju izmenjenog okruženja.</a:t>
            </a:r>
          </a:p>
          <a:p>
            <a:endParaRPr lang="sr-Latn-BA" sz="2000" dirty="0">
              <a:solidFill>
                <a:schemeClr val="tx1"/>
              </a:solidFill>
              <a:latin typeface="Arial Narrow" pitchFamily="34" charset="0"/>
            </a:endParaRPr>
          </a:p>
        </p:txBody>
      </p:sp>
      <p:sp>
        <p:nvSpPr>
          <p:cNvPr id="5" name="object 4">
            <a:extLst>
              <a:ext uri="{FF2B5EF4-FFF2-40B4-BE49-F238E27FC236}">
                <a16:creationId xmlns:a16="http://schemas.microsoft.com/office/drawing/2014/main" id="{AFB9FA3B-8310-44AB-92B4-8FC8DBD68CFA}"/>
              </a:ext>
            </a:extLst>
          </p:cNvPr>
          <p:cNvSpPr/>
          <p:nvPr/>
        </p:nvSpPr>
        <p:spPr>
          <a:xfrm>
            <a:off x="172212" y="1412747"/>
            <a:ext cx="8810625" cy="0"/>
          </a:xfrm>
          <a:custGeom>
            <a:avLst/>
            <a:gdLst/>
            <a:ahLst/>
            <a:cxnLst/>
            <a:rect l="l" t="t" r="r" b="b"/>
            <a:pathLst>
              <a:path w="8810625">
                <a:moveTo>
                  <a:pt x="0" y="0"/>
                </a:moveTo>
                <a:lnTo>
                  <a:pt x="8810244" y="0"/>
                </a:lnTo>
              </a:path>
            </a:pathLst>
          </a:custGeom>
          <a:ln w="12192">
            <a:solidFill>
              <a:srgbClr val="CC0000"/>
            </a:solidFill>
          </a:ln>
        </p:spPr>
        <p:txBody>
          <a:bodyPr wrap="square" lIns="0" tIns="0" rIns="0" bIns="0" rtlCol="0"/>
          <a:lstStyle/>
          <a:p>
            <a:endParaRPr>
              <a:solidFill>
                <a:schemeClr val="tx1"/>
              </a:solidFill>
            </a:endParaRPr>
          </a:p>
        </p:txBody>
      </p:sp>
    </p:spTree>
    <p:extLst>
      <p:ext uri="{BB962C8B-B14F-4D97-AF65-F5344CB8AC3E}">
        <p14:creationId xmlns:p14="http://schemas.microsoft.com/office/powerpoint/2010/main" val="8871738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772400" cy="609600"/>
          </a:xfrm>
        </p:spPr>
        <p:txBody>
          <a:bodyPr/>
          <a:lstStyle/>
          <a:p>
            <a:pPr eaLnBrk="1" hangingPunct="1">
              <a:defRPr/>
            </a:pPr>
            <a:r>
              <a:rPr lang="sr-Latn-BA" dirty="0">
                <a:solidFill>
                  <a:schemeClr val="tx1"/>
                </a:solidFill>
                <a:latin typeface="Arial" panose="020B0604020202020204" pitchFamily="34" charset="0"/>
                <a:cs typeface="Arial" panose="020B0604020202020204" pitchFamily="34" charset="0"/>
              </a:rPr>
              <a:t>KVALITET SOFTVERA</a:t>
            </a:r>
            <a:endParaRPr lang="bs-Latn-BA" dirty="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pPr>
              <a:defRPr/>
            </a:pPr>
            <a:endParaRPr lang="en-US" dirty="0">
              <a:solidFill>
                <a:schemeClr val="tx1"/>
              </a:solidFill>
            </a:endParaRPr>
          </a:p>
        </p:txBody>
      </p:sp>
      <p:sp>
        <p:nvSpPr>
          <p:cNvPr id="4100" name="Rectangle 5"/>
          <p:cNvSpPr>
            <a:spLocks noChangeArrowheads="1"/>
          </p:cNvSpPr>
          <p:nvPr/>
        </p:nvSpPr>
        <p:spPr bwMode="auto">
          <a:xfrm>
            <a:off x="685800" y="1524000"/>
            <a:ext cx="8229600" cy="2862322"/>
          </a:xfrm>
          <a:prstGeom prst="rect">
            <a:avLst/>
          </a:prstGeom>
          <a:noFill/>
          <a:ln w="9525">
            <a:noFill/>
            <a:miter lim="800000"/>
            <a:headEnd/>
            <a:tailEnd/>
          </a:ln>
        </p:spPr>
        <p:txBody>
          <a:bodyPr>
            <a:spAutoFit/>
          </a:bodyPr>
          <a:lstStyle/>
          <a:p>
            <a:r>
              <a:rPr lang="sr-Latn-BA" sz="2000" dirty="0">
                <a:solidFill>
                  <a:schemeClr val="tx1"/>
                </a:solidFill>
                <a:latin typeface="Arial Narrow" pitchFamily="34" charset="0"/>
              </a:rPr>
              <a:t>MODELI KVALITETA</a:t>
            </a:r>
          </a:p>
          <a:p>
            <a:r>
              <a:rPr lang="sr-Latn-BA" sz="2000" b="1" dirty="0">
                <a:solidFill>
                  <a:schemeClr val="tx1"/>
                </a:solidFill>
                <a:latin typeface="Arial Narrow" pitchFamily="34" charset="0"/>
              </a:rPr>
              <a:t>Boehm-ov model</a:t>
            </a:r>
          </a:p>
          <a:p>
            <a:r>
              <a:rPr lang="sr-Latn-BA" sz="2000" dirty="0">
                <a:solidFill>
                  <a:schemeClr val="tx1"/>
                </a:solidFill>
                <a:latin typeface="Arial Narrow" pitchFamily="34" charset="0"/>
              </a:rPr>
              <a:t>Za razliku od McCall-ovog modela, Boehm-ov model predstavlja hijerarhiju koja na najvišem nivou ima karakteristike bitne za krajnjeg korisnika, a na dnu karakteristike tehničkog tipa. Karakteristike na najnižem nivou predstavljaju osnovu za definisanje metrika kvaliteta. Pod metrikom, Boehm podrazumeva meru obima ili stepena do koga softverski proizvod poseduje neku karakteristiku kvaliteta. Merljive karakteristike se odnose na visoko tehničke detalje kvaliteta koje teško mogu da razumeju ne-tehnički učesnici u projektu.  </a:t>
            </a:r>
          </a:p>
        </p:txBody>
      </p:sp>
      <p:sp>
        <p:nvSpPr>
          <p:cNvPr id="5" name="object 4">
            <a:extLst>
              <a:ext uri="{FF2B5EF4-FFF2-40B4-BE49-F238E27FC236}">
                <a16:creationId xmlns:a16="http://schemas.microsoft.com/office/drawing/2014/main" id="{54D674AE-48FF-4F53-8681-85BF9C940188}"/>
              </a:ext>
            </a:extLst>
          </p:cNvPr>
          <p:cNvSpPr/>
          <p:nvPr/>
        </p:nvSpPr>
        <p:spPr>
          <a:xfrm>
            <a:off x="172212" y="1412747"/>
            <a:ext cx="8810625" cy="0"/>
          </a:xfrm>
          <a:custGeom>
            <a:avLst/>
            <a:gdLst/>
            <a:ahLst/>
            <a:cxnLst/>
            <a:rect l="l" t="t" r="r" b="b"/>
            <a:pathLst>
              <a:path w="8810625">
                <a:moveTo>
                  <a:pt x="0" y="0"/>
                </a:moveTo>
                <a:lnTo>
                  <a:pt x="8810244" y="0"/>
                </a:lnTo>
              </a:path>
            </a:pathLst>
          </a:custGeom>
          <a:ln w="12192">
            <a:solidFill>
              <a:srgbClr val="CC0000"/>
            </a:solidFill>
          </a:ln>
        </p:spPr>
        <p:txBody>
          <a:bodyPr wrap="square" lIns="0" tIns="0" rIns="0" bIns="0" rtlCol="0"/>
          <a:lstStyle/>
          <a:p>
            <a:endParaRPr>
              <a:solidFill>
                <a:schemeClr val="tx1"/>
              </a:solidFill>
            </a:endParaRPr>
          </a:p>
        </p:txBody>
      </p:sp>
    </p:spTree>
    <p:extLst>
      <p:ext uri="{BB962C8B-B14F-4D97-AF65-F5344CB8AC3E}">
        <p14:creationId xmlns:p14="http://schemas.microsoft.com/office/powerpoint/2010/main" val="40467766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772400" cy="609600"/>
          </a:xfrm>
        </p:spPr>
        <p:txBody>
          <a:bodyPr/>
          <a:lstStyle/>
          <a:p>
            <a:pPr eaLnBrk="1" hangingPunct="1">
              <a:defRPr/>
            </a:pPr>
            <a:r>
              <a:rPr lang="sr-Latn-BA" dirty="0">
                <a:solidFill>
                  <a:schemeClr val="tx1"/>
                </a:solidFill>
                <a:latin typeface="Arial" panose="020B0604020202020204" pitchFamily="34" charset="0"/>
                <a:cs typeface="Arial" panose="020B0604020202020204" pitchFamily="34" charset="0"/>
              </a:rPr>
              <a:t>KVALITET SOFTVERA</a:t>
            </a:r>
            <a:endParaRPr lang="bs-Latn-BA" dirty="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pPr>
              <a:defRPr/>
            </a:pPr>
            <a:endParaRPr lang="en-US" dirty="0">
              <a:solidFill>
                <a:schemeClr val="tx1"/>
              </a:solidFill>
            </a:endParaRPr>
          </a:p>
        </p:txBody>
      </p:sp>
      <p:sp>
        <p:nvSpPr>
          <p:cNvPr id="4100" name="Rectangle 5"/>
          <p:cNvSpPr>
            <a:spLocks noChangeArrowheads="1"/>
          </p:cNvSpPr>
          <p:nvPr/>
        </p:nvSpPr>
        <p:spPr bwMode="auto">
          <a:xfrm>
            <a:off x="685800" y="1524000"/>
            <a:ext cx="8229600" cy="5016758"/>
          </a:xfrm>
          <a:prstGeom prst="rect">
            <a:avLst/>
          </a:prstGeom>
          <a:noFill/>
          <a:ln w="9525">
            <a:noFill/>
            <a:miter lim="800000"/>
            <a:headEnd/>
            <a:tailEnd/>
          </a:ln>
        </p:spPr>
        <p:txBody>
          <a:bodyPr>
            <a:spAutoFit/>
          </a:bodyPr>
          <a:lstStyle/>
          <a:p>
            <a:r>
              <a:rPr lang="sr-Latn-BA" sz="2000" dirty="0">
                <a:solidFill>
                  <a:schemeClr val="tx1"/>
                </a:solidFill>
                <a:latin typeface="Arial Narrow" pitchFamily="34" charset="0"/>
              </a:rPr>
              <a:t>MODELI KVALITETA</a:t>
            </a:r>
          </a:p>
          <a:p>
            <a:r>
              <a:rPr lang="sr-Latn-BA" sz="2000" b="1" dirty="0">
                <a:solidFill>
                  <a:schemeClr val="tx1"/>
                </a:solidFill>
                <a:latin typeface="Arial Narrow" pitchFamily="34" charset="0"/>
              </a:rPr>
              <a:t>Dromey-ov model</a:t>
            </a:r>
          </a:p>
          <a:p>
            <a:r>
              <a:rPr lang="sr-Latn-BA" sz="2000" dirty="0">
                <a:solidFill>
                  <a:schemeClr val="tx1"/>
                </a:solidFill>
                <a:latin typeface="Arial Narrow" pitchFamily="34" charset="0"/>
              </a:rPr>
              <a:t>Dromey-ov model kvaliteta potiče iz 1995.godine. On se zasniva na proizvodu. Uočeno je da postupak procene kvaliteta treba da se razlikuje od proizvoda do proizvoda. Stoga je potrebno razviti više ideja, kako bi se one mogle primeniti na različite sisteme.  Model kvaliteta proizvoda se sastoji od četiri njegove osobine: ispravnost i unutrašnja, kontekstualna i opisna svojstva. Osobine su povezane sa atributima kvaliteta visokog nivoa, tj. atributima sa najvećim prioritetom (prioriteti atributa se razlikuju u različitim projektima). </a:t>
            </a:r>
          </a:p>
          <a:p>
            <a:endParaRPr lang="sr-Latn-BA" sz="2000" dirty="0">
              <a:solidFill>
                <a:schemeClr val="tx1"/>
              </a:solidFill>
              <a:latin typeface="Arial Narrow" pitchFamily="34" charset="0"/>
            </a:endParaRPr>
          </a:p>
          <a:p>
            <a:r>
              <a:rPr lang="sr-Latn-BA" sz="2000" dirty="0">
                <a:solidFill>
                  <a:schemeClr val="tx1"/>
                </a:solidFill>
                <a:latin typeface="Arial Narrow" pitchFamily="34" charset="0"/>
              </a:rPr>
              <a:t>Dromey je predložio generičku tehniku za izgradnju modela kvaliteta. Po njemu, kvalitet proizvoda zavisi od izbora komponenata od kojih je proizvod načinjen, osobina tih komponenata i njihove kompozicije. Po pitanju komponenata, Dromey je razvio različite modele koji se mogu koristiti za evaluaciju kvaliteta zahteva, dizajna i sâmog softvera. Ideja je bila da se tokom celog životnog ciklusa proizvode elementi kvaliteta, tako da se na kraju dobije finalni proizvod koji ispoljava atribute visokog kvaliteta. </a:t>
            </a:r>
          </a:p>
        </p:txBody>
      </p:sp>
      <p:sp>
        <p:nvSpPr>
          <p:cNvPr id="5" name="object 4">
            <a:extLst>
              <a:ext uri="{FF2B5EF4-FFF2-40B4-BE49-F238E27FC236}">
                <a16:creationId xmlns:a16="http://schemas.microsoft.com/office/drawing/2014/main" id="{3EC8F453-24B4-4D06-B69D-447325130314}"/>
              </a:ext>
            </a:extLst>
          </p:cNvPr>
          <p:cNvSpPr/>
          <p:nvPr/>
        </p:nvSpPr>
        <p:spPr>
          <a:xfrm>
            <a:off x="172212" y="1412747"/>
            <a:ext cx="8810625" cy="0"/>
          </a:xfrm>
          <a:custGeom>
            <a:avLst/>
            <a:gdLst/>
            <a:ahLst/>
            <a:cxnLst/>
            <a:rect l="l" t="t" r="r" b="b"/>
            <a:pathLst>
              <a:path w="8810625">
                <a:moveTo>
                  <a:pt x="0" y="0"/>
                </a:moveTo>
                <a:lnTo>
                  <a:pt x="8810244" y="0"/>
                </a:lnTo>
              </a:path>
            </a:pathLst>
          </a:custGeom>
          <a:ln w="12192">
            <a:solidFill>
              <a:srgbClr val="CC0000"/>
            </a:solidFill>
          </a:ln>
        </p:spPr>
        <p:txBody>
          <a:bodyPr wrap="square" lIns="0" tIns="0" rIns="0" bIns="0" rtlCol="0"/>
          <a:lstStyle/>
          <a:p>
            <a:endParaRPr>
              <a:solidFill>
                <a:schemeClr val="tx1"/>
              </a:solidFill>
            </a:endParaRPr>
          </a:p>
        </p:txBody>
      </p:sp>
    </p:spTree>
    <p:extLst>
      <p:ext uri="{BB962C8B-B14F-4D97-AF65-F5344CB8AC3E}">
        <p14:creationId xmlns:p14="http://schemas.microsoft.com/office/powerpoint/2010/main" val="18374581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772400" cy="609600"/>
          </a:xfrm>
        </p:spPr>
        <p:txBody>
          <a:bodyPr/>
          <a:lstStyle/>
          <a:p>
            <a:pPr eaLnBrk="1" hangingPunct="1">
              <a:defRPr/>
            </a:pPr>
            <a:r>
              <a:rPr lang="sr-Latn-BA" dirty="0">
                <a:solidFill>
                  <a:schemeClr val="tx1"/>
                </a:solidFill>
                <a:latin typeface="Arial" panose="020B0604020202020204" pitchFamily="34" charset="0"/>
                <a:cs typeface="Arial" panose="020B0604020202020204" pitchFamily="34" charset="0"/>
              </a:rPr>
              <a:t>KVALITET SOFTVERA</a:t>
            </a:r>
            <a:endParaRPr lang="bs-Latn-BA" dirty="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pPr>
              <a:defRPr/>
            </a:pPr>
            <a:endParaRPr lang="en-US" dirty="0">
              <a:solidFill>
                <a:schemeClr val="tx1"/>
              </a:solidFill>
            </a:endParaRPr>
          </a:p>
        </p:txBody>
      </p:sp>
      <p:sp>
        <p:nvSpPr>
          <p:cNvPr id="4100" name="Rectangle 5"/>
          <p:cNvSpPr>
            <a:spLocks noChangeArrowheads="1"/>
          </p:cNvSpPr>
          <p:nvPr/>
        </p:nvSpPr>
        <p:spPr bwMode="auto">
          <a:xfrm>
            <a:off x="685800" y="1524000"/>
            <a:ext cx="8229600" cy="2554545"/>
          </a:xfrm>
          <a:prstGeom prst="rect">
            <a:avLst/>
          </a:prstGeom>
          <a:noFill/>
          <a:ln w="9525">
            <a:noFill/>
            <a:miter lim="800000"/>
            <a:headEnd/>
            <a:tailEnd/>
          </a:ln>
        </p:spPr>
        <p:txBody>
          <a:bodyPr>
            <a:spAutoFit/>
          </a:bodyPr>
          <a:lstStyle/>
          <a:p>
            <a:r>
              <a:rPr lang="sr-Latn-BA" sz="2000" dirty="0">
                <a:solidFill>
                  <a:schemeClr val="tx1"/>
                </a:solidFill>
                <a:latin typeface="Arial Narrow" pitchFamily="34" charset="0"/>
              </a:rPr>
              <a:t>MODELI KVALITETA</a:t>
            </a:r>
          </a:p>
          <a:p>
            <a:r>
              <a:rPr lang="sr-Latn-BA" sz="2000" b="1" dirty="0">
                <a:solidFill>
                  <a:schemeClr val="tx1"/>
                </a:solidFill>
                <a:latin typeface="Arial Narrow" pitchFamily="34" charset="0"/>
              </a:rPr>
              <a:t>Dromey-ov model</a:t>
            </a:r>
          </a:p>
          <a:p>
            <a:r>
              <a:rPr lang="sr-Latn-BA" sz="2000" dirty="0">
                <a:solidFill>
                  <a:schemeClr val="tx1"/>
                </a:solidFill>
                <a:latin typeface="Arial Narrow" pitchFamily="34" charset="0"/>
              </a:rPr>
              <a:t>Primena modela obuhvata sledećih pet koraka:</a:t>
            </a:r>
          </a:p>
          <a:p>
            <a:pPr marL="457200" indent="-457200">
              <a:buAutoNum type="arabicPeriod"/>
            </a:pPr>
            <a:r>
              <a:rPr lang="sr-Latn-BA" sz="2000" dirty="0">
                <a:solidFill>
                  <a:schemeClr val="tx1"/>
                </a:solidFill>
                <a:latin typeface="Arial Narrow" pitchFamily="34" charset="0"/>
              </a:rPr>
              <a:t>Izabrati skup atributa kvaliteta visokog nivoa.</a:t>
            </a:r>
          </a:p>
          <a:p>
            <a:pPr marL="457200" indent="-457200">
              <a:buAutoNum type="arabicPeriod"/>
            </a:pPr>
            <a:r>
              <a:rPr lang="sr-Latn-BA" sz="2000" dirty="0">
                <a:solidFill>
                  <a:schemeClr val="tx1"/>
                </a:solidFill>
                <a:latin typeface="Arial Narrow" pitchFamily="34" charset="0"/>
              </a:rPr>
              <a:t>Identifikovati komponente sistema.</a:t>
            </a:r>
          </a:p>
          <a:p>
            <a:pPr marL="457200" indent="-457200">
              <a:buAutoNum type="arabicPeriod"/>
            </a:pPr>
            <a:r>
              <a:rPr lang="sr-Latn-BA" sz="2000" dirty="0">
                <a:solidFill>
                  <a:schemeClr val="tx1"/>
                </a:solidFill>
                <a:latin typeface="Arial Narrow" pitchFamily="34" charset="0"/>
              </a:rPr>
              <a:t>Identifikovati najznačajnija svojstva koja doprinose kvalitetu svake komponente.</a:t>
            </a:r>
          </a:p>
          <a:p>
            <a:pPr marL="457200" indent="-457200">
              <a:buAutoNum type="arabicPeriod"/>
            </a:pPr>
            <a:r>
              <a:rPr lang="sr-Latn-BA" sz="2000" dirty="0">
                <a:solidFill>
                  <a:schemeClr val="tx1"/>
                </a:solidFill>
                <a:latin typeface="Arial Narrow" pitchFamily="34" charset="0"/>
              </a:rPr>
              <a:t>Odrediti kako svako svojstvo utiče na atribute kvaliteta.</a:t>
            </a:r>
          </a:p>
          <a:p>
            <a:pPr marL="457200" indent="-457200">
              <a:buAutoNum type="arabicPeriod"/>
            </a:pPr>
            <a:r>
              <a:rPr lang="sr-Latn-BA" sz="2000" dirty="0">
                <a:solidFill>
                  <a:schemeClr val="tx1"/>
                </a:solidFill>
                <a:latin typeface="Arial Narrow" pitchFamily="34" charset="0"/>
              </a:rPr>
              <a:t>Uraditi evaluaciju modela i identifikovati njegove nedostatke.  </a:t>
            </a:r>
          </a:p>
        </p:txBody>
      </p:sp>
      <p:sp>
        <p:nvSpPr>
          <p:cNvPr id="5" name="object 4">
            <a:extLst>
              <a:ext uri="{FF2B5EF4-FFF2-40B4-BE49-F238E27FC236}">
                <a16:creationId xmlns:a16="http://schemas.microsoft.com/office/drawing/2014/main" id="{83F701E9-7198-4D38-8003-2FC2AA7EC5F5}"/>
              </a:ext>
            </a:extLst>
          </p:cNvPr>
          <p:cNvSpPr/>
          <p:nvPr/>
        </p:nvSpPr>
        <p:spPr>
          <a:xfrm>
            <a:off x="172212" y="1412747"/>
            <a:ext cx="8810625" cy="0"/>
          </a:xfrm>
          <a:custGeom>
            <a:avLst/>
            <a:gdLst/>
            <a:ahLst/>
            <a:cxnLst/>
            <a:rect l="l" t="t" r="r" b="b"/>
            <a:pathLst>
              <a:path w="8810625">
                <a:moveTo>
                  <a:pt x="0" y="0"/>
                </a:moveTo>
                <a:lnTo>
                  <a:pt x="8810244" y="0"/>
                </a:lnTo>
              </a:path>
            </a:pathLst>
          </a:custGeom>
          <a:ln w="12192">
            <a:solidFill>
              <a:srgbClr val="CC0000"/>
            </a:solidFill>
          </a:ln>
        </p:spPr>
        <p:txBody>
          <a:bodyPr wrap="square" lIns="0" tIns="0" rIns="0" bIns="0" rtlCol="0"/>
          <a:lstStyle/>
          <a:p>
            <a:endParaRPr>
              <a:solidFill>
                <a:schemeClr val="tx1"/>
              </a:solidFill>
            </a:endParaRPr>
          </a:p>
        </p:txBody>
      </p:sp>
    </p:spTree>
    <p:extLst>
      <p:ext uri="{BB962C8B-B14F-4D97-AF65-F5344CB8AC3E}">
        <p14:creationId xmlns:p14="http://schemas.microsoft.com/office/powerpoint/2010/main" val="41405533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772400" cy="609600"/>
          </a:xfrm>
        </p:spPr>
        <p:txBody>
          <a:bodyPr/>
          <a:lstStyle/>
          <a:p>
            <a:pPr eaLnBrk="1" hangingPunct="1">
              <a:defRPr/>
            </a:pPr>
            <a:r>
              <a:rPr lang="sr-Latn-BA" dirty="0">
                <a:solidFill>
                  <a:schemeClr val="tx1"/>
                </a:solidFill>
                <a:latin typeface="Arial" panose="020B0604020202020204" pitchFamily="34" charset="0"/>
                <a:cs typeface="Arial" panose="020B0604020202020204" pitchFamily="34" charset="0"/>
              </a:rPr>
              <a:t>KVALITET SOFTVERA</a:t>
            </a:r>
            <a:endParaRPr lang="bs-Latn-BA" dirty="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pPr>
              <a:defRPr/>
            </a:pPr>
            <a:endParaRPr lang="en-US" dirty="0">
              <a:solidFill>
                <a:schemeClr val="tx1"/>
              </a:solidFill>
            </a:endParaRPr>
          </a:p>
        </p:txBody>
      </p:sp>
      <p:sp>
        <p:nvSpPr>
          <p:cNvPr id="4100" name="Rectangle 5"/>
          <p:cNvSpPr>
            <a:spLocks noChangeArrowheads="1"/>
          </p:cNvSpPr>
          <p:nvPr/>
        </p:nvSpPr>
        <p:spPr bwMode="auto">
          <a:xfrm>
            <a:off x="685800" y="1524000"/>
            <a:ext cx="8229600" cy="3170099"/>
          </a:xfrm>
          <a:prstGeom prst="rect">
            <a:avLst/>
          </a:prstGeom>
          <a:noFill/>
          <a:ln w="9525">
            <a:noFill/>
            <a:miter lim="800000"/>
            <a:headEnd/>
            <a:tailEnd/>
          </a:ln>
        </p:spPr>
        <p:txBody>
          <a:bodyPr>
            <a:spAutoFit/>
          </a:bodyPr>
          <a:lstStyle/>
          <a:p>
            <a:r>
              <a:rPr lang="sr-Latn-BA" sz="2000" dirty="0">
                <a:solidFill>
                  <a:schemeClr val="tx1"/>
                </a:solidFill>
                <a:latin typeface="Arial Narrow" pitchFamily="34" charset="0"/>
              </a:rPr>
              <a:t>MODELI KVALITETA</a:t>
            </a:r>
          </a:p>
          <a:p>
            <a:r>
              <a:rPr lang="sr-Latn-BA" sz="2000" b="1" dirty="0">
                <a:solidFill>
                  <a:schemeClr val="tx1"/>
                </a:solidFill>
                <a:latin typeface="Arial Narrow" pitchFamily="34" charset="0"/>
              </a:rPr>
              <a:t>Model ISO 9126</a:t>
            </a:r>
          </a:p>
          <a:p>
            <a:r>
              <a:rPr lang="sr-Latn-BA" sz="2000" dirty="0">
                <a:solidFill>
                  <a:schemeClr val="tx1"/>
                </a:solidFill>
                <a:latin typeface="Arial Narrow" pitchFamily="34" charset="0"/>
              </a:rPr>
              <a:t>Model ISO (International Standardization Organization) 9126 iz 1991.godine nastao je kao rezultat pokušaja da se u softverskom inženjerstvu uspostavi konsenzus po pitanju terminologije vezane za procenu kvaliteta proizvoda. Ideja je bila da ovaj model postane svetski standard za procenu kvaliteta softvera. Kasnije su se pojavile brojne proširene verzije ovog standarda. </a:t>
            </a:r>
          </a:p>
          <a:p>
            <a:endParaRPr lang="sr-Latn-BA" sz="2000" dirty="0">
              <a:solidFill>
                <a:schemeClr val="tx1"/>
              </a:solidFill>
              <a:latin typeface="Arial Narrow" pitchFamily="34" charset="0"/>
            </a:endParaRPr>
          </a:p>
          <a:p>
            <a:r>
              <a:rPr lang="sr-Latn-BA" sz="2000" dirty="0">
                <a:solidFill>
                  <a:schemeClr val="tx1"/>
                </a:solidFill>
                <a:latin typeface="Arial Narrow" pitchFamily="34" charset="0"/>
              </a:rPr>
              <a:t>ISO 9126 model, osim modela kvaliteta, definiše i niz uputstava za merenje karakteristika kvaliteta koje se pojavljuju u modelu. </a:t>
            </a:r>
          </a:p>
        </p:txBody>
      </p:sp>
      <p:sp>
        <p:nvSpPr>
          <p:cNvPr id="5" name="object 4">
            <a:extLst>
              <a:ext uri="{FF2B5EF4-FFF2-40B4-BE49-F238E27FC236}">
                <a16:creationId xmlns:a16="http://schemas.microsoft.com/office/drawing/2014/main" id="{315A92D3-2BB7-45A3-8D06-20D56F5374BB}"/>
              </a:ext>
            </a:extLst>
          </p:cNvPr>
          <p:cNvSpPr/>
          <p:nvPr/>
        </p:nvSpPr>
        <p:spPr>
          <a:xfrm>
            <a:off x="172212" y="1412747"/>
            <a:ext cx="8810625" cy="0"/>
          </a:xfrm>
          <a:custGeom>
            <a:avLst/>
            <a:gdLst/>
            <a:ahLst/>
            <a:cxnLst/>
            <a:rect l="l" t="t" r="r" b="b"/>
            <a:pathLst>
              <a:path w="8810625">
                <a:moveTo>
                  <a:pt x="0" y="0"/>
                </a:moveTo>
                <a:lnTo>
                  <a:pt x="8810244" y="0"/>
                </a:lnTo>
              </a:path>
            </a:pathLst>
          </a:custGeom>
          <a:ln w="12192">
            <a:solidFill>
              <a:srgbClr val="CC0000"/>
            </a:solidFill>
          </a:ln>
        </p:spPr>
        <p:txBody>
          <a:bodyPr wrap="square" lIns="0" tIns="0" rIns="0" bIns="0" rtlCol="0"/>
          <a:lstStyle/>
          <a:p>
            <a:endParaRPr>
              <a:solidFill>
                <a:schemeClr val="tx1"/>
              </a:solidFill>
            </a:endParaRPr>
          </a:p>
        </p:txBody>
      </p:sp>
    </p:spTree>
    <p:extLst>
      <p:ext uri="{BB962C8B-B14F-4D97-AF65-F5344CB8AC3E}">
        <p14:creationId xmlns:p14="http://schemas.microsoft.com/office/powerpoint/2010/main" val="22829023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772400" cy="609600"/>
          </a:xfrm>
        </p:spPr>
        <p:txBody>
          <a:bodyPr/>
          <a:lstStyle/>
          <a:p>
            <a:pPr eaLnBrk="1" hangingPunct="1">
              <a:defRPr/>
            </a:pPr>
            <a:r>
              <a:rPr lang="sr-Latn-BA" dirty="0">
                <a:solidFill>
                  <a:schemeClr val="tx1"/>
                </a:solidFill>
                <a:latin typeface="Arial" panose="020B0604020202020204" pitchFamily="34" charset="0"/>
                <a:cs typeface="Arial" panose="020B0604020202020204" pitchFamily="34" charset="0"/>
              </a:rPr>
              <a:t>KVALITET SOFTVERA</a:t>
            </a:r>
            <a:endParaRPr lang="bs-Latn-BA" dirty="0">
              <a:solidFill>
                <a:schemeClr val="tx1"/>
              </a:solidFill>
              <a:latin typeface="Arial" panose="020B0604020202020204" pitchFamily="34" charset="0"/>
              <a:cs typeface="Arial" panose="020B0604020202020204" pitchFamily="34" charset="0"/>
            </a:endParaRPr>
          </a:p>
        </p:txBody>
      </p:sp>
      <p:sp>
        <p:nvSpPr>
          <p:cNvPr id="4100" name="Rectangle 5"/>
          <p:cNvSpPr>
            <a:spLocks noChangeArrowheads="1"/>
          </p:cNvSpPr>
          <p:nvPr/>
        </p:nvSpPr>
        <p:spPr bwMode="auto">
          <a:xfrm>
            <a:off x="685800" y="1524000"/>
            <a:ext cx="8229600" cy="3785652"/>
          </a:xfrm>
          <a:prstGeom prst="rect">
            <a:avLst/>
          </a:prstGeom>
          <a:noFill/>
          <a:ln w="9525">
            <a:noFill/>
            <a:miter lim="800000"/>
            <a:headEnd/>
            <a:tailEnd/>
          </a:ln>
        </p:spPr>
        <p:txBody>
          <a:bodyPr>
            <a:spAutoFit/>
          </a:bodyPr>
          <a:lstStyle/>
          <a:p>
            <a:r>
              <a:rPr lang="sr-Latn-BA" sz="2000" dirty="0">
                <a:solidFill>
                  <a:schemeClr val="tx1"/>
                </a:solidFill>
                <a:latin typeface="Arial Narrow" pitchFamily="34" charset="0"/>
              </a:rPr>
              <a:t>MODELI KVALITETA</a:t>
            </a:r>
          </a:p>
          <a:p>
            <a:r>
              <a:rPr lang="sr-Latn-BA" sz="2000" b="1" dirty="0">
                <a:solidFill>
                  <a:schemeClr val="tx1"/>
                </a:solidFill>
                <a:latin typeface="Arial Narrow" pitchFamily="34" charset="0"/>
              </a:rPr>
              <a:t>Model ISO 9126</a:t>
            </a:r>
          </a:p>
          <a:p>
            <a:r>
              <a:rPr lang="sr-Latn-BA" sz="2000" dirty="0">
                <a:solidFill>
                  <a:schemeClr val="tx1"/>
                </a:solidFill>
                <a:latin typeface="Arial Narrow" pitchFamily="34" charset="0"/>
              </a:rPr>
              <a:t>ISO model ukazuje na tri aspekta kvaliteta softvera:</a:t>
            </a:r>
          </a:p>
          <a:p>
            <a:pPr marL="457200" indent="-457200">
              <a:buFont typeface="+mj-lt"/>
              <a:buAutoNum type="arabicPeriod"/>
            </a:pPr>
            <a:r>
              <a:rPr lang="sr-Latn-BA" sz="2000" dirty="0">
                <a:solidFill>
                  <a:schemeClr val="tx1"/>
                </a:solidFill>
                <a:latin typeface="Arial Narrow" pitchFamily="34" charset="0"/>
              </a:rPr>
              <a:t>Kvalitet sa aspekta upotrebe. Predstavlja korisnički pogled na kvalitet softvera kada je softver u upotrebi u datom okruženju i datom kontekstu. Njime se meri obim u kome korisnici mogu da ostvare svoje ciljeve u datom okruženju, ne vodeći računa o osobinama samog softvera.</a:t>
            </a:r>
          </a:p>
          <a:p>
            <a:pPr marL="457200" indent="-457200">
              <a:buFont typeface="+mj-lt"/>
              <a:buAutoNum type="arabicPeriod"/>
            </a:pPr>
            <a:r>
              <a:rPr lang="sr-Latn-BA" sz="2000" dirty="0">
                <a:solidFill>
                  <a:schemeClr val="tx1"/>
                </a:solidFill>
                <a:latin typeface="Arial Narrow" pitchFamily="34" charset="0"/>
              </a:rPr>
              <a:t>Spoljašnji kvalitet. Određen je ukupnim spoljašnjim karakteristikama softvera koji se izvršava. Obično se meri tokom testiranja u simuliranom okruženju sa simuliranim podacima primenom spoljašnjih metrika.</a:t>
            </a:r>
          </a:p>
          <a:p>
            <a:pPr marL="457200" indent="-457200">
              <a:buFont typeface="+mj-lt"/>
              <a:buAutoNum type="arabicPeriod"/>
            </a:pPr>
            <a:r>
              <a:rPr lang="sr-Latn-BA" sz="2000" dirty="0">
                <a:solidFill>
                  <a:schemeClr val="tx1"/>
                </a:solidFill>
                <a:latin typeface="Arial Narrow" pitchFamily="34" charset="0"/>
              </a:rPr>
              <a:t>Unutrašnji kvalitet. Određen je ukupnim unutrašnjim karakteristikama softvera. Kvalitet softvera se može poboljšati tokom kodiranja, pregledanja i testiranja. </a:t>
            </a:r>
          </a:p>
        </p:txBody>
      </p:sp>
      <p:sp>
        <p:nvSpPr>
          <p:cNvPr id="5" name="object 4">
            <a:extLst>
              <a:ext uri="{FF2B5EF4-FFF2-40B4-BE49-F238E27FC236}">
                <a16:creationId xmlns:a16="http://schemas.microsoft.com/office/drawing/2014/main" id="{3B5EE81E-EBE8-4BCA-BFF8-F720F25686D9}"/>
              </a:ext>
            </a:extLst>
          </p:cNvPr>
          <p:cNvSpPr/>
          <p:nvPr/>
        </p:nvSpPr>
        <p:spPr>
          <a:xfrm>
            <a:off x="172212" y="1412747"/>
            <a:ext cx="8810625" cy="0"/>
          </a:xfrm>
          <a:custGeom>
            <a:avLst/>
            <a:gdLst/>
            <a:ahLst/>
            <a:cxnLst/>
            <a:rect l="l" t="t" r="r" b="b"/>
            <a:pathLst>
              <a:path w="8810625">
                <a:moveTo>
                  <a:pt x="0" y="0"/>
                </a:moveTo>
                <a:lnTo>
                  <a:pt x="8810244" y="0"/>
                </a:lnTo>
              </a:path>
            </a:pathLst>
          </a:custGeom>
          <a:ln w="12192">
            <a:solidFill>
              <a:srgbClr val="CC0000"/>
            </a:solidFill>
          </a:ln>
        </p:spPr>
        <p:txBody>
          <a:bodyPr wrap="square" lIns="0" tIns="0" rIns="0" bIns="0" rtlCol="0"/>
          <a:lstStyle/>
          <a:p>
            <a:endParaRPr>
              <a:solidFill>
                <a:schemeClr val="tx1"/>
              </a:solidFill>
            </a:endParaRPr>
          </a:p>
        </p:txBody>
      </p:sp>
      <p:sp>
        <p:nvSpPr>
          <p:cNvPr id="3" name="Slide Number Placeholder 2">
            <a:extLst>
              <a:ext uri="{FF2B5EF4-FFF2-40B4-BE49-F238E27FC236}">
                <a16:creationId xmlns:a16="http://schemas.microsoft.com/office/drawing/2014/main" id="{6B3FB6BB-CD54-43E9-B639-1F4C5F49BD33}"/>
              </a:ext>
            </a:extLst>
          </p:cNvPr>
          <p:cNvSpPr>
            <a:spLocks noGrp="1"/>
          </p:cNvSpPr>
          <p:nvPr>
            <p:ph type="sldNum" idx="11"/>
          </p:nvPr>
        </p:nvSpPr>
        <p:spPr/>
        <p:txBody>
          <a:bodyPr/>
          <a:lstStyle/>
          <a:p>
            <a:fld id="{461A1485-CE67-4E33-AC6B-AD6433FCB87D}" type="slidenum">
              <a:rPr lang="en-PH" smtClean="0"/>
              <a:pPr/>
              <a:t>16</a:t>
            </a:fld>
            <a:endParaRPr lang="en-PH"/>
          </a:p>
        </p:txBody>
      </p:sp>
    </p:spTree>
    <p:extLst>
      <p:ext uri="{BB962C8B-B14F-4D97-AF65-F5344CB8AC3E}">
        <p14:creationId xmlns:p14="http://schemas.microsoft.com/office/powerpoint/2010/main" val="36455646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772400" cy="609600"/>
          </a:xfrm>
        </p:spPr>
        <p:txBody>
          <a:bodyPr/>
          <a:lstStyle/>
          <a:p>
            <a:pPr eaLnBrk="1" hangingPunct="1">
              <a:defRPr/>
            </a:pPr>
            <a:r>
              <a:rPr lang="sr-Latn-BA" dirty="0">
                <a:solidFill>
                  <a:schemeClr val="tx1"/>
                </a:solidFill>
                <a:latin typeface="Arial" panose="020B0604020202020204" pitchFamily="34" charset="0"/>
                <a:cs typeface="Arial" panose="020B0604020202020204" pitchFamily="34" charset="0"/>
              </a:rPr>
              <a:t>KVALITET SOFTVERA</a:t>
            </a:r>
            <a:endParaRPr lang="bs-Latn-BA" dirty="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pPr>
              <a:defRPr/>
            </a:pPr>
            <a:endParaRPr lang="en-US" dirty="0">
              <a:solidFill>
                <a:schemeClr val="tx1"/>
              </a:solidFill>
            </a:endParaRPr>
          </a:p>
        </p:txBody>
      </p:sp>
      <p:sp>
        <p:nvSpPr>
          <p:cNvPr id="4100" name="Rectangle 5"/>
          <p:cNvSpPr>
            <a:spLocks noChangeArrowheads="1"/>
          </p:cNvSpPr>
          <p:nvPr/>
        </p:nvSpPr>
        <p:spPr bwMode="auto">
          <a:xfrm>
            <a:off x="685800" y="1524000"/>
            <a:ext cx="8229600" cy="4093428"/>
          </a:xfrm>
          <a:prstGeom prst="rect">
            <a:avLst/>
          </a:prstGeom>
          <a:noFill/>
          <a:ln w="9525">
            <a:noFill/>
            <a:miter lim="800000"/>
            <a:headEnd/>
            <a:tailEnd/>
          </a:ln>
        </p:spPr>
        <p:txBody>
          <a:bodyPr>
            <a:spAutoFit/>
          </a:bodyPr>
          <a:lstStyle/>
          <a:p>
            <a:r>
              <a:rPr lang="sr-Latn-BA" sz="2000" dirty="0">
                <a:solidFill>
                  <a:schemeClr val="tx1"/>
                </a:solidFill>
                <a:latin typeface="Arial Narrow" pitchFamily="34" charset="0"/>
              </a:rPr>
              <a:t>MODELI KVALITETA</a:t>
            </a:r>
          </a:p>
          <a:p>
            <a:r>
              <a:rPr lang="sr-Latn-BA" sz="2000" b="1" dirty="0">
                <a:solidFill>
                  <a:schemeClr val="tx1"/>
                </a:solidFill>
                <a:latin typeface="Arial Narrow" pitchFamily="34" charset="0"/>
              </a:rPr>
              <a:t>Model ISO 9126</a:t>
            </a:r>
          </a:p>
          <a:p>
            <a:r>
              <a:rPr lang="sr-Latn-BA" sz="2000" dirty="0">
                <a:solidFill>
                  <a:schemeClr val="tx1"/>
                </a:solidFill>
                <a:latin typeface="Arial Narrow" pitchFamily="34" charset="0"/>
              </a:rPr>
              <a:t>Navedeni aspekti su međusobno povezani. Atributi bitni za unutrašnji kvalitet utiču na atribute spoljašnjeg kvaliteta, a oni, dalje, utiču na atribute kvaliteta sa aspekta upotrebe. </a:t>
            </a:r>
          </a:p>
          <a:p>
            <a:endParaRPr lang="sr-Latn-BA" sz="2000" dirty="0">
              <a:solidFill>
                <a:schemeClr val="tx1"/>
              </a:solidFill>
              <a:latin typeface="Arial Narrow" pitchFamily="34" charset="0"/>
            </a:endParaRPr>
          </a:p>
          <a:p>
            <a:r>
              <a:rPr lang="sr-Latn-BA" sz="2000" dirty="0">
                <a:solidFill>
                  <a:schemeClr val="tx1"/>
                </a:solidFill>
                <a:latin typeface="Arial Narrow" pitchFamily="34" charset="0"/>
              </a:rPr>
              <a:t>ISO 9126 se može smatrati dvodelnim modelom kvaliteta, koga čine sledeći delovi:</a:t>
            </a:r>
          </a:p>
          <a:p>
            <a:pPr marL="457200" indent="-457200">
              <a:buFont typeface="+mj-lt"/>
              <a:buAutoNum type="arabicPeriod"/>
            </a:pPr>
            <a:r>
              <a:rPr lang="sr-Latn-BA" sz="2000" dirty="0">
                <a:solidFill>
                  <a:schemeClr val="tx1"/>
                </a:solidFill>
                <a:latin typeface="Arial Narrow" pitchFamily="34" charset="0"/>
              </a:rPr>
              <a:t>Spoljašnji i unutrašnji model kvaliteta.</a:t>
            </a:r>
          </a:p>
          <a:p>
            <a:pPr marL="457200" indent="-457200">
              <a:buFont typeface="+mj-lt"/>
              <a:buAutoNum type="arabicPeriod"/>
            </a:pPr>
            <a:r>
              <a:rPr lang="sr-Latn-BA" sz="2000" dirty="0">
                <a:solidFill>
                  <a:schemeClr val="tx1"/>
                </a:solidFill>
                <a:latin typeface="Arial Narrow" pitchFamily="34" charset="0"/>
              </a:rPr>
              <a:t>Model kvaliteta upotrebe.</a:t>
            </a:r>
          </a:p>
          <a:p>
            <a:r>
              <a:rPr lang="sr-Latn-BA" sz="2000" dirty="0">
                <a:solidFill>
                  <a:schemeClr val="tx1"/>
                </a:solidFill>
                <a:latin typeface="Arial Narrow" pitchFamily="34" charset="0"/>
              </a:rPr>
              <a:t> </a:t>
            </a:r>
          </a:p>
          <a:p>
            <a:r>
              <a:rPr lang="sr-Latn-BA" sz="2000" dirty="0">
                <a:solidFill>
                  <a:schemeClr val="tx1"/>
                </a:solidFill>
                <a:latin typeface="Arial Narrow" pitchFamily="34" charset="0"/>
              </a:rPr>
              <a:t>Spoljašnji i unutrašnji model kvaliteta se zasniva na McCall-ovom i Boehmovom modelu. To je model koga čine tri nivoa. Prvi nivo sadrži 6 karakteristika kvaliteta, drugi 27 podkarakteristika kvaliteta, a treći mere kvaliteta.</a:t>
            </a:r>
          </a:p>
        </p:txBody>
      </p:sp>
      <p:sp>
        <p:nvSpPr>
          <p:cNvPr id="5" name="object 4">
            <a:extLst>
              <a:ext uri="{FF2B5EF4-FFF2-40B4-BE49-F238E27FC236}">
                <a16:creationId xmlns:a16="http://schemas.microsoft.com/office/drawing/2014/main" id="{20069776-AE5F-4021-9467-7DF640B46271}"/>
              </a:ext>
            </a:extLst>
          </p:cNvPr>
          <p:cNvSpPr/>
          <p:nvPr/>
        </p:nvSpPr>
        <p:spPr>
          <a:xfrm>
            <a:off x="172212" y="1412747"/>
            <a:ext cx="8810625" cy="0"/>
          </a:xfrm>
          <a:custGeom>
            <a:avLst/>
            <a:gdLst/>
            <a:ahLst/>
            <a:cxnLst/>
            <a:rect l="l" t="t" r="r" b="b"/>
            <a:pathLst>
              <a:path w="8810625">
                <a:moveTo>
                  <a:pt x="0" y="0"/>
                </a:moveTo>
                <a:lnTo>
                  <a:pt x="8810244" y="0"/>
                </a:lnTo>
              </a:path>
            </a:pathLst>
          </a:custGeom>
          <a:ln w="12192">
            <a:solidFill>
              <a:srgbClr val="CC0000"/>
            </a:solidFill>
          </a:ln>
        </p:spPr>
        <p:txBody>
          <a:bodyPr wrap="square" lIns="0" tIns="0" rIns="0" bIns="0" rtlCol="0"/>
          <a:lstStyle/>
          <a:p>
            <a:endParaRPr>
              <a:solidFill>
                <a:schemeClr val="tx1"/>
              </a:solidFill>
            </a:endParaRPr>
          </a:p>
        </p:txBody>
      </p:sp>
    </p:spTree>
    <p:extLst>
      <p:ext uri="{BB962C8B-B14F-4D97-AF65-F5344CB8AC3E}">
        <p14:creationId xmlns:p14="http://schemas.microsoft.com/office/powerpoint/2010/main" val="25836012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772400" cy="609600"/>
          </a:xfrm>
        </p:spPr>
        <p:txBody>
          <a:bodyPr/>
          <a:lstStyle/>
          <a:p>
            <a:pPr eaLnBrk="1" hangingPunct="1">
              <a:defRPr/>
            </a:pPr>
            <a:r>
              <a:rPr lang="sr-Latn-BA" dirty="0">
                <a:solidFill>
                  <a:schemeClr val="tx1"/>
                </a:solidFill>
                <a:latin typeface="Arial" panose="020B0604020202020204" pitchFamily="34" charset="0"/>
                <a:cs typeface="Arial" panose="020B0604020202020204" pitchFamily="34" charset="0"/>
              </a:rPr>
              <a:t>KVALITET SOFTVERA</a:t>
            </a:r>
            <a:endParaRPr lang="bs-Latn-BA" dirty="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pPr>
              <a:defRPr/>
            </a:pPr>
            <a:endParaRPr lang="en-US" dirty="0">
              <a:solidFill>
                <a:schemeClr val="tx1"/>
              </a:solidFill>
            </a:endParaRPr>
          </a:p>
        </p:txBody>
      </p:sp>
      <p:sp>
        <p:nvSpPr>
          <p:cNvPr id="4100" name="Rectangle 5"/>
          <p:cNvSpPr>
            <a:spLocks noChangeArrowheads="1"/>
          </p:cNvSpPr>
          <p:nvPr/>
        </p:nvSpPr>
        <p:spPr bwMode="auto">
          <a:xfrm>
            <a:off x="685800" y="1524000"/>
            <a:ext cx="8229600" cy="4401205"/>
          </a:xfrm>
          <a:prstGeom prst="rect">
            <a:avLst/>
          </a:prstGeom>
          <a:noFill/>
          <a:ln w="9525">
            <a:noFill/>
            <a:miter lim="800000"/>
            <a:headEnd/>
            <a:tailEnd/>
          </a:ln>
        </p:spPr>
        <p:txBody>
          <a:bodyPr>
            <a:spAutoFit/>
          </a:bodyPr>
          <a:lstStyle/>
          <a:p>
            <a:r>
              <a:rPr lang="sr-Latn-BA" sz="2000" dirty="0">
                <a:solidFill>
                  <a:schemeClr val="tx1"/>
                </a:solidFill>
                <a:latin typeface="Arial Narrow" pitchFamily="34" charset="0"/>
              </a:rPr>
              <a:t>MODELI KVALITETA</a:t>
            </a:r>
          </a:p>
          <a:p>
            <a:r>
              <a:rPr lang="sr-Latn-BA" sz="2000" b="1" dirty="0">
                <a:solidFill>
                  <a:schemeClr val="tx1"/>
                </a:solidFill>
                <a:latin typeface="Arial Narrow" pitchFamily="34" charset="0"/>
              </a:rPr>
              <a:t>Model ISO 9126</a:t>
            </a:r>
          </a:p>
          <a:p>
            <a:r>
              <a:rPr lang="sr-Latn-BA" sz="2000" dirty="0">
                <a:solidFill>
                  <a:schemeClr val="tx1"/>
                </a:solidFill>
                <a:latin typeface="Arial Narrow" pitchFamily="34" charset="0"/>
              </a:rPr>
              <a:t>U okviru standarda, predloženo je više od 100 mera spoljašnjih i unutrašnjih karakteristika, mada taj skup nije potpun, već se mogu koristiti i druge mere. Ove mere su opisane u više dokumenata.</a:t>
            </a:r>
          </a:p>
          <a:p>
            <a:endParaRPr lang="sr-Latn-BA" sz="2000" dirty="0">
              <a:solidFill>
                <a:schemeClr val="tx1"/>
              </a:solidFill>
              <a:latin typeface="Arial Narrow" pitchFamily="34" charset="0"/>
            </a:endParaRPr>
          </a:p>
          <a:p>
            <a:r>
              <a:rPr lang="sr-Latn-BA" sz="2000" dirty="0">
                <a:solidFill>
                  <a:schemeClr val="tx1"/>
                </a:solidFill>
                <a:latin typeface="Arial Narrow" pitchFamily="34" charset="0"/>
              </a:rPr>
              <a:t>Iz sadržaja modela može se zapaziti da se svaka podkarakteristika odnosi na tačno jednu karakteristiku (što nije slučaj kod McCall-ovog i Boehmovog modela). Osim toga, podkarakteristikama je opisan korisnikov pogled na softver, a ne interni pogled projektanta. Model kvaliteta upotrebe sadrži četiri karakteristike kvaliteta vezane za </a:t>
            </a:r>
            <a:r>
              <a:rPr lang="sr-Latn-BA" sz="2000">
                <a:solidFill>
                  <a:schemeClr val="tx1"/>
                </a:solidFill>
                <a:latin typeface="Arial Narrow" pitchFamily="34" charset="0"/>
              </a:rPr>
              <a:t>upotrebu softvera: efektivnost, produktivnost, bezbednost i zadovoljstvo.</a:t>
            </a:r>
          </a:p>
          <a:p>
            <a:endParaRPr lang="sr-Latn-BA" sz="2000" dirty="0">
              <a:solidFill>
                <a:schemeClr val="tx1"/>
              </a:solidFill>
              <a:latin typeface="Arial Narrow" pitchFamily="34" charset="0"/>
            </a:endParaRPr>
          </a:p>
          <a:p>
            <a:endParaRPr lang="sr-Latn-BA" sz="2000" dirty="0">
              <a:solidFill>
                <a:schemeClr val="tx1"/>
              </a:solidFill>
              <a:latin typeface="Arial Narrow" pitchFamily="34" charset="0"/>
            </a:endParaRPr>
          </a:p>
          <a:p>
            <a:endParaRPr lang="sr-Latn-BA" sz="2000" dirty="0">
              <a:solidFill>
                <a:schemeClr val="tx1"/>
              </a:solidFill>
              <a:latin typeface="Arial Narrow" pitchFamily="34" charset="0"/>
            </a:endParaRPr>
          </a:p>
        </p:txBody>
      </p:sp>
      <p:sp>
        <p:nvSpPr>
          <p:cNvPr id="5" name="object 4">
            <a:extLst>
              <a:ext uri="{FF2B5EF4-FFF2-40B4-BE49-F238E27FC236}">
                <a16:creationId xmlns:a16="http://schemas.microsoft.com/office/drawing/2014/main" id="{ADEAF68D-4B04-4A5E-BC5C-6A625229B68E}"/>
              </a:ext>
            </a:extLst>
          </p:cNvPr>
          <p:cNvSpPr/>
          <p:nvPr/>
        </p:nvSpPr>
        <p:spPr>
          <a:xfrm>
            <a:off x="172212" y="1412747"/>
            <a:ext cx="8810625" cy="0"/>
          </a:xfrm>
          <a:custGeom>
            <a:avLst/>
            <a:gdLst/>
            <a:ahLst/>
            <a:cxnLst/>
            <a:rect l="l" t="t" r="r" b="b"/>
            <a:pathLst>
              <a:path w="8810625">
                <a:moveTo>
                  <a:pt x="0" y="0"/>
                </a:moveTo>
                <a:lnTo>
                  <a:pt x="8810244" y="0"/>
                </a:lnTo>
              </a:path>
            </a:pathLst>
          </a:custGeom>
          <a:ln w="12192">
            <a:solidFill>
              <a:srgbClr val="CC0000"/>
            </a:solidFill>
          </a:ln>
        </p:spPr>
        <p:txBody>
          <a:bodyPr wrap="square" lIns="0" tIns="0" rIns="0" bIns="0" rtlCol="0"/>
          <a:lstStyle/>
          <a:p>
            <a:endParaRPr>
              <a:solidFill>
                <a:schemeClr val="tx1"/>
              </a:solidFill>
            </a:endParaRPr>
          </a:p>
        </p:txBody>
      </p:sp>
    </p:spTree>
    <p:extLst>
      <p:ext uri="{BB962C8B-B14F-4D97-AF65-F5344CB8AC3E}">
        <p14:creationId xmlns:p14="http://schemas.microsoft.com/office/powerpoint/2010/main" val="7386333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772400" cy="609600"/>
          </a:xfrm>
        </p:spPr>
        <p:txBody>
          <a:bodyPr/>
          <a:lstStyle/>
          <a:p>
            <a:pPr eaLnBrk="1" hangingPunct="1">
              <a:defRPr/>
            </a:pPr>
            <a:r>
              <a:rPr lang="sr-Latn-BA">
                <a:solidFill>
                  <a:schemeClr val="bg2">
                    <a:lumMod val="50000"/>
                  </a:schemeClr>
                </a:solidFill>
                <a:latin typeface="Arial" panose="020B0604020202020204" pitchFamily="34" charset="0"/>
                <a:cs typeface="Arial" panose="020B0604020202020204" pitchFamily="34" charset="0"/>
              </a:rPr>
              <a:t>KVALITET SOFTVERA</a:t>
            </a:r>
            <a:endParaRPr lang="bs-Latn-BA" dirty="0">
              <a:solidFill>
                <a:schemeClr val="bg2">
                  <a:lumMod val="50000"/>
                </a:schemeClr>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pPr>
              <a:defRPr/>
            </a:pPr>
            <a:fld id="{73F559E9-FA6F-421E-A95C-FE72BB8D084F}" type="slidenum">
              <a:rPr lang="en-US" smtClean="0"/>
              <a:pPr>
                <a:defRPr/>
              </a:pPr>
              <a:t>2</a:t>
            </a:fld>
            <a:endParaRPr lang="en-US" dirty="0"/>
          </a:p>
        </p:txBody>
      </p:sp>
      <p:sp>
        <p:nvSpPr>
          <p:cNvPr id="4100" name="Rectangle 5"/>
          <p:cNvSpPr>
            <a:spLocks noChangeArrowheads="1"/>
          </p:cNvSpPr>
          <p:nvPr/>
        </p:nvSpPr>
        <p:spPr bwMode="auto">
          <a:xfrm>
            <a:off x="685800" y="1524000"/>
            <a:ext cx="8229600" cy="3785652"/>
          </a:xfrm>
          <a:prstGeom prst="rect">
            <a:avLst/>
          </a:prstGeom>
          <a:noFill/>
          <a:ln w="9525">
            <a:noFill/>
            <a:miter lim="800000"/>
            <a:headEnd/>
            <a:tailEnd/>
          </a:ln>
        </p:spPr>
        <p:txBody>
          <a:bodyPr>
            <a:spAutoFit/>
          </a:bodyPr>
          <a:lstStyle/>
          <a:p>
            <a:r>
              <a:rPr lang="sr-Latn-BA" sz="2000" dirty="0">
                <a:solidFill>
                  <a:schemeClr val="tx1"/>
                </a:solidFill>
                <a:latin typeface="Arial Narrow" pitchFamily="34" charset="0"/>
              </a:rPr>
              <a:t>U razvoju softvera primenjuju se različiti postupci, tehnike, metode i alati da bi se postigao postavljeni cilj, tj. dobilo softversko rešenje zadatog problema. Donošenje brojnih odluka predstavlja sastavni deo procesa razvoja. Odlučivanje je prisutno pri izboru tehnika razvoja, izboru alata, resursa, itd.  Pri donošenju odluke, uvek se može postaviti pitanje da li je jedna tehnika bolja od druge, da li je efikasniji jedan ili drugi metod, i sl.  </a:t>
            </a:r>
          </a:p>
          <a:p>
            <a:endParaRPr lang="sr-Latn-BA" sz="2000" dirty="0">
              <a:solidFill>
                <a:schemeClr val="tx1"/>
              </a:solidFill>
              <a:latin typeface="Arial Narrow" pitchFamily="34" charset="0"/>
            </a:endParaRPr>
          </a:p>
          <a:p>
            <a:r>
              <a:rPr lang="sr-Latn-BA" sz="2000" dirty="0">
                <a:solidFill>
                  <a:schemeClr val="tx1"/>
                </a:solidFill>
                <a:latin typeface="Arial Narrow" pitchFamily="34" charset="0"/>
              </a:rPr>
              <a:t>Nakon završetka softverskog proizvoda, potrebno je proceniti njegov kvalitet. On se procenjuje sa različith aspekata, koji uključuju ne samo proizvod, već i proces njegovog razvoja (ispravnost donetih odluka), njegovu primenu, korišćene resurse, i dr. Procenom kvaliteta se utvrđuje ispunjenost postavljenih funkcionalnih zahteva, stepen produktivnosti, performanse sistema i druge nefunkcionalne osobine.</a:t>
            </a:r>
          </a:p>
        </p:txBody>
      </p:sp>
      <p:sp>
        <p:nvSpPr>
          <p:cNvPr id="5" name="object 4">
            <a:extLst>
              <a:ext uri="{FF2B5EF4-FFF2-40B4-BE49-F238E27FC236}">
                <a16:creationId xmlns:a16="http://schemas.microsoft.com/office/drawing/2014/main" id="{894B61BF-26A9-41EC-B1CF-C842E6B6E722}"/>
              </a:ext>
            </a:extLst>
          </p:cNvPr>
          <p:cNvSpPr/>
          <p:nvPr/>
        </p:nvSpPr>
        <p:spPr>
          <a:xfrm>
            <a:off x="172212" y="1412747"/>
            <a:ext cx="8810625" cy="0"/>
          </a:xfrm>
          <a:custGeom>
            <a:avLst/>
            <a:gdLst/>
            <a:ahLst/>
            <a:cxnLst/>
            <a:rect l="l" t="t" r="r" b="b"/>
            <a:pathLst>
              <a:path w="8810625">
                <a:moveTo>
                  <a:pt x="0" y="0"/>
                </a:moveTo>
                <a:lnTo>
                  <a:pt x="8810244" y="0"/>
                </a:lnTo>
              </a:path>
            </a:pathLst>
          </a:custGeom>
          <a:ln w="12192">
            <a:solidFill>
              <a:srgbClr val="CC0000"/>
            </a:solidFill>
          </a:ln>
        </p:spPr>
        <p:txBody>
          <a:bodyPr wrap="square" lIns="0" tIns="0" rIns="0" bIns="0" rtlCol="0"/>
          <a:lstStyle/>
          <a:p>
            <a:endParaRPr>
              <a:solidFill>
                <a:schemeClr val="tx1"/>
              </a:solidFill>
            </a:endParaRPr>
          </a:p>
        </p:txBody>
      </p:sp>
    </p:spTree>
    <p:extLst>
      <p:ext uri="{BB962C8B-B14F-4D97-AF65-F5344CB8AC3E}">
        <p14:creationId xmlns:p14="http://schemas.microsoft.com/office/powerpoint/2010/main" val="2424935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772400" cy="609600"/>
          </a:xfrm>
        </p:spPr>
        <p:txBody>
          <a:bodyPr/>
          <a:lstStyle/>
          <a:p>
            <a:pPr eaLnBrk="1" hangingPunct="1">
              <a:defRPr/>
            </a:pPr>
            <a:r>
              <a:rPr lang="sr-Latn-BA">
                <a:solidFill>
                  <a:schemeClr val="tx1"/>
                </a:solidFill>
                <a:latin typeface="Arial" panose="020B0604020202020204" pitchFamily="34" charset="0"/>
                <a:cs typeface="Arial" panose="020B0604020202020204" pitchFamily="34" charset="0"/>
              </a:rPr>
              <a:t>KVALITET SOFTVERA</a:t>
            </a:r>
            <a:endParaRPr lang="bs-Latn-BA" dirty="0">
              <a:solidFill>
                <a:schemeClr val="tx1"/>
              </a:solidFill>
              <a:latin typeface="Arial" panose="020B0604020202020204" pitchFamily="34" charset="0"/>
              <a:cs typeface="Arial" panose="020B0604020202020204" pitchFamily="34" charset="0"/>
            </a:endParaRPr>
          </a:p>
        </p:txBody>
      </p:sp>
      <p:sp>
        <p:nvSpPr>
          <p:cNvPr id="4100" name="Rectangle 5"/>
          <p:cNvSpPr>
            <a:spLocks noChangeArrowheads="1"/>
          </p:cNvSpPr>
          <p:nvPr/>
        </p:nvSpPr>
        <p:spPr bwMode="auto">
          <a:xfrm>
            <a:off x="685800" y="1524000"/>
            <a:ext cx="8229600" cy="3477875"/>
          </a:xfrm>
          <a:prstGeom prst="rect">
            <a:avLst/>
          </a:prstGeom>
          <a:noFill/>
          <a:ln w="9525">
            <a:noFill/>
            <a:miter lim="800000"/>
            <a:headEnd/>
            <a:tailEnd/>
          </a:ln>
        </p:spPr>
        <p:txBody>
          <a:bodyPr>
            <a:spAutoFit/>
          </a:bodyPr>
          <a:lstStyle/>
          <a:p>
            <a:r>
              <a:rPr lang="sr-Latn-BA" sz="2000" dirty="0">
                <a:solidFill>
                  <a:schemeClr val="tx1"/>
                </a:solidFill>
                <a:latin typeface="Arial Narrow" pitchFamily="34" charset="0"/>
              </a:rPr>
              <a:t>POGLEDI NA KVALITET SOFTVERA</a:t>
            </a:r>
          </a:p>
          <a:p>
            <a:endParaRPr lang="sr-Latn-BA" sz="2000" dirty="0">
              <a:solidFill>
                <a:schemeClr val="tx1"/>
              </a:solidFill>
              <a:latin typeface="Arial Narrow" pitchFamily="34" charset="0"/>
            </a:endParaRPr>
          </a:p>
          <a:p>
            <a:r>
              <a:rPr lang="sr-Latn-BA" sz="2000" dirty="0">
                <a:solidFill>
                  <a:schemeClr val="tx1"/>
                </a:solidFill>
                <a:latin typeface="Arial Narrow" pitchFamily="34" charset="0"/>
              </a:rPr>
              <a:t>Procena kvaliteta softverskog proizvoda zavisi od konteksta u kome se proizvod posmatra. Isti nedostatak se ne može tretirati na isti način u svakom softveru. Na primer, nedostatak u softveru za obradu teksta nema isti značaj, a ni posledice, kao kada se pojavi u softveru namenjenom zaštiti podataka, gde može da ugrozi ceo sistem.</a:t>
            </a:r>
          </a:p>
          <a:p>
            <a:endParaRPr lang="sr-Latn-BA" sz="2000" dirty="0">
              <a:solidFill>
                <a:schemeClr val="tx1"/>
              </a:solidFill>
              <a:latin typeface="Arial Narrow" pitchFamily="34" charset="0"/>
            </a:endParaRPr>
          </a:p>
          <a:p>
            <a:r>
              <a:rPr lang="sr-Latn-BA" sz="2000" dirty="0">
                <a:solidFill>
                  <a:schemeClr val="tx1"/>
                </a:solidFill>
                <a:latin typeface="Arial Narrow" pitchFamily="34" charset="0"/>
              </a:rPr>
              <a:t>U zavisnosti od gledišta, kvalitet softvera se može posmatrati na tri načina: kroz kvalitet proizvoda, kvalitet postupka izrade proizvoda i kvalitet sa stanovišta poslovnog okruženja u kome se softver koristi.</a:t>
            </a:r>
          </a:p>
        </p:txBody>
      </p:sp>
      <p:sp>
        <p:nvSpPr>
          <p:cNvPr id="5" name="object 4">
            <a:extLst>
              <a:ext uri="{FF2B5EF4-FFF2-40B4-BE49-F238E27FC236}">
                <a16:creationId xmlns:a16="http://schemas.microsoft.com/office/drawing/2014/main" id="{47EEC00B-B161-45A9-9DB0-15E6584E32DE}"/>
              </a:ext>
            </a:extLst>
          </p:cNvPr>
          <p:cNvSpPr/>
          <p:nvPr/>
        </p:nvSpPr>
        <p:spPr>
          <a:xfrm>
            <a:off x="172212" y="1412747"/>
            <a:ext cx="8810625" cy="0"/>
          </a:xfrm>
          <a:custGeom>
            <a:avLst/>
            <a:gdLst/>
            <a:ahLst/>
            <a:cxnLst/>
            <a:rect l="l" t="t" r="r" b="b"/>
            <a:pathLst>
              <a:path w="8810625">
                <a:moveTo>
                  <a:pt x="0" y="0"/>
                </a:moveTo>
                <a:lnTo>
                  <a:pt x="8810244" y="0"/>
                </a:lnTo>
              </a:path>
            </a:pathLst>
          </a:custGeom>
          <a:ln w="12192">
            <a:solidFill>
              <a:srgbClr val="CC0000"/>
            </a:solidFill>
          </a:ln>
        </p:spPr>
        <p:txBody>
          <a:bodyPr wrap="square" lIns="0" tIns="0" rIns="0" bIns="0" rtlCol="0"/>
          <a:lstStyle/>
          <a:p>
            <a:endParaRPr>
              <a:solidFill>
                <a:schemeClr val="tx1"/>
              </a:solidFill>
            </a:endParaRPr>
          </a:p>
        </p:txBody>
      </p:sp>
    </p:spTree>
    <p:extLst>
      <p:ext uri="{BB962C8B-B14F-4D97-AF65-F5344CB8AC3E}">
        <p14:creationId xmlns:p14="http://schemas.microsoft.com/office/powerpoint/2010/main" val="13292487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772400" cy="609600"/>
          </a:xfrm>
        </p:spPr>
        <p:txBody>
          <a:bodyPr/>
          <a:lstStyle/>
          <a:p>
            <a:pPr eaLnBrk="1" hangingPunct="1">
              <a:defRPr/>
            </a:pPr>
            <a:r>
              <a:rPr lang="sr-Latn-BA" dirty="0">
                <a:solidFill>
                  <a:schemeClr val="tx1"/>
                </a:solidFill>
                <a:latin typeface="Arial" panose="020B0604020202020204" pitchFamily="34" charset="0"/>
                <a:cs typeface="Arial" panose="020B0604020202020204" pitchFamily="34" charset="0"/>
              </a:rPr>
              <a:t>KVALITET SOFTVERA</a:t>
            </a:r>
            <a:endParaRPr lang="bs-Latn-BA" dirty="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pPr>
              <a:defRPr/>
            </a:pPr>
            <a:endParaRPr lang="en-US" dirty="0">
              <a:solidFill>
                <a:schemeClr val="tx1"/>
              </a:solidFill>
            </a:endParaRPr>
          </a:p>
        </p:txBody>
      </p:sp>
      <p:sp>
        <p:nvSpPr>
          <p:cNvPr id="4100" name="Rectangle 5"/>
          <p:cNvSpPr>
            <a:spLocks noChangeArrowheads="1"/>
          </p:cNvSpPr>
          <p:nvPr/>
        </p:nvSpPr>
        <p:spPr bwMode="auto">
          <a:xfrm>
            <a:off x="685800" y="1524000"/>
            <a:ext cx="8229600" cy="3785652"/>
          </a:xfrm>
          <a:prstGeom prst="rect">
            <a:avLst/>
          </a:prstGeom>
          <a:noFill/>
          <a:ln w="9525">
            <a:noFill/>
            <a:miter lim="800000"/>
            <a:headEnd/>
            <a:tailEnd/>
          </a:ln>
        </p:spPr>
        <p:txBody>
          <a:bodyPr>
            <a:spAutoFit/>
          </a:bodyPr>
          <a:lstStyle/>
          <a:p>
            <a:r>
              <a:rPr lang="sr-Latn-BA" sz="2000" dirty="0">
                <a:solidFill>
                  <a:schemeClr val="tx1"/>
                </a:solidFill>
                <a:latin typeface="Arial Narrow" pitchFamily="34" charset="0"/>
              </a:rPr>
              <a:t>POGLEDI NA KVALITET SOFTVERA</a:t>
            </a:r>
          </a:p>
          <a:p>
            <a:r>
              <a:rPr lang="sr-Latn-BA" sz="2000" b="1" dirty="0">
                <a:solidFill>
                  <a:schemeClr val="tx1"/>
                </a:solidFill>
                <a:latin typeface="Arial Narrow" pitchFamily="34" charset="0"/>
              </a:rPr>
              <a:t>Kvalitet proizvoda</a:t>
            </a:r>
          </a:p>
          <a:p>
            <a:r>
              <a:rPr lang="sr-Latn-BA" sz="2000" dirty="0">
                <a:solidFill>
                  <a:schemeClr val="tx1"/>
                </a:solidFill>
                <a:latin typeface="Arial Narrow" pitchFamily="34" charset="0"/>
              </a:rPr>
              <a:t>Procena kvaliteta proizvoda podrazumeva utvrđivanje da li je softver kvalitetan ili nije na osnovu njegovih karakteristika. Međutim, ako bi se isti softver dao većem broju osoba da procene njegov kvalitet, one bi pri tome verovatno razmatrale različite karakteristike. To je tako zato što svako posmatra softver sa svog stanovišta.  </a:t>
            </a:r>
          </a:p>
          <a:p>
            <a:endParaRPr lang="sr-Latn-BA" sz="2000" dirty="0">
              <a:solidFill>
                <a:schemeClr val="tx1"/>
              </a:solidFill>
              <a:latin typeface="Arial Narrow" pitchFamily="34" charset="0"/>
            </a:endParaRPr>
          </a:p>
          <a:p>
            <a:r>
              <a:rPr lang="sr-Latn-BA" sz="2000" dirty="0">
                <a:solidFill>
                  <a:schemeClr val="tx1"/>
                </a:solidFill>
                <a:latin typeface="Arial Narrow" pitchFamily="34" charset="0"/>
              </a:rPr>
              <a:t>Za korisnika, softver je kvalitetan ako ima potrebnu funkcionalnost, jednostavnu obuku i lako se koristi. Može se reći da korisnik posmatra softver „spolja“, tj. sa aspekta upotrebe. Kada meri kvalitet softvera, korisnik procenjuje broj otkaza, kao i vrste otkaza. Često otkaze klasifikuje u minorne, glavne i otkaze sa katastrofalnim posledicama. Što je veći broj katastrofalnih i glavnih otkaza, softver je nekvalitetniji. </a:t>
            </a:r>
          </a:p>
        </p:txBody>
      </p:sp>
      <p:sp>
        <p:nvSpPr>
          <p:cNvPr id="5" name="object 4">
            <a:extLst>
              <a:ext uri="{FF2B5EF4-FFF2-40B4-BE49-F238E27FC236}">
                <a16:creationId xmlns:a16="http://schemas.microsoft.com/office/drawing/2014/main" id="{BEAE6B7E-0125-4FE1-9524-C85B1AEBBB02}"/>
              </a:ext>
            </a:extLst>
          </p:cNvPr>
          <p:cNvSpPr/>
          <p:nvPr/>
        </p:nvSpPr>
        <p:spPr>
          <a:xfrm>
            <a:off x="172212" y="1412747"/>
            <a:ext cx="8810625" cy="0"/>
          </a:xfrm>
          <a:custGeom>
            <a:avLst/>
            <a:gdLst/>
            <a:ahLst/>
            <a:cxnLst/>
            <a:rect l="l" t="t" r="r" b="b"/>
            <a:pathLst>
              <a:path w="8810625">
                <a:moveTo>
                  <a:pt x="0" y="0"/>
                </a:moveTo>
                <a:lnTo>
                  <a:pt x="8810244" y="0"/>
                </a:lnTo>
              </a:path>
            </a:pathLst>
          </a:custGeom>
          <a:ln w="12192">
            <a:solidFill>
              <a:srgbClr val="CC0000"/>
            </a:solidFill>
          </a:ln>
        </p:spPr>
        <p:txBody>
          <a:bodyPr wrap="square" lIns="0" tIns="0" rIns="0" bIns="0" rtlCol="0"/>
          <a:lstStyle/>
          <a:p>
            <a:endParaRPr>
              <a:solidFill>
                <a:schemeClr val="tx1"/>
              </a:solidFill>
            </a:endParaRPr>
          </a:p>
        </p:txBody>
      </p:sp>
    </p:spTree>
    <p:extLst>
      <p:ext uri="{BB962C8B-B14F-4D97-AF65-F5344CB8AC3E}">
        <p14:creationId xmlns:p14="http://schemas.microsoft.com/office/powerpoint/2010/main" val="33383705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772400" cy="609600"/>
          </a:xfrm>
        </p:spPr>
        <p:txBody>
          <a:bodyPr/>
          <a:lstStyle/>
          <a:p>
            <a:pPr eaLnBrk="1" hangingPunct="1">
              <a:defRPr/>
            </a:pPr>
            <a:r>
              <a:rPr lang="sr-Latn-BA" dirty="0">
                <a:solidFill>
                  <a:schemeClr val="bg2">
                    <a:lumMod val="50000"/>
                  </a:schemeClr>
                </a:solidFill>
                <a:latin typeface="Arial" panose="020B0604020202020204" pitchFamily="34" charset="0"/>
                <a:cs typeface="Arial" panose="020B0604020202020204" pitchFamily="34" charset="0"/>
              </a:rPr>
              <a:t>KVALITET SOFTVERA</a:t>
            </a:r>
            <a:endParaRPr lang="bs-Latn-BA" dirty="0">
              <a:solidFill>
                <a:schemeClr val="bg2">
                  <a:lumMod val="50000"/>
                </a:schemeClr>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pPr>
              <a:defRPr/>
            </a:pPr>
            <a:fld id="{73F559E9-FA6F-421E-A95C-FE72BB8D084F}" type="slidenum">
              <a:rPr lang="en-US" smtClean="0"/>
              <a:pPr>
                <a:defRPr/>
              </a:pPr>
              <a:t>5</a:t>
            </a:fld>
            <a:endParaRPr lang="en-US" dirty="0"/>
          </a:p>
        </p:txBody>
      </p:sp>
      <p:sp>
        <p:nvSpPr>
          <p:cNvPr id="4100" name="Rectangle 5"/>
          <p:cNvSpPr>
            <a:spLocks noChangeArrowheads="1"/>
          </p:cNvSpPr>
          <p:nvPr/>
        </p:nvSpPr>
        <p:spPr bwMode="auto">
          <a:xfrm>
            <a:off x="685800" y="1524000"/>
            <a:ext cx="8229600" cy="4708981"/>
          </a:xfrm>
          <a:prstGeom prst="rect">
            <a:avLst/>
          </a:prstGeom>
          <a:noFill/>
          <a:ln w="9525">
            <a:noFill/>
            <a:miter lim="800000"/>
            <a:headEnd/>
            <a:tailEnd/>
          </a:ln>
        </p:spPr>
        <p:txBody>
          <a:bodyPr>
            <a:spAutoFit/>
          </a:bodyPr>
          <a:lstStyle/>
          <a:p>
            <a:r>
              <a:rPr lang="sr-Latn-BA" sz="2000" dirty="0">
                <a:solidFill>
                  <a:schemeClr val="tx1"/>
                </a:solidFill>
                <a:latin typeface="Arial Narrow" pitchFamily="34" charset="0"/>
              </a:rPr>
              <a:t>POGLEDI NA KVALITET SOFTVERA</a:t>
            </a:r>
          </a:p>
          <a:p>
            <a:r>
              <a:rPr lang="sr-Latn-BA" sz="2000" b="1" dirty="0">
                <a:solidFill>
                  <a:schemeClr val="tx1"/>
                </a:solidFill>
                <a:latin typeface="Arial Narrow" pitchFamily="34" charset="0"/>
              </a:rPr>
              <a:t>Kvalitet procesa razvoja</a:t>
            </a:r>
          </a:p>
          <a:p>
            <a:r>
              <a:rPr lang="sr-Latn-BA" sz="2000" dirty="0">
                <a:solidFill>
                  <a:schemeClr val="tx1"/>
                </a:solidFill>
                <a:latin typeface="Arial Narrow" pitchFamily="34" charset="0"/>
              </a:rPr>
              <a:t>Kvalitet procesa razvoja softvera je podjednako važan kao i kvalitet proizvoda. Tokom razvoja, izvršavaju se mnoge aktivnosti koje imaju uticaja na kvalitet finalnog proizvoda. Ako neka od aktivnosti krene u pogrešnom smeru, smanjuje se kvalitet proizvedenog softvera. </a:t>
            </a:r>
          </a:p>
          <a:p>
            <a:endParaRPr lang="sr-Latn-BA" sz="2000" dirty="0">
              <a:solidFill>
                <a:schemeClr val="tx1"/>
              </a:solidFill>
              <a:latin typeface="Arial Narrow" pitchFamily="34" charset="0"/>
            </a:endParaRPr>
          </a:p>
          <a:p>
            <a:r>
              <a:rPr lang="sr-Latn-BA" sz="2000" dirty="0">
                <a:solidFill>
                  <a:schemeClr val="tx1"/>
                </a:solidFill>
                <a:latin typeface="Arial Narrow" pitchFamily="34" charset="0"/>
              </a:rPr>
              <a:t>Proces modelovanja razvoja softvera znatno doprinosi boljem kvalitetu softvera. Modelovanjem je omogućena pravovremena analiza sistema, uz uočavanje i otklanjanje postojećih nedostataka i nalaženje načina za dalja unapređenja sistema. Tokom modelovanja, značajno vreme se troši na analizu nedostataka, što direktno utiče na kvalitet. Ova analiza daje odgovore na pitanja gde i kada će se verovatno pojaviti nedostaci, kako ih pronaći što pre, da li se može ugraditi tolerancija na greške kako one ne bi prešle u otkaz, itd. Analizi mogu biti podvrgnute sve faze u procesu razvoja.</a:t>
            </a:r>
          </a:p>
        </p:txBody>
      </p:sp>
      <p:sp>
        <p:nvSpPr>
          <p:cNvPr id="5" name="object 4">
            <a:extLst>
              <a:ext uri="{FF2B5EF4-FFF2-40B4-BE49-F238E27FC236}">
                <a16:creationId xmlns:a16="http://schemas.microsoft.com/office/drawing/2014/main" id="{6B3539A7-352B-41B1-BC84-8B617C6B76F1}"/>
              </a:ext>
            </a:extLst>
          </p:cNvPr>
          <p:cNvSpPr/>
          <p:nvPr/>
        </p:nvSpPr>
        <p:spPr>
          <a:xfrm>
            <a:off x="172212" y="1412747"/>
            <a:ext cx="8810625" cy="0"/>
          </a:xfrm>
          <a:custGeom>
            <a:avLst/>
            <a:gdLst/>
            <a:ahLst/>
            <a:cxnLst/>
            <a:rect l="l" t="t" r="r" b="b"/>
            <a:pathLst>
              <a:path w="8810625">
                <a:moveTo>
                  <a:pt x="0" y="0"/>
                </a:moveTo>
                <a:lnTo>
                  <a:pt x="8810244" y="0"/>
                </a:lnTo>
              </a:path>
            </a:pathLst>
          </a:custGeom>
          <a:ln w="12192">
            <a:solidFill>
              <a:srgbClr val="CC0000"/>
            </a:solidFill>
          </a:ln>
        </p:spPr>
        <p:txBody>
          <a:bodyPr wrap="square" lIns="0" tIns="0" rIns="0" bIns="0" rtlCol="0"/>
          <a:lstStyle/>
          <a:p>
            <a:endParaRPr>
              <a:solidFill>
                <a:schemeClr val="tx1"/>
              </a:solidFill>
            </a:endParaRPr>
          </a:p>
        </p:txBody>
      </p:sp>
    </p:spTree>
    <p:extLst>
      <p:ext uri="{BB962C8B-B14F-4D97-AF65-F5344CB8AC3E}">
        <p14:creationId xmlns:p14="http://schemas.microsoft.com/office/powerpoint/2010/main" val="38703796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772400" cy="609600"/>
          </a:xfrm>
        </p:spPr>
        <p:txBody>
          <a:bodyPr/>
          <a:lstStyle/>
          <a:p>
            <a:pPr eaLnBrk="1" hangingPunct="1">
              <a:defRPr/>
            </a:pPr>
            <a:r>
              <a:rPr lang="sr-Latn-BA" dirty="0">
                <a:solidFill>
                  <a:schemeClr val="tx1"/>
                </a:solidFill>
                <a:latin typeface="Arial" panose="020B0604020202020204" pitchFamily="34" charset="0"/>
                <a:cs typeface="Arial" panose="020B0604020202020204" pitchFamily="34" charset="0"/>
              </a:rPr>
              <a:t>KVALITET SOFTVERA</a:t>
            </a:r>
            <a:endParaRPr lang="bs-Latn-BA" dirty="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pPr>
              <a:defRPr/>
            </a:pPr>
            <a:endParaRPr lang="en-US" dirty="0">
              <a:solidFill>
                <a:schemeClr val="tx1"/>
              </a:solidFill>
            </a:endParaRPr>
          </a:p>
        </p:txBody>
      </p:sp>
      <p:sp>
        <p:nvSpPr>
          <p:cNvPr id="4100" name="Rectangle 5"/>
          <p:cNvSpPr>
            <a:spLocks noChangeArrowheads="1"/>
          </p:cNvSpPr>
          <p:nvPr/>
        </p:nvSpPr>
        <p:spPr bwMode="auto">
          <a:xfrm>
            <a:off x="685800" y="1524000"/>
            <a:ext cx="8229600" cy="5324535"/>
          </a:xfrm>
          <a:prstGeom prst="rect">
            <a:avLst/>
          </a:prstGeom>
          <a:noFill/>
          <a:ln w="9525">
            <a:noFill/>
            <a:miter lim="800000"/>
            <a:headEnd/>
            <a:tailEnd/>
          </a:ln>
        </p:spPr>
        <p:txBody>
          <a:bodyPr>
            <a:spAutoFit/>
          </a:bodyPr>
          <a:lstStyle/>
          <a:p>
            <a:r>
              <a:rPr lang="sr-Latn-BA" sz="2000" dirty="0">
                <a:solidFill>
                  <a:schemeClr val="tx1"/>
                </a:solidFill>
                <a:latin typeface="Arial Narrow" pitchFamily="34" charset="0"/>
              </a:rPr>
              <a:t>POGLEDI NA KVALITET SOFTVERA</a:t>
            </a:r>
          </a:p>
          <a:p>
            <a:r>
              <a:rPr lang="sr-Latn-BA" sz="2000" b="1" dirty="0">
                <a:solidFill>
                  <a:schemeClr val="tx1"/>
                </a:solidFill>
                <a:latin typeface="Arial Narrow" pitchFamily="34" charset="0"/>
              </a:rPr>
              <a:t>Kvalitet sa stanovišta okruženja</a:t>
            </a:r>
          </a:p>
          <a:p>
            <a:r>
              <a:rPr lang="sr-Latn-BA" sz="2000" dirty="0">
                <a:solidFill>
                  <a:schemeClr val="tx1"/>
                </a:solidFill>
                <a:latin typeface="Arial Narrow" pitchFamily="34" charset="0"/>
              </a:rPr>
              <a:t>Svaki softver namenjen je korišćenju u datom poslovnom okruženju. Ukoliko to nije slučaj, smatra se da softver nema smisla. Nakon isporuke, softver ulazi u fazu upotrebe, uz povremeno održavanje. To uvodi još jedan pogled na kvalitet softvera, a to je pogled sa aspekta poslovanja. Za razliku od ocenjivanja kvaliteta proizvoda i procesa razvoja, koji se mere brojem otkaza, vremenom potrebnim za njihovo otklanjanje i dr., kvalitet sa aspekta poslovanja se posmatra u zavisnosti od proizvoda i usluga koje pruža okruženje u kome softver radi. </a:t>
            </a:r>
          </a:p>
          <a:p>
            <a:endParaRPr lang="sr-Latn-BA" sz="2000" dirty="0">
              <a:solidFill>
                <a:schemeClr val="tx1"/>
              </a:solidFill>
              <a:latin typeface="Arial Narrow" pitchFamily="34" charset="0"/>
            </a:endParaRPr>
          </a:p>
          <a:p>
            <a:r>
              <a:rPr lang="sr-Latn-BA" sz="2000" dirty="0">
                <a:solidFill>
                  <a:schemeClr val="tx1"/>
                </a:solidFill>
                <a:latin typeface="Arial Narrow" pitchFamily="34" charset="0"/>
              </a:rPr>
              <a:t>Imajući ovo u vidu, može se smatrati da softverski proizvod poseduje svoju tehničku i poslovnu vrednost. Tehničku vrednost čine karakteristike proizvoda i procesa razvoja. One zavise od načina izrade softvera, tj. od tehničkog aspekta. S druge strane, poslovna vrednost predstavlja poslovne efekte koje softver proizvodi u radnom okruženju. To su ekonomske kategorije, kao na primer produktivnost, troškovi, period povratka investicije, itd. Ove dve vrednosti su međusobno zavisne. Povećanje tehničke vrednosti proizvoda svakako utiče na poslovnu vrednost.</a:t>
            </a:r>
          </a:p>
        </p:txBody>
      </p:sp>
      <p:sp>
        <p:nvSpPr>
          <p:cNvPr id="5" name="object 4">
            <a:extLst>
              <a:ext uri="{FF2B5EF4-FFF2-40B4-BE49-F238E27FC236}">
                <a16:creationId xmlns:a16="http://schemas.microsoft.com/office/drawing/2014/main" id="{FB82FFAA-70B3-4B77-A5EF-155081E5370F}"/>
              </a:ext>
            </a:extLst>
          </p:cNvPr>
          <p:cNvSpPr/>
          <p:nvPr/>
        </p:nvSpPr>
        <p:spPr>
          <a:xfrm>
            <a:off x="172212" y="1412747"/>
            <a:ext cx="8810625" cy="0"/>
          </a:xfrm>
          <a:custGeom>
            <a:avLst/>
            <a:gdLst/>
            <a:ahLst/>
            <a:cxnLst/>
            <a:rect l="l" t="t" r="r" b="b"/>
            <a:pathLst>
              <a:path w="8810625">
                <a:moveTo>
                  <a:pt x="0" y="0"/>
                </a:moveTo>
                <a:lnTo>
                  <a:pt x="8810244" y="0"/>
                </a:lnTo>
              </a:path>
            </a:pathLst>
          </a:custGeom>
          <a:ln w="12192">
            <a:solidFill>
              <a:srgbClr val="CC0000"/>
            </a:solidFill>
          </a:ln>
        </p:spPr>
        <p:txBody>
          <a:bodyPr wrap="square" lIns="0" tIns="0" rIns="0" bIns="0" rtlCol="0"/>
          <a:lstStyle/>
          <a:p>
            <a:endParaRPr>
              <a:solidFill>
                <a:schemeClr val="tx1"/>
              </a:solidFill>
            </a:endParaRPr>
          </a:p>
        </p:txBody>
      </p:sp>
    </p:spTree>
    <p:extLst>
      <p:ext uri="{BB962C8B-B14F-4D97-AF65-F5344CB8AC3E}">
        <p14:creationId xmlns:p14="http://schemas.microsoft.com/office/powerpoint/2010/main" val="13455119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772400" cy="609600"/>
          </a:xfrm>
        </p:spPr>
        <p:txBody>
          <a:bodyPr/>
          <a:lstStyle/>
          <a:p>
            <a:pPr eaLnBrk="1" hangingPunct="1">
              <a:defRPr/>
            </a:pPr>
            <a:r>
              <a:rPr lang="sr-Latn-BA" dirty="0">
                <a:solidFill>
                  <a:schemeClr val="bg2">
                    <a:lumMod val="50000"/>
                  </a:schemeClr>
                </a:solidFill>
                <a:latin typeface="Arial" panose="020B0604020202020204" pitchFamily="34" charset="0"/>
                <a:cs typeface="Arial" panose="020B0604020202020204" pitchFamily="34" charset="0"/>
              </a:rPr>
              <a:t>KVALITET SOFTVERA</a:t>
            </a:r>
            <a:endParaRPr lang="bs-Latn-BA" dirty="0">
              <a:solidFill>
                <a:schemeClr val="bg2">
                  <a:lumMod val="50000"/>
                </a:schemeClr>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pPr>
              <a:defRPr/>
            </a:pPr>
            <a:fld id="{73F559E9-FA6F-421E-A95C-FE72BB8D084F}" type="slidenum">
              <a:rPr lang="en-US" smtClean="0"/>
              <a:pPr>
                <a:defRPr/>
              </a:pPr>
              <a:t>7</a:t>
            </a:fld>
            <a:endParaRPr lang="en-US" dirty="0"/>
          </a:p>
        </p:txBody>
      </p:sp>
      <p:sp>
        <p:nvSpPr>
          <p:cNvPr id="4100" name="Rectangle 5"/>
          <p:cNvSpPr>
            <a:spLocks noChangeArrowheads="1"/>
          </p:cNvSpPr>
          <p:nvPr/>
        </p:nvSpPr>
        <p:spPr bwMode="auto">
          <a:xfrm>
            <a:off x="685800" y="1524000"/>
            <a:ext cx="8229600" cy="4708981"/>
          </a:xfrm>
          <a:prstGeom prst="rect">
            <a:avLst/>
          </a:prstGeom>
          <a:noFill/>
          <a:ln w="9525">
            <a:noFill/>
            <a:miter lim="800000"/>
            <a:headEnd/>
            <a:tailEnd/>
          </a:ln>
        </p:spPr>
        <p:txBody>
          <a:bodyPr>
            <a:spAutoFit/>
          </a:bodyPr>
          <a:lstStyle/>
          <a:p>
            <a:r>
              <a:rPr lang="sr-Latn-BA" sz="2000" dirty="0">
                <a:solidFill>
                  <a:schemeClr val="tx1"/>
                </a:solidFill>
                <a:latin typeface="Arial Narrow" pitchFamily="34" charset="0"/>
              </a:rPr>
              <a:t>MODELI KVALITETA</a:t>
            </a:r>
          </a:p>
          <a:p>
            <a:endParaRPr lang="sr-Latn-BA" sz="2000" b="1" dirty="0">
              <a:solidFill>
                <a:schemeClr val="tx1"/>
              </a:solidFill>
              <a:latin typeface="Arial Narrow" pitchFamily="34" charset="0"/>
            </a:endParaRPr>
          </a:p>
          <a:p>
            <a:r>
              <a:rPr lang="sr-Latn-BA" sz="2000" dirty="0">
                <a:solidFill>
                  <a:schemeClr val="tx1"/>
                </a:solidFill>
                <a:latin typeface="Arial Narrow" pitchFamily="34" charset="0"/>
              </a:rPr>
              <a:t>Modeli kvaliteta su nastali zbog potrebe uključivanja različitih aspekata posmatranja u procenu kvaliteta proizvoda. Bez obzira na veliki broj modela kvaliteta opisanih u literaturi, svi modeli podržavaju isti pristup. Svaki model definiše skup karakteristika proizvoda koje smatra važnim. Ove karakteristike potiču kako od spoljašnjeg, tako i od unutrašnjeg pogleda na softver. One su međusobno povezane na odgovarajući način i imaju udela u postupku ocene kvaliteta.  </a:t>
            </a:r>
          </a:p>
          <a:p>
            <a:endParaRPr lang="sr-Latn-BA" sz="2000" dirty="0">
              <a:solidFill>
                <a:schemeClr val="tx1"/>
              </a:solidFill>
              <a:latin typeface="Arial Narrow" pitchFamily="34" charset="0"/>
            </a:endParaRPr>
          </a:p>
          <a:p>
            <a:r>
              <a:rPr lang="sr-Latn-BA" sz="2000" dirty="0">
                <a:solidFill>
                  <a:schemeClr val="tx1"/>
                </a:solidFill>
                <a:latin typeface="Arial Narrow" pitchFamily="34" charset="0"/>
              </a:rPr>
              <a:t>Mnogi modeli kvaliteta su nedorečeni, tj. ne preciziraju u potpunosti postupak procenjivanja kvaliteta proizvoda, već uglavnom daju okvire i smernice koji se mogu koristiti u proceni. Takođe, ne navode se razlozi zašto su pojedine karakteristike uključene u model, a druge ne. Nema objašnjenja ni zašto se neka karakteristika nalazi baš na konkretnom mestu u modelu, a ne na nekom drugom. Najpoznatiji modeli kvaliteta: McCall-ov model, Boehm-ov model, Dromey-ov model i ISO 9126.</a:t>
            </a:r>
          </a:p>
        </p:txBody>
      </p:sp>
      <p:sp>
        <p:nvSpPr>
          <p:cNvPr id="5" name="object 4">
            <a:extLst>
              <a:ext uri="{FF2B5EF4-FFF2-40B4-BE49-F238E27FC236}">
                <a16:creationId xmlns:a16="http://schemas.microsoft.com/office/drawing/2014/main" id="{126599FB-392B-4031-B749-D661CA1881AF}"/>
              </a:ext>
            </a:extLst>
          </p:cNvPr>
          <p:cNvSpPr/>
          <p:nvPr/>
        </p:nvSpPr>
        <p:spPr>
          <a:xfrm>
            <a:off x="172212" y="1412747"/>
            <a:ext cx="8810625" cy="0"/>
          </a:xfrm>
          <a:custGeom>
            <a:avLst/>
            <a:gdLst/>
            <a:ahLst/>
            <a:cxnLst/>
            <a:rect l="l" t="t" r="r" b="b"/>
            <a:pathLst>
              <a:path w="8810625">
                <a:moveTo>
                  <a:pt x="0" y="0"/>
                </a:moveTo>
                <a:lnTo>
                  <a:pt x="8810244" y="0"/>
                </a:lnTo>
              </a:path>
            </a:pathLst>
          </a:custGeom>
          <a:ln w="12192">
            <a:solidFill>
              <a:srgbClr val="CC0000"/>
            </a:solidFill>
          </a:ln>
        </p:spPr>
        <p:txBody>
          <a:bodyPr wrap="square" lIns="0" tIns="0" rIns="0" bIns="0" rtlCol="0"/>
          <a:lstStyle/>
          <a:p>
            <a:endParaRPr>
              <a:solidFill>
                <a:schemeClr val="tx1"/>
              </a:solidFill>
            </a:endParaRPr>
          </a:p>
        </p:txBody>
      </p:sp>
    </p:spTree>
    <p:extLst>
      <p:ext uri="{BB962C8B-B14F-4D97-AF65-F5344CB8AC3E}">
        <p14:creationId xmlns:p14="http://schemas.microsoft.com/office/powerpoint/2010/main" val="38106774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772400" cy="609600"/>
          </a:xfrm>
        </p:spPr>
        <p:txBody>
          <a:bodyPr/>
          <a:lstStyle/>
          <a:p>
            <a:pPr eaLnBrk="1" hangingPunct="1">
              <a:defRPr/>
            </a:pPr>
            <a:r>
              <a:rPr lang="sr-Latn-BA" dirty="0">
                <a:solidFill>
                  <a:schemeClr val="bg2">
                    <a:lumMod val="50000"/>
                  </a:schemeClr>
                </a:solidFill>
                <a:latin typeface="Arial" panose="020B0604020202020204" pitchFamily="34" charset="0"/>
                <a:cs typeface="Arial" panose="020B0604020202020204" pitchFamily="34" charset="0"/>
              </a:rPr>
              <a:t>KVALITET SOFTVERA</a:t>
            </a:r>
            <a:endParaRPr lang="bs-Latn-BA" dirty="0">
              <a:solidFill>
                <a:schemeClr val="bg2">
                  <a:lumMod val="50000"/>
                </a:schemeClr>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pPr>
              <a:defRPr/>
            </a:pPr>
            <a:fld id="{73F559E9-FA6F-421E-A95C-FE72BB8D084F}" type="slidenum">
              <a:rPr lang="en-US" smtClean="0"/>
              <a:pPr>
                <a:defRPr/>
              </a:pPr>
              <a:t>8</a:t>
            </a:fld>
            <a:endParaRPr lang="en-US" dirty="0"/>
          </a:p>
        </p:txBody>
      </p:sp>
      <p:sp>
        <p:nvSpPr>
          <p:cNvPr id="4100" name="Rectangle 5"/>
          <p:cNvSpPr>
            <a:spLocks noChangeArrowheads="1"/>
          </p:cNvSpPr>
          <p:nvPr/>
        </p:nvSpPr>
        <p:spPr bwMode="auto">
          <a:xfrm>
            <a:off x="685800" y="1524000"/>
            <a:ext cx="8229600" cy="3785652"/>
          </a:xfrm>
          <a:prstGeom prst="rect">
            <a:avLst/>
          </a:prstGeom>
          <a:noFill/>
          <a:ln w="9525">
            <a:noFill/>
            <a:miter lim="800000"/>
            <a:headEnd/>
            <a:tailEnd/>
          </a:ln>
        </p:spPr>
        <p:txBody>
          <a:bodyPr>
            <a:spAutoFit/>
          </a:bodyPr>
          <a:lstStyle/>
          <a:p>
            <a:r>
              <a:rPr lang="sr-Latn-BA" sz="2000" dirty="0">
                <a:solidFill>
                  <a:schemeClr val="tx1"/>
                </a:solidFill>
                <a:latin typeface="Arial Narrow" pitchFamily="34" charset="0"/>
              </a:rPr>
              <a:t>MODELI KVALITETA</a:t>
            </a:r>
          </a:p>
          <a:p>
            <a:r>
              <a:rPr lang="sr-Latn-BA" sz="2000" b="1" dirty="0">
                <a:solidFill>
                  <a:schemeClr val="tx1"/>
                </a:solidFill>
                <a:latin typeface="Arial Narrow" pitchFamily="34" charset="0"/>
              </a:rPr>
              <a:t>McCall-ov model</a:t>
            </a:r>
          </a:p>
          <a:p>
            <a:r>
              <a:rPr lang="sr-Latn-BA" sz="2000" dirty="0">
                <a:solidFill>
                  <a:schemeClr val="tx1"/>
                </a:solidFill>
                <a:latin typeface="Arial Narrow" pitchFamily="34" charset="0"/>
              </a:rPr>
              <a:t>McCall-ov model je jedan od najpoznatijih i najstarijih modela. Predložio ga je McCall 1977.godine i izvorno je bio namenjen američkoj vojsci. Model predstavlja pokušaj prevazilaženja razlika u shvatanjima korisnika i razvojnog tima po pitanju kvaliteta softvera. </a:t>
            </a:r>
          </a:p>
          <a:p>
            <a:endParaRPr lang="sr-Latn-BA" sz="2000" dirty="0">
              <a:solidFill>
                <a:schemeClr val="tx1"/>
              </a:solidFill>
              <a:latin typeface="Arial Narrow" pitchFamily="34" charset="0"/>
            </a:endParaRPr>
          </a:p>
          <a:p>
            <a:r>
              <a:rPr lang="sr-Latn-BA" sz="2000" dirty="0">
                <a:solidFill>
                  <a:schemeClr val="tx1"/>
                </a:solidFill>
                <a:latin typeface="Arial Narrow" pitchFamily="34" charset="0"/>
              </a:rPr>
              <a:t>McCall-ov model čini hijerarhija faktora, kriterijuma i metrike kojima se proizvod opisuje, kako sa spoljašnjeg, tako i sa unutrašnjeg aspekta. Faktori predstavljaju različite vrste karakteristika koje opisuju ponašanje sistema. Svakom faktoru pridružen je skup kriterijuma, koji odgovaraju atributima faktora. Svaki kriterijum se može uključiti u jednu ili više metrika. Metrika omogućava merenje kvaliteta i upravljanje njime. </a:t>
            </a:r>
          </a:p>
        </p:txBody>
      </p:sp>
      <p:sp>
        <p:nvSpPr>
          <p:cNvPr id="5" name="object 4">
            <a:extLst>
              <a:ext uri="{FF2B5EF4-FFF2-40B4-BE49-F238E27FC236}">
                <a16:creationId xmlns:a16="http://schemas.microsoft.com/office/drawing/2014/main" id="{C6323781-4C62-4881-B06D-666411458212}"/>
              </a:ext>
            </a:extLst>
          </p:cNvPr>
          <p:cNvSpPr/>
          <p:nvPr/>
        </p:nvSpPr>
        <p:spPr>
          <a:xfrm>
            <a:off x="172212" y="1412747"/>
            <a:ext cx="8810625" cy="0"/>
          </a:xfrm>
          <a:custGeom>
            <a:avLst/>
            <a:gdLst/>
            <a:ahLst/>
            <a:cxnLst/>
            <a:rect l="l" t="t" r="r" b="b"/>
            <a:pathLst>
              <a:path w="8810625">
                <a:moveTo>
                  <a:pt x="0" y="0"/>
                </a:moveTo>
                <a:lnTo>
                  <a:pt x="8810244" y="0"/>
                </a:lnTo>
              </a:path>
            </a:pathLst>
          </a:custGeom>
          <a:ln w="12192">
            <a:solidFill>
              <a:srgbClr val="CC0000"/>
            </a:solidFill>
          </a:ln>
        </p:spPr>
        <p:txBody>
          <a:bodyPr wrap="square" lIns="0" tIns="0" rIns="0" bIns="0" rtlCol="0"/>
          <a:lstStyle/>
          <a:p>
            <a:endParaRPr>
              <a:solidFill>
                <a:schemeClr val="tx1"/>
              </a:solidFill>
            </a:endParaRPr>
          </a:p>
        </p:txBody>
      </p:sp>
    </p:spTree>
    <p:extLst>
      <p:ext uri="{BB962C8B-B14F-4D97-AF65-F5344CB8AC3E}">
        <p14:creationId xmlns:p14="http://schemas.microsoft.com/office/powerpoint/2010/main" val="1519710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772400" cy="609600"/>
          </a:xfrm>
        </p:spPr>
        <p:txBody>
          <a:bodyPr/>
          <a:lstStyle/>
          <a:p>
            <a:pPr eaLnBrk="1" hangingPunct="1">
              <a:defRPr/>
            </a:pPr>
            <a:r>
              <a:rPr lang="sr-Latn-BA" dirty="0">
                <a:solidFill>
                  <a:schemeClr val="bg2">
                    <a:lumMod val="50000"/>
                  </a:schemeClr>
                </a:solidFill>
                <a:latin typeface="Arial" panose="020B0604020202020204" pitchFamily="34" charset="0"/>
                <a:cs typeface="Arial" panose="020B0604020202020204" pitchFamily="34" charset="0"/>
              </a:rPr>
              <a:t>KVALITET SOFTVERA</a:t>
            </a:r>
            <a:endParaRPr lang="bs-Latn-BA" dirty="0">
              <a:solidFill>
                <a:schemeClr val="bg2">
                  <a:lumMod val="50000"/>
                </a:schemeClr>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pPr>
              <a:defRPr/>
            </a:pPr>
            <a:fld id="{73F559E9-FA6F-421E-A95C-FE72BB8D084F}" type="slidenum">
              <a:rPr lang="en-US" smtClean="0"/>
              <a:pPr>
                <a:defRPr/>
              </a:pPr>
              <a:t>9</a:t>
            </a:fld>
            <a:endParaRPr lang="en-US" dirty="0"/>
          </a:p>
        </p:txBody>
      </p:sp>
      <p:sp>
        <p:nvSpPr>
          <p:cNvPr id="4100" name="Rectangle 5"/>
          <p:cNvSpPr>
            <a:spLocks noChangeArrowheads="1"/>
          </p:cNvSpPr>
          <p:nvPr/>
        </p:nvSpPr>
        <p:spPr bwMode="auto">
          <a:xfrm>
            <a:off x="685800" y="1524000"/>
            <a:ext cx="8229600" cy="5016758"/>
          </a:xfrm>
          <a:prstGeom prst="rect">
            <a:avLst/>
          </a:prstGeom>
          <a:noFill/>
          <a:ln w="9525">
            <a:noFill/>
            <a:miter lim="800000"/>
            <a:headEnd/>
            <a:tailEnd/>
          </a:ln>
        </p:spPr>
        <p:txBody>
          <a:bodyPr>
            <a:spAutoFit/>
          </a:bodyPr>
          <a:lstStyle/>
          <a:p>
            <a:r>
              <a:rPr lang="sr-Latn-BA" sz="2000" dirty="0">
                <a:solidFill>
                  <a:schemeClr val="tx1"/>
                </a:solidFill>
                <a:latin typeface="Arial Narrow" pitchFamily="34" charset="0"/>
              </a:rPr>
              <a:t>MODELI KVALITETA</a:t>
            </a:r>
          </a:p>
          <a:p>
            <a:r>
              <a:rPr lang="sr-Latn-BA" sz="2000" b="1" dirty="0">
                <a:solidFill>
                  <a:schemeClr val="tx1"/>
                </a:solidFill>
                <a:latin typeface="Arial Narrow" pitchFamily="34" charset="0"/>
              </a:rPr>
              <a:t>McCall-ov model</a:t>
            </a:r>
          </a:p>
          <a:p>
            <a:r>
              <a:rPr lang="sr-Latn-BA" sz="2000" dirty="0">
                <a:solidFill>
                  <a:schemeClr val="tx1"/>
                </a:solidFill>
                <a:latin typeface="Arial Narrow" pitchFamily="34" charset="0"/>
              </a:rPr>
              <a:t>U modelu postoji 11 faktora koji definišu kvalitet proizvoda sa stanovišta korisnika i 23 kriterijuma koji opisuju kvalitet sa stanovišta onih koji razvijaju sistem. Svaki faktor je povezan sa dva do pet kriterijuma. U zavisnosti od značenja, faktori su raspoređeni u tri perspektive:</a:t>
            </a:r>
          </a:p>
          <a:p>
            <a:pPr marL="457200" indent="-457200">
              <a:buFont typeface="+mj-lt"/>
              <a:buAutoNum type="arabicPeriod"/>
            </a:pPr>
            <a:r>
              <a:rPr lang="sr-Latn-BA" sz="2000" dirty="0">
                <a:solidFill>
                  <a:schemeClr val="tx1"/>
                </a:solidFill>
                <a:latin typeface="Arial Narrow" pitchFamily="34" charset="0"/>
              </a:rPr>
              <a:t>Operativnost proizvoda, sadrži faktore koji se odnose na upotrebu proizvoda.</a:t>
            </a:r>
          </a:p>
          <a:p>
            <a:pPr marL="457200" indent="-457200">
              <a:buFont typeface="+mj-lt"/>
              <a:buAutoNum type="arabicPeriod"/>
            </a:pPr>
            <a:r>
              <a:rPr lang="sr-Latn-BA" sz="2000" dirty="0">
                <a:solidFill>
                  <a:schemeClr val="tx1"/>
                </a:solidFill>
                <a:latin typeface="Arial Narrow" pitchFamily="34" charset="0"/>
              </a:rPr>
              <a:t>Revizija proizvoda, sadrži faktore koji opisuju mogućnosti menjanja proizvoda. </a:t>
            </a:r>
          </a:p>
          <a:p>
            <a:pPr marL="457200" indent="-457200">
              <a:buFont typeface="+mj-lt"/>
              <a:buAutoNum type="arabicPeriod"/>
            </a:pPr>
            <a:r>
              <a:rPr lang="sr-Latn-BA" sz="2000" dirty="0">
                <a:solidFill>
                  <a:schemeClr val="tx1"/>
                </a:solidFill>
                <a:latin typeface="Arial Narrow" pitchFamily="34" charset="0"/>
              </a:rPr>
              <a:t>Tranzicija proizvoda, sadrži faktore o prilagodljivosti proizvoda radu u novom okruženju.</a:t>
            </a:r>
          </a:p>
          <a:p>
            <a:endParaRPr lang="sr-Latn-BA" sz="2000" dirty="0">
              <a:solidFill>
                <a:schemeClr val="tx1"/>
              </a:solidFill>
              <a:latin typeface="Arial Narrow" pitchFamily="34" charset="0"/>
            </a:endParaRPr>
          </a:p>
          <a:p>
            <a:r>
              <a:rPr lang="sr-Latn-BA" sz="2000" dirty="0">
                <a:solidFill>
                  <a:schemeClr val="tx1"/>
                </a:solidFill>
                <a:latin typeface="Arial Narrow" pitchFamily="34" charset="0"/>
              </a:rPr>
              <a:t>Pri merenju kvaliteta softvera koristi se metod odgovaranja sa „da“ ili „ne“ na postavljena pitanja. Na primer, da bi se utvrdio uticaj nekog kriterijuma, postavlja se veći broj pitanja u vezi sa njim. Ako je isti broj odgovora „da“ i „ne“, smatra se da se kriterijum dostiže sa 50%. Metrike se mogu formirati po kriterijumima, faktorima, ili po proizvodu.</a:t>
            </a:r>
          </a:p>
        </p:txBody>
      </p:sp>
      <p:sp>
        <p:nvSpPr>
          <p:cNvPr id="5" name="object 4">
            <a:extLst>
              <a:ext uri="{FF2B5EF4-FFF2-40B4-BE49-F238E27FC236}">
                <a16:creationId xmlns:a16="http://schemas.microsoft.com/office/drawing/2014/main" id="{B1E6CB1E-EBB6-4602-93A3-91BA7E708821}"/>
              </a:ext>
            </a:extLst>
          </p:cNvPr>
          <p:cNvSpPr/>
          <p:nvPr/>
        </p:nvSpPr>
        <p:spPr>
          <a:xfrm>
            <a:off x="172212" y="1412747"/>
            <a:ext cx="8810625" cy="0"/>
          </a:xfrm>
          <a:custGeom>
            <a:avLst/>
            <a:gdLst/>
            <a:ahLst/>
            <a:cxnLst/>
            <a:rect l="l" t="t" r="r" b="b"/>
            <a:pathLst>
              <a:path w="8810625">
                <a:moveTo>
                  <a:pt x="0" y="0"/>
                </a:moveTo>
                <a:lnTo>
                  <a:pt x="8810244" y="0"/>
                </a:lnTo>
              </a:path>
            </a:pathLst>
          </a:custGeom>
          <a:ln w="12192">
            <a:solidFill>
              <a:srgbClr val="CC0000"/>
            </a:solidFill>
          </a:ln>
        </p:spPr>
        <p:txBody>
          <a:bodyPr wrap="square" lIns="0" tIns="0" rIns="0" bIns="0" rtlCol="0"/>
          <a:lstStyle/>
          <a:p>
            <a:endParaRPr>
              <a:solidFill>
                <a:schemeClr val="tx1"/>
              </a:solidFill>
            </a:endParaRPr>
          </a:p>
        </p:txBody>
      </p:sp>
    </p:spTree>
    <p:extLst>
      <p:ext uri="{BB962C8B-B14F-4D97-AF65-F5344CB8AC3E}">
        <p14:creationId xmlns:p14="http://schemas.microsoft.com/office/powerpoint/2010/main" val="114005291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Calibri"/>
        <a:ea typeface="Microsoft YaHei"/>
        <a:cs typeface=""/>
      </a:majorFont>
      <a:minorFont>
        <a:latin typeface="Calibri"/>
        <a:ea typeface="Microsoft YaHe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2824</TotalTime>
  <Words>2111</Words>
  <Application>Microsoft Office PowerPoint</Application>
  <PresentationFormat>On-screen Show (4:3)</PresentationFormat>
  <Paragraphs>140</Paragraphs>
  <Slides>18</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Microsoft YaHei</vt:lpstr>
      <vt:lpstr>Arial</vt:lpstr>
      <vt:lpstr>Arial Narrow</vt:lpstr>
      <vt:lpstr>Calibri</vt:lpstr>
      <vt:lpstr>Times New Roman</vt:lpstr>
      <vt:lpstr>Office Theme</vt:lpstr>
      <vt:lpstr>PowerPoint Presentation</vt:lpstr>
      <vt:lpstr>KVALITET SOFTVERA</vt:lpstr>
      <vt:lpstr>KVALITET SOFTVERA</vt:lpstr>
      <vt:lpstr>KVALITET SOFTVERA</vt:lpstr>
      <vt:lpstr>KVALITET SOFTVERA</vt:lpstr>
      <vt:lpstr>KVALITET SOFTVERA</vt:lpstr>
      <vt:lpstr>KVALITET SOFTVERA</vt:lpstr>
      <vt:lpstr>KVALITET SOFTVERA</vt:lpstr>
      <vt:lpstr>KVALITET SOFTVERA</vt:lpstr>
      <vt:lpstr>KVALITET SOFTVERA</vt:lpstr>
      <vt:lpstr>KVALITET SOFTVERA</vt:lpstr>
      <vt:lpstr>KVALITET SOFTVERA</vt:lpstr>
      <vt:lpstr>KVALITET SOFTVERA</vt:lpstr>
      <vt:lpstr>KVALITET SOFTVERA</vt:lpstr>
      <vt:lpstr>KVALITET SOFTVERA</vt:lpstr>
      <vt:lpstr>KVALITET SOFTVERA</vt:lpstr>
      <vt:lpstr>KVALITET SOFTVERA</vt:lpstr>
      <vt:lpstr>KVALITET SOFTVERA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E-Government Master Plan  for 2013-2016</dc:title>
  <dc:creator>Sherwin Ona</dc:creator>
  <cp:lastModifiedBy>bl</cp:lastModifiedBy>
  <cp:revision>311</cp:revision>
  <cp:lastPrinted>1601-01-01T00:00:00Z</cp:lastPrinted>
  <dcterms:created xsi:type="dcterms:W3CDTF">2013-06-21T04:37:36Z</dcterms:created>
  <dcterms:modified xsi:type="dcterms:W3CDTF">2020-03-19T11:38:16Z</dcterms:modified>
</cp:coreProperties>
</file>