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0"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BA182E-F253-40B0-B9E7-1C49B2E324D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117E770-4739-482C-8854-D73F37DE224A}">
      <dgm:prSet phldrT="[Text]"/>
      <dgm:spPr/>
      <dgm:t>
        <a:bodyPr/>
        <a:lstStyle/>
        <a:p>
          <a:r>
            <a:rPr lang="en-US" smtClean="0"/>
            <a:t>SPORTSKI AKTIVNI ODMORI</a:t>
          </a:r>
          <a:endParaRPr lang="en-US"/>
        </a:p>
      </dgm:t>
    </dgm:pt>
    <dgm:pt modelId="{85090DEA-BB79-44B2-A241-CDA682311740}" type="parTrans" cxnId="{35CDD6CD-C1DB-4284-AD60-DB2517552C65}">
      <dgm:prSet/>
      <dgm:spPr/>
      <dgm:t>
        <a:bodyPr/>
        <a:lstStyle/>
        <a:p>
          <a:endParaRPr lang="en-US"/>
        </a:p>
      </dgm:t>
    </dgm:pt>
    <dgm:pt modelId="{EF72122D-3B7E-4F1E-9805-05D84C3F3B0E}" type="sibTrans" cxnId="{35CDD6CD-C1DB-4284-AD60-DB2517552C65}">
      <dgm:prSet/>
      <dgm:spPr/>
      <dgm:t>
        <a:bodyPr/>
        <a:lstStyle/>
        <a:p>
          <a:endParaRPr lang="en-US"/>
        </a:p>
      </dgm:t>
    </dgm:pt>
    <dgm:pt modelId="{9879F324-5A43-4AB7-83E7-A84EC8F77F8F}">
      <dgm:prSet phldrT="[Text]"/>
      <dgm:spPr/>
      <dgm:t>
        <a:bodyPr/>
        <a:lstStyle/>
        <a:p>
          <a:r>
            <a:rPr lang="en-US" b="1" smtClean="0"/>
            <a:t>SPORTSKI AKTIVNI ODMORI ZASNOVANI NA JEDNOJ VRSTI SPORTA</a:t>
          </a:r>
          <a:endParaRPr lang="en-US" b="1"/>
        </a:p>
      </dgm:t>
    </dgm:pt>
    <dgm:pt modelId="{3323D7DF-E542-4175-A873-A93EE033EBE7}" type="parTrans" cxnId="{6BD16FA4-E070-441C-B440-1F44A41727B8}">
      <dgm:prSet/>
      <dgm:spPr/>
      <dgm:t>
        <a:bodyPr/>
        <a:lstStyle/>
        <a:p>
          <a:endParaRPr lang="en-US"/>
        </a:p>
      </dgm:t>
    </dgm:pt>
    <dgm:pt modelId="{FEC2AAA9-94A0-4ACC-AAF9-4299752FBB0C}" type="sibTrans" cxnId="{6BD16FA4-E070-441C-B440-1F44A41727B8}">
      <dgm:prSet/>
      <dgm:spPr/>
      <dgm:t>
        <a:bodyPr/>
        <a:lstStyle/>
        <a:p>
          <a:endParaRPr lang="en-US"/>
        </a:p>
      </dgm:t>
    </dgm:pt>
    <dgm:pt modelId="{2041BFB0-EAA0-4BE2-9326-9A82477D86FD}">
      <dgm:prSet phldrT="[Text]"/>
      <dgm:spPr/>
      <dgm:t>
        <a:bodyPr/>
        <a:lstStyle/>
        <a:p>
          <a:r>
            <a:rPr lang="en-US" b="1" smtClean="0"/>
            <a:t>ZIMSKI SPORTOVI</a:t>
          </a:r>
        </a:p>
        <a:p>
          <a:r>
            <a:rPr lang="en-US" b="1" smtClean="0"/>
            <a:t>VODENI SPORTOVI</a:t>
          </a:r>
        </a:p>
        <a:p>
          <a:r>
            <a:rPr lang="en-US" b="1" smtClean="0"/>
            <a:t>BICIKLIZAM</a:t>
          </a:r>
        </a:p>
        <a:p>
          <a:r>
            <a:rPr lang="en-US" b="1" smtClean="0"/>
            <a:t>RONJENJE</a:t>
          </a:r>
        </a:p>
        <a:p>
          <a:r>
            <a:rPr lang="en-US" b="1" smtClean="0"/>
            <a:t>ODMORI SA JAHANJEM</a:t>
          </a:r>
        </a:p>
        <a:p>
          <a:endParaRPr lang="en-US" smtClean="0"/>
        </a:p>
        <a:p>
          <a:endParaRPr lang="en-US"/>
        </a:p>
      </dgm:t>
    </dgm:pt>
    <dgm:pt modelId="{487A3E32-E8E5-4E84-9979-84C6E39B8E89}" type="parTrans" cxnId="{847A4EE5-3F3A-4EAE-BFE3-76F329353C73}">
      <dgm:prSet/>
      <dgm:spPr/>
      <dgm:t>
        <a:bodyPr/>
        <a:lstStyle/>
        <a:p>
          <a:endParaRPr lang="en-US"/>
        </a:p>
      </dgm:t>
    </dgm:pt>
    <dgm:pt modelId="{81607954-3505-431C-BA75-25081A387A0F}" type="sibTrans" cxnId="{847A4EE5-3F3A-4EAE-BFE3-76F329353C73}">
      <dgm:prSet/>
      <dgm:spPr/>
      <dgm:t>
        <a:bodyPr/>
        <a:lstStyle/>
        <a:p>
          <a:endParaRPr lang="en-US"/>
        </a:p>
      </dgm:t>
    </dgm:pt>
    <dgm:pt modelId="{42CA6606-BD0C-4BD8-88C4-5A9523DBC34D}">
      <dgm:prSet phldrT="[Text]"/>
      <dgm:spPr/>
      <dgm:t>
        <a:bodyPr/>
        <a:lstStyle/>
        <a:p>
          <a:r>
            <a:rPr lang="en-US" b="1" smtClean="0"/>
            <a:t> GOLF</a:t>
          </a:r>
        </a:p>
        <a:p>
          <a:r>
            <a:rPr lang="en-US" b="1" smtClean="0"/>
            <a:t>KRIKET</a:t>
          </a:r>
        </a:p>
        <a:p>
          <a:r>
            <a:rPr lang="en-US" b="1" smtClean="0"/>
            <a:t>SPORTOVI SA REKETIMA</a:t>
          </a:r>
        </a:p>
        <a:p>
          <a:r>
            <a:rPr lang="en-US" b="1" smtClean="0"/>
            <a:t>PESACENJE</a:t>
          </a:r>
          <a:endParaRPr lang="en-US" b="1"/>
        </a:p>
      </dgm:t>
    </dgm:pt>
    <dgm:pt modelId="{3F8D8525-CCD5-41AF-A3AD-BF8E60332CB2}" type="parTrans" cxnId="{6B098D9B-4E6E-4EE5-9D8A-28E15309F0EB}">
      <dgm:prSet/>
      <dgm:spPr/>
      <dgm:t>
        <a:bodyPr/>
        <a:lstStyle/>
        <a:p>
          <a:endParaRPr lang="en-US"/>
        </a:p>
      </dgm:t>
    </dgm:pt>
    <dgm:pt modelId="{CEFCA125-E332-43E2-8AF6-A53106FEEBB4}" type="sibTrans" cxnId="{6B098D9B-4E6E-4EE5-9D8A-28E15309F0EB}">
      <dgm:prSet/>
      <dgm:spPr/>
      <dgm:t>
        <a:bodyPr/>
        <a:lstStyle/>
        <a:p>
          <a:endParaRPr lang="en-US"/>
        </a:p>
      </dgm:t>
    </dgm:pt>
    <dgm:pt modelId="{7DC21FF6-A5E4-48B3-A32E-539B96E2E7D9}">
      <dgm:prSet phldrT="[Text]"/>
      <dgm:spPr/>
      <dgm:t>
        <a:bodyPr/>
        <a:lstStyle/>
        <a:p>
          <a:r>
            <a:rPr lang="en-US" b="1" smtClean="0"/>
            <a:t>ODMORI SA VISE SPORTSKIH AKTIVNOSTI</a:t>
          </a:r>
          <a:endParaRPr lang="en-US" b="1"/>
        </a:p>
      </dgm:t>
    </dgm:pt>
    <dgm:pt modelId="{BB8D9F26-D136-4147-80DF-9FED2CEB31D4}" type="parTrans" cxnId="{037C7EAD-0D9A-40C2-B37D-BE25E5BED76A}">
      <dgm:prSet/>
      <dgm:spPr/>
      <dgm:t>
        <a:bodyPr/>
        <a:lstStyle/>
        <a:p>
          <a:endParaRPr lang="en-US"/>
        </a:p>
      </dgm:t>
    </dgm:pt>
    <dgm:pt modelId="{FA17272F-123F-42B9-B149-20182BD5A4B6}" type="sibTrans" cxnId="{037C7EAD-0D9A-40C2-B37D-BE25E5BED76A}">
      <dgm:prSet/>
      <dgm:spPr/>
      <dgm:t>
        <a:bodyPr/>
        <a:lstStyle/>
        <a:p>
          <a:endParaRPr lang="en-US"/>
        </a:p>
      </dgm:t>
    </dgm:pt>
    <dgm:pt modelId="{8A629C22-3245-405E-916B-7C30E0FFE9A8}">
      <dgm:prSet phldrT="[Text]"/>
      <dgm:spPr/>
      <dgm:t>
        <a:bodyPr/>
        <a:lstStyle/>
        <a:p>
          <a:r>
            <a:rPr lang="en-US" b="1" smtClean="0"/>
            <a:t>SPORTSKI KAMPOVI</a:t>
          </a:r>
        </a:p>
        <a:p>
          <a:r>
            <a:rPr lang="en-US" b="1" smtClean="0"/>
            <a:t>LUKSUZNI KLUBOVI</a:t>
          </a:r>
        </a:p>
        <a:p>
          <a:r>
            <a:rPr lang="en-US" b="1" smtClean="0"/>
            <a:t>SPORTSKI KURSEVI</a:t>
          </a:r>
        </a:p>
        <a:p>
          <a:r>
            <a:rPr lang="en-US" b="1" smtClean="0"/>
            <a:t>RESORT OBJEKTI</a:t>
          </a:r>
          <a:endParaRPr lang="en-US" b="1"/>
        </a:p>
      </dgm:t>
    </dgm:pt>
    <dgm:pt modelId="{4574817B-A885-4936-B4FF-1AF581723242}" type="parTrans" cxnId="{AFEB4B57-E0D0-4F93-B10D-FC8DB9138CBF}">
      <dgm:prSet/>
      <dgm:spPr/>
      <dgm:t>
        <a:bodyPr/>
        <a:lstStyle/>
        <a:p>
          <a:endParaRPr lang="en-US"/>
        </a:p>
      </dgm:t>
    </dgm:pt>
    <dgm:pt modelId="{2D6E3CF3-2D03-4164-8B8F-4DB8431E88B5}" type="sibTrans" cxnId="{AFEB4B57-E0D0-4F93-B10D-FC8DB9138CBF}">
      <dgm:prSet/>
      <dgm:spPr/>
      <dgm:t>
        <a:bodyPr/>
        <a:lstStyle/>
        <a:p>
          <a:endParaRPr lang="en-US"/>
        </a:p>
      </dgm:t>
    </dgm:pt>
    <dgm:pt modelId="{C481415E-A846-4FF8-9D62-0F0CD2265611}" type="pres">
      <dgm:prSet presAssocID="{66BA182E-F253-40B0-B9E7-1C49B2E324D4}" presName="hierChild1" presStyleCnt="0">
        <dgm:presLayoutVars>
          <dgm:chPref val="1"/>
          <dgm:dir/>
          <dgm:animOne val="branch"/>
          <dgm:animLvl val="lvl"/>
          <dgm:resizeHandles/>
        </dgm:presLayoutVars>
      </dgm:prSet>
      <dgm:spPr/>
      <dgm:t>
        <a:bodyPr/>
        <a:lstStyle/>
        <a:p>
          <a:endParaRPr lang="en-US"/>
        </a:p>
      </dgm:t>
    </dgm:pt>
    <dgm:pt modelId="{13D45A99-ED41-4B9C-AC2A-00960818E11B}" type="pres">
      <dgm:prSet presAssocID="{0117E770-4739-482C-8854-D73F37DE224A}" presName="hierRoot1" presStyleCnt="0"/>
      <dgm:spPr/>
    </dgm:pt>
    <dgm:pt modelId="{410B009C-2317-4ED0-8529-A9843F400C76}" type="pres">
      <dgm:prSet presAssocID="{0117E770-4739-482C-8854-D73F37DE224A}" presName="composite" presStyleCnt="0"/>
      <dgm:spPr/>
    </dgm:pt>
    <dgm:pt modelId="{16FCDC65-C513-421E-B8A7-1BDA9B12A10D}" type="pres">
      <dgm:prSet presAssocID="{0117E770-4739-482C-8854-D73F37DE224A}" presName="background" presStyleLbl="node0" presStyleIdx="0" presStyleCnt="1"/>
      <dgm:spPr/>
    </dgm:pt>
    <dgm:pt modelId="{C3ADB30C-3E89-4B7B-8C8B-166894122705}" type="pres">
      <dgm:prSet presAssocID="{0117E770-4739-482C-8854-D73F37DE224A}" presName="text" presStyleLbl="fgAcc0" presStyleIdx="0" presStyleCnt="1" custLinFactNeighborX="-69627" custLinFactNeighborY="5247">
        <dgm:presLayoutVars>
          <dgm:chPref val="3"/>
        </dgm:presLayoutVars>
      </dgm:prSet>
      <dgm:spPr/>
      <dgm:t>
        <a:bodyPr/>
        <a:lstStyle/>
        <a:p>
          <a:endParaRPr lang="en-US"/>
        </a:p>
      </dgm:t>
    </dgm:pt>
    <dgm:pt modelId="{608FD404-3D7C-474B-8155-6A118AA49C49}" type="pres">
      <dgm:prSet presAssocID="{0117E770-4739-482C-8854-D73F37DE224A}" presName="hierChild2" presStyleCnt="0"/>
      <dgm:spPr/>
    </dgm:pt>
    <dgm:pt modelId="{5F420728-BDEA-417B-96D4-92DD45A5B949}" type="pres">
      <dgm:prSet presAssocID="{3323D7DF-E542-4175-A873-A93EE033EBE7}" presName="Name10" presStyleLbl="parChTrans1D2" presStyleIdx="0" presStyleCnt="2"/>
      <dgm:spPr/>
      <dgm:t>
        <a:bodyPr/>
        <a:lstStyle/>
        <a:p>
          <a:endParaRPr lang="en-US"/>
        </a:p>
      </dgm:t>
    </dgm:pt>
    <dgm:pt modelId="{7DB15755-C8F7-43EA-BBD0-1D50F05B8B92}" type="pres">
      <dgm:prSet presAssocID="{9879F324-5A43-4AB7-83E7-A84EC8F77F8F}" presName="hierRoot2" presStyleCnt="0"/>
      <dgm:spPr/>
    </dgm:pt>
    <dgm:pt modelId="{6FE5CC9B-AE20-406C-AC88-7B004DED19B6}" type="pres">
      <dgm:prSet presAssocID="{9879F324-5A43-4AB7-83E7-A84EC8F77F8F}" presName="composite2" presStyleCnt="0"/>
      <dgm:spPr/>
    </dgm:pt>
    <dgm:pt modelId="{23CC0DC0-EE09-4C98-A206-FF1037908E23}" type="pres">
      <dgm:prSet presAssocID="{9879F324-5A43-4AB7-83E7-A84EC8F77F8F}" presName="background2" presStyleLbl="node2" presStyleIdx="0" presStyleCnt="2"/>
      <dgm:spPr/>
    </dgm:pt>
    <dgm:pt modelId="{EC7ABF65-9775-4912-83B6-2C66294FC057}" type="pres">
      <dgm:prSet presAssocID="{9879F324-5A43-4AB7-83E7-A84EC8F77F8F}" presName="text2" presStyleLbl="fgAcc2" presStyleIdx="0" presStyleCnt="2" custLinFactNeighborX="-51706" custLinFactNeighborY="-20815">
        <dgm:presLayoutVars>
          <dgm:chPref val="3"/>
        </dgm:presLayoutVars>
      </dgm:prSet>
      <dgm:spPr/>
      <dgm:t>
        <a:bodyPr/>
        <a:lstStyle/>
        <a:p>
          <a:endParaRPr lang="en-US"/>
        </a:p>
      </dgm:t>
    </dgm:pt>
    <dgm:pt modelId="{EB8E2A6A-8383-4FC6-B16C-0623827BB256}" type="pres">
      <dgm:prSet presAssocID="{9879F324-5A43-4AB7-83E7-A84EC8F77F8F}" presName="hierChild3" presStyleCnt="0"/>
      <dgm:spPr/>
    </dgm:pt>
    <dgm:pt modelId="{2D5A6FA7-985C-4ED7-AE0D-E51586E9DB76}" type="pres">
      <dgm:prSet presAssocID="{487A3E32-E8E5-4E84-9979-84C6E39B8E89}" presName="Name17" presStyleLbl="parChTrans1D3" presStyleIdx="0" presStyleCnt="3"/>
      <dgm:spPr/>
      <dgm:t>
        <a:bodyPr/>
        <a:lstStyle/>
        <a:p>
          <a:endParaRPr lang="en-US"/>
        </a:p>
      </dgm:t>
    </dgm:pt>
    <dgm:pt modelId="{874A14A9-4B2B-4954-B325-6494C98EAFB9}" type="pres">
      <dgm:prSet presAssocID="{2041BFB0-EAA0-4BE2-9326-9A82477D86FD}" presName="hierRoot3" presStyleCnt="0"/>
      <dgm:spPr/>
    </dgm:pt>
    <dgm:pt modelId="{7C2E0B2C-AFBC-43A9-8570-AFB96CE6B9FF}" type="pres">
      <dgm:prSet presAssocID="{2041BFB0-EAA0-4BE2-9326-9A82477D86FD}" presName="composite3" presStyleCnt="0"/>
      <dgm:spPr/>
    </dgm:pt>
    <dgm:pt modelId="{6C0E9A43-0AFE-49F2-9AFB-5A3EB3640B5D}" type="pres">
      <dgm:prSet presAssocID="{2041BFB0-EAA0-4BE2-9326-9A82477D86FD}" presName="background3" presStyleLbl="node3" presStyleIdx="0" presStyleCnt="3"/>
      <dgm:spPr/>
    </dgm:pt>
    <dgm:pt modelId="{3AEF6339-E7C6-4AFB-A7D2-E46409047DD4}" type="pres">
      <dgm:prSet presAssocID="{2041BFB0-EAA0-4BE2-9326-9A82477D86FD}" presName="text3" presStyleLbl="fgAcc3" presStyleIdx="0" presStyleCnt="3" custScaleX="166670" custScaleY="131258" custLinFactNeighborX="-24674" custLinFactNeighborY="2788">
        <dgm:presLayoutVars>
          <dgm:chPref val="3"/>
        </dgm:presLayoutVars>
      </dgm:prSet>
      <dgm:spPr/>
      <dgm:t>
        <a:bodyPr/>
        <a:lstStyle/>
        <a:p>
          <a:endParaRPr lang="en-US"/>
        </a:p>
      </dgm:t>
    </dgm:pt>
    <dgm:pt modelId="{298E91F6-AFA4-48D2-BEBA-C3933FD2FB91}" type="pres">
      <dgm:prSet presAssocID="{2041BFB0-EAA0-4BE2-9326-9A82477D86FD}" presName="hierChild4" presStyleCnt="0"/>
      <dgm:spPr/>
    </dgm:pt>
    <dgm:pt modelId="{028944A5-D066-491A-B6DC-FFF1E6E27CDE}" type="pres">
      <dgm:prSet presAssocID="{3F8D8525-CCD5-41AF-A3AD-BF8E60332CB2}" presName="Name17" presStyleLbl="parChTrans1D3" presStyleIdx="1" presStyleCnt="3"/>
      <dgm:spPr/>
      <dgm:t>
        <a:bodyPr/>
        <a:lstStyle/>
        <a:p>
          <a:endParaRPr lang="en-US"/>
        </a:p>
      </dgm:t>
    </dgm:pt>
    <dgm:pt modelId="{EDD88BDC-E04A-4D3D-BBF5-86428A6B61CB}" type="pres">
      <dgm:prSet presAssocID="{42CA6606-BD0C-4BD8-88C4-5A9523DBC34D}" presName="hierRoot3" presStyleCnt="0"/>
      <dgm:spPr/>
    </dgm:pt>
    <dgm:pt modelId="{AF3E4935-214E-4507-9CDE-611C5036D8F6}" type="pres">
      <dgm:prSet presAssocID="{42CA6606-BD0C-4BD8-88C4-5A9523DBC34D}" presName="composite3" presStyleCnt="0"/>
      <dgm:spPr/>
    </dgm:pt>
    <dgm:pt modelId="{DCC6DAE6-3319-4C1A-BBDE-AB0A508C4BCF}" type="pres">
      <dgm:prSet presAssocID="{42CA6606-BD0C-4BD8-88C4-5A9523DBC34D}" presName="background3" presStyleLbl="node3" presStyleIdx="1" presStyleCnt="3"/>
      <dgm:spPr/>
    </dgm:pt>
    <dgm:pt modelId="{00377D31-A87D-404D-8C58-8CE5B7DFB00C}" type="pres">
      <dgm:prSet presAssocID="{42CA6606-BD0C-4BD8-88C4-5A9523DBC34D}" presName="text3" presStyleLbl="fgAcc3" presStyleIdx="1" presStyleCnt="3" custScaleX="142898" custScaleY="133247" custLinFactNeighborX="-26486" custLinFactNeighborY="10154">
        <dgm:presLayoutVars>
          <dgm:chPref val="3"/>
        </dgm:presLayoutVars>
      </dgm:prSet>
      <dgm:spPr/>
      <dgm:t>
        <a:bodyPr/>
        <a:lstStyle/>
        <a:p>
          <a:endParaRPr lang="en-US"/>
        </a:p>
      </dgm:t>
    </dgm:pt>
    <dgm:pt modelId="{760E3FAC-8733-40AE-9698-6928B3101870}" type="pres">
      <dgm:prSet presAssocID="{42CA6606-BD0C-4BD8-88C4-5A9523DBC34D}" presName="hierChild4" presStyleCnt="0"/>
      <dgm:spPr/>
    </dgm:pt>
    <dgm:pt modelId="{71A4CCCD-1DBB-457C-BD81-0119984B22D1}" type="pres">
      <dgm:prSet presAssocID="{BB8D9F26-D136-4147-80DF-9FED2CEB31D4}" presName="Name10" presStyleLbl="parChTrans1D2" presStyleIdx="1" presStyleCnt="2"/>
      <dgm:spPr/>
      <dgm:t>
        <a:bodyPr/>
        <a:lstStyle/>
        <a:p>
          <a:endParaRPr lang="en-US"/>
        </a:p>
      </dgm:t>
    </dgm:pt>
    <dgm:pt modelId="{803953BB-7374-46D7-88DF-3FE4C7E21DD1}" type="pres">
      <dgm:prSet presAssocID="{7DC21FF6-A5E4-48B3-A32E-539B96E2E7D9}" presName="hierRoot2" presStyleCnt="0"/>
      <dgm:spPr/>
    </dgm:pt>
    <dgm:pt modelId="{9964631F-F784-4D65-8F41-7A9A6FE6B397}" type="pres">
      <dgm:prSet presAssocID="{7DC21FF6-A5E4-48B3-A32E-539B96E2E7D9}" presName="composite2" presStyleCnt="0"/>
      <dgm:spPr/>
    </dgm:pt>
    <dgm:pt modelId="{13B3B353-4323-4B2F-8340-8C9E9D9FA3DC}" type="pres">
      <dgm:prSet presAssocID="{7DC21FF6-A5E4-48B3-A32E-539B96E2E7D9}" presName="background2" presStyleLbl="node2" presStyleIdx="1" presStyleCnt="2"/>
      <dgm:spPr/>
    </dgm:pt>
    <dgm:pt modelId="{EE4C7F51-73FE-440C-9698-9DC2334A39DE}" type="pres">
      <dgm:prSet presAssocID="{7DC21FF6-A5E4-48B3-A32E-539B96E2E7D9}" presName="text2" presStyleLbl="fgAcc2" presStyleIdx="1" presStyleCnt="2" custLinFactNeighborX="-55972" custLinFactNeighborY="-20815">
        <dgm:presLayoutVars>
          <dgm:chPref val="3"/>
        </dgm:presLayoutVars>
      </dgm:prSet>
      <dgm:spPr/>
      <dgm:t>
        <a:bodyPr/>
        <a:lstStyle/>
        <a:p>
          <a:endParaRPr lang="en-US"/>
        </a:p>
      </dgm:t>
    </dgm:pt>
    <dgm:pt modelId="{F210E4D7-56BF-429A-B375-E512568EEA6A}" type="pres">
      <dgm:prSet presAssocID="{7DC21FF6-A5E4-48B3-A32E-539B96E2E7D9}" presName="hierChild3" presStyleCnt="0"/>
      <dgm:spPr/>
    </dgm:pt>
    <dgm:pt modelId="{9D22F59C-9F06-4731-8CA0-CA73E2F35919}" type="pres">
      <dgm:prSet presAssocID="{4574817B-A885-4936-B4FF-1AF581723242}" presName="Name17" presStyleLbl="parChTrans1D3" presStyleIdx="2" presStyleCnt="3"/>
      <dgm:spPr/>
      <dgm:t>
        <a:bodyPr/>
        <a:lstStyle/>
        <a:p>
          <a:endParaRPr lang="en-US"/>
        </a:p>
      </dgm:t>
    </dgm:pt>
    <dgm:pt modelId="{37AD73FF-ECE9-4C20-AC67-C4EB9DE53F7D}" type="pres">
      <dgm:prSet presAssocID="{8A629C22-3245-405E-916B-7C30E0FFE9A8}" presName="hierRoot3" presStyleCnt="0"/>
      <dgm:spPr/>
    </dgm:pt>
    <dgm:pt modelId="{2CC93D89-0900-496E-B5F3-F270F436F71C}" type="pres">
      <dgm:prSet presAssocID="{8A629C22-3245-405E-916B-7C30E0FFE9A8}" presName="composite3" presStyleCnt="0"/>
      <dgm:spPr/>
    </dgm:pt>
    <dgm:pt modelId="{D7AAD4FC-6179-4185-B1B5-0CA2FA0229B8}" type="pres">
      <dgm:prSet presAssocID="{8A629C22-3245-405E-916B-7C30E0FFE9A8}" presName="background3" presStyleLbl="node3" presStyleIdx="2" presStyleCnt="3"/>
      <dgm:spPr/>
    </dgm:pt>
    <dgm:pt modelId="{082561C4-6DE9-46FC-85C7-A9E11883563C}" type="pres">
      <dgm:prSet presAssocID="{8A629C22-3245-405E-916B-7C30E0FFE9A8}" presName="text3" presStyleLbl="fgAcc3" presStyleIdx="2" presStyleCnt="3" custLinFactNeighborX="22737" custLinFactNeighborY="1387">
        <dgm:presLayoutVars>
          <dgm:chPref val="3"/>
        </dgm:presLayoutVars>
      </dgm:prSet>
      <dgm:spPr/>
      <dgm:t>
        <a:bodyPr/>
        <a:lstStyle/>
        <a:p>
          <a:endParaRPr lang="en-US"/>
        </a:p>
      </dgm:t>
    </dgm:pt>
    <dgm:pt modelId="{B21EF260-B710-484E-9585-DED5DF3B4C08}" type="pres">
      <dgm:prSet presAssocID="{8A629C22-3245-405E-916B-7C30E0FFE9A8}" presName="hierChild4" presStyleCnt="0"/>
      <dgm:spPr/>
    </dgm:pt>
  </dgm:ptLst>
  <dgm:cxnLst>
    <dgm:cxn modelId="{367BBC4C-3B8B-4344-BDFD-3678DE4F9841}" type="presOf" srcId="{3F8D8525-CCD5-41AF-A3AD-BF8E60332CB2}" destId="{028944A5-D066-491A-B6DC-FFF1E6E27CDE}" srcOrd="0" destOrd="0" presId="urn:microsoft.com/office/officeart/2005/8/layout/hierarchy1"/>
    <dgm:cxn modelId="{BA65AA07-3D1B-4C46-9957-917BA9EE0D5E}" type="presOf" srcId="{66BA182E-F253-40B0-B9E7-1C49B2E324D4}" destId="{C481415E-A846-4FF8-9D62-0F0CD2265611}" srcOrd="0" destOrd="0" presId="urn:microsoft.com/office/officeart/2005/8/layout/hierarchy1"/>
    <dgm:cxn modelId="{A00A00E2-01B6-425E-9457-7D207E2F0642}" type="presOf" srcId="{BB8D9F26-D136-4147-80DF-9FED2CEB31D4}" destId="{71A4CCCD-1DBB-457C-BD81-0119984B22D1}" srcOrd="0" destOrd="0" presId="urn:microsoft.com/office/officeart/2005/8/layout/hierarchy1"/>
    <dgm:cxn modelId="{6B098D9B-4E6E-4EE5-9D8A-28E15309F0EB}" srcId="{9879F324-5A43-4AB7-83E7-A84EC8F77F8F}" destId="{42CA6606-BD0C-4BD8-88C4-5A9523DBC34D}" srcOrd="1" destOrd="0" parTransId="{3F8D8525-CCD5-41AF-A3AD-BF8E60332CB2}" sibTransId="{CEFCA125-E332-43E2-8AF6-A53106FEEBB4}"/>
    <dgm:cxn modelId="{FB838294-8FC4-449A-817D-37B41F8EF8C1}" type="presOf" srcId="{9879F324-5A43-4AB7-83E7-A84EC8F77F8F}" destId="{EC7ABF65-9775-4912-83B6-2C66294FC057}" srcOrd="0" destOrd="0" presId="urn:microsoft.com/office/officeart/2005/8/layout/hierarchy1"/>
    <dgm:cxn modelId="{037C7EAD-0D9A-40C2-B37D-BE25E5BED76A}" srcId="{0117E770-4739-482C-8854-D73F37DE224A}" destId="{7DC21FF6-A5E4-48B3-A32E-539B96E2E7D9}" srcOrd="1" destOrd="0" parTransId="{BB8D9F26-D136-4147-80DF-9FED2CEB31D4}" sibTransId="{FA17272F-123F-42B9-B149-20182BD5A4B6}"/>
    <dgm:cxn modelId="{35CDD6CD-C1DB-4284-AD60-DB2517552C65}" srcId="{66BA182E-F253-40B0-B9E7-1C49B2E324D4}" destId="{0117E770-4739-482C-8854-D73F37DE224A}" srcOrd="0" destOrd="0" parTransId="{85090DEA-BB79-44B2-A241-CDA682311740}" sibTransId="{EF72122D-3B7E-4F1E-9805-05D84C3F3B0E}"/>
    <dgm:cxn modelId="{847A4EE5-3F3A-4EAE-BFE3-76F329353C73}" srcId="{9879F324-5A43-4AB7-83E7-A84EC8F77F8F}" destId="{2041BFB0-EAA0-4BE2-9326-9A82477D86FD}" srcOrd="0" destOrd="0" parTransId="{487A3E32-E8E5-4E84-9979-84C6E39B8E89}" sibTransId="{81607954-3505-431C-BA75-25081A387A0F}"/>
    <dgm:cxn modelId="{443D7024-F048-4689-B80A-996B67D55BB5}" type="presOf" srcId="{7DC21FF6-A5E4-48B3-A32E-539B96E2E7D9}" destId="{EE4C7F51-73FE-440C-9698-9DC2334A39DE}" srcOrd="0" destOrd="0" presId="urn:microsoft.com/office/officeart/2005/8/layout/hierarchy1"/>
    <dgm:cxn modelId="{21F280C6-B22A-4A2F-9331-769827153CD3}" type="presOf" srcId="{487A3E32-E8E5-4E84-9979-84C6E39B8E89}" destId="{2D5A6FA7-985C-4ED7-AE0D-E51586E9DB76}" srcOrd="0" destOrd="0" presId="urn:microsoft.com/office/officeart/2005/8/layout/hierarchy1"/>
    <dgm:cxn modelId="{AFEB4B57-E0D0-4F93-B10D-FC8DB9138CBF}" srcId="{7DC21FF6-A5E4-48B3-A32E-539B96E2E7D9}" destId="{8A629C22-3245-405E-916B-7C30E0FFE9A8}" srcOrd="0" destOrd="0" parTransId="{4574817B-A885-4936-B4FF-1AF581723242}" sibTransId="{2D6E3CF3-2D03-4164-8B8F-4DB8431E88B5}"/>
    <dgm:cxn modelId="{5C8226CE-D093-4A72-844E-1971D12B10D3}" type="presOf" srcId="{42CA6606-BD0C-4BD8-88C4-5A9523DBC34D}" destId="{00377D31-A87D-404D-8C58-8CE5B7DFB00C}" srcOrd="0" destOrd="0" presId="urn:microsoft.com/office/officeart/2005/8/layout/hierarchy1"/>
    <dgm:cxn modelId="{7064D398-BDB9-4BC8-B846-D72EB71518A7}" type="presOf" srcId="{3323D7DF-E542-4175-A873-A93EE033EBE7}" destId="{5F420728-BDEA-417B-96D4-92DD45A5B949}" srcOrd="0" destOrd="0" presId="urn:microsoft.com/office/officeart/2005/8/layout/hierarchy1"/>
    <dgm:cxn modelId="{E230B064-3FE6-4579-98CA-FB56E7A66457}" type="presOf" srcId="{2041BFB0-EAA0-4BE2-9326-9A82477D86FD}" destId="{3AEF6339-E7C6-4AFB-A7D2-E46409047DD4}" srcOrd="0" destOrd="0" presId="urn:microsoft.com/office/officeart/2005/8/layout/hierarchy1"/>
    <dgm:cxn modelId="{1AA64E53-6FA7-4FFB-8219-8927053267E3}" type="presOf" srcId="{4574817B-A885-4936-B4FF-1AF581723242}" destId="{9D22F59C-9F06-4731-8CA0-CA73E2F35919}" srcOrd="0" destOrd="0" presId="urn:microsoft.com/office/officeart/2005/8/layout/hierarchy1"/>
    <dgm:cxn modelId="{6BD16FA4-E070-441C-B440-1F44A41727B8}" srcId="{0117E770-4739-482C-8854-D73F37DE224A}" destId="{9879F324-5A43-4AB7-83E7-A84EC8F77F8F}" srcOrd="0" destOrd="0" parTransId="{3323D7DF-E542-4175-A873-A93EE033EBE7}" sibTransId="{FEC2AAA9-94A0-4ACC-AAF9-4299752FBB0C}"/>
    <dgm:cxn modelId="{2050E263-99A1-4CB1-9572-B0BD845F29BE}" type="presOf" srcId="{8A629C22-3245-405E-916B-7C30E0FFE9A8}" destId="{082561C4-6DE9-46FC-85C7-A9E11883563C}" srcOrd="0" destOrd="0" presId="urn:microsoft.com/office/officeart/2005/8/layout/hierarchy1"/>
    <dgm:cxn modelId="{DF9E30CF-D4EB-472A-8CAA-62EBAD1EC463}" type="presOf" srcId="{0117E770-4739-482C-8854-D73F37DE224A}" destId="{C3ADB30C-3E89-4B7B-8C8B-166894122705}" srcOrd="0" destOrd="0" presId="urn:microsoft.com/office/officeart/2005/8/layout/hierarchy1"/>
    <dgm:cxn modelId="{D91FE8E6-02D6-46E3-BF67-652078F97F83}" type="presParOf" srcId="{C481415E-A846-4FF8-9D62-0F0CD2265611}" destId="{13D45A99-ED41-4B9C-AC2A-00960818E11B}" srcOrd="0" destOrd="0" presId="urn:microsoft.com/office/officeart/2005/8/layout/hierarchy1"/>
    <dgm:cxn modelId="{D449D236-F3F8-4800-95E8-A10C57DBC5F2}" type="presParOf" srcId="{13D45A99-ED41-4B9C-AC2A-00960818E11B}" destId="{410B009C-2317-4ED0-8529-A9843F400C76}" srcOrd="0" destOrd="0" presId="urn:microsoft.com/office/officeart/2005/8/layout/hierarchy1"/>
    <dgm:cxn modelId="{4B12AD08-4877-4BEF-B7B5-B994F1FB7949}" type="presParOf" srcId="{410B009C-2317-4ED0-8529-A9843F400C76}" destId="{16FCDC65-C513-421E-B8A7-1BDA9B12A10D}" srcOrd="0" destOrd="0" presId="urn:microsoft.com/office/officeart/2005/8/layout/hierarchy1"/>
    <dgm:cxn modelId="{A424DA73-48CC-4487-9183-0D48A8931C6A}" type="presParOf" srcId="{410B009C-2317-4ED0-8529-A9843F400C76}" destId="{C3ADB30C-3E89-4B7B-8C8B-166894122705}" srcOrd="1" destOrd="0" presId="urn:microsoft.com/office/officeart/2005/8/layout/hierarchy1"/>
    <dgm:cxn modelId="{23E7D595-2E65-4D73-8B29-FA8A06B88795}" type="presParOf" srcId="{13D45A99-ED41-4B9C-AC2A-00960818E11B}" destId="{608FD404-3D7C-474B-8155-6A118AA49C49}" srcOrd="1" destOrd="0" presId="urn:microsoft.com/office/officeart/2005/8/layout/hierarchy1"/>
    <dgm:cxn modelId="{A0451F4B-544E-4905-9966-B1F67FE997AE}" type="presParOf" srcId="{608FD404-3D7C-474B-8155-6A118AA49C49}" destId="{5F420728-BDEA-417B-96D4-92DD45A5B949}" srcOrd="0" destOrd="0" presId="urn:microsoft.com/office/officeart/2005/8/layout/hierarchy1"/>
    <dgm:cxn modelId="{4A9A6FED-4A14-4A6B-BEA2-C2A0DF9F86B2}" type="presParOf" srcId="{608FD404-3D7C-474B-8155-6A118AA49C49}" destId="{7DB15755-C8F7-43EA-BBD0-1D50F05B8B92}" srcOrd="1" destOrd="0" presId="urn:microsoft.com/office/officeart/2005/8/layout/hierarchy1"/>
    <dgm:cxn modelId="{5B968420-8933-4546-B3F8-335A4C54A1B1}" type="presParOf" srcId="{7DB15755-C8F7-43EA-BBD0-1D50F05B8B92}" destId="{6FE5CC9B-AE20-406C-AC88-7B004DED19B6}" srcOrd="0" destOrd="0" presId="urn:microsoft.com/office/officeart/2005/8/layout/hierarchy1"/>
    <dgm:cxn modelId="{1687F7A6-2B62-4533-A3F0-FC01C5B32DE4}" type="presParOf" srcId="{6FE5CC9B-AE20-406C-AC88-7B004DED19B6}" destId="{23CC0DC0-EE09-4C98-A206-FF1037908E23}" srcOrd="0" destOrd="0" presId="urn:microsoft.com/office/officeart/2005/8/layout/hierarchy1"/>
    <dgm:cxn modelId="{D03C6CAD-2166-47B3-B854-B5B875B5074E}" type="presParOf" srcId="{6FE5CC9B-AE20-406C-AC88-7B004DED19B6}" destId="{EC7ABF65-9775-4912-83B6-2C66294FC057}" srcOrd="1" destOrd="0" presId="urn:microsoft.com/office/officeart/2005/8/layout/hierarchy1"/>
    <dgm:cxn modelId="{EE375AE9-0423-47D8-80D7-1A565FAE01BC}" type="presParOf" srcId="{7DB15755-C8F7-43EA-BBD0-1D50F05B8B92}" destId="{EB8E2A6A-8383-4FC6-B16C-0623827BB256}" srcOrd="1" destOrd="0" presId="urn:microsoft.com/office/officeart/2005/8/layout/hierarchy1"/>
    <dgm:cxn modelId="{1C7FF0B9-6D25-4CD7-A01E-ECC7C52216F4}" type="presParOf" srcId="{EB8E2A6A-8383-4FC6-B16C-0623827BB256}" destId="{2D5A6FA7-985C-4ED7-AE0D-E51586E9DB76}" srcOrd="0" destOrd="0" presId="urn:microsoft.com/office/officeart/2005/8/layout/hierarchy1"/>
    <dgm:cxn modelId="{3695D272-FB89-44DF-91B6-8F58FCF736D7}" type="presParOf" srcId="{EB8E2A6A-8383-4FC6-B16C-0623827BB256}" destId="{874A14A9-4B2B-4954-B325-6494C98EAFB9}" srcOrd="1" destOrd="0" presId="urn:microsoft.com/office/officeart/2005/8/layout/hierarchy1"/>
    <dgm:cxn modelId="{5F3E3ED9-3D9F-46C2-8E7A-75718597ECD0}" type="presParOf" srcId="{874A14A9-4B2B-4954-B325-6494C98EAFB9}" destId="{7C2E0B2C-AFBC-43A9-8570-AFB96CE6B9FF}" srcOrd="0" destOrd="0" presId="urn:microsoft.com/office/officeart/2005/8/layout/hierarchy1"/>
    <dgm:cxn modelId="{ADCE32FB-9F6A-4E6D-BC05-D0851644CC56}" type="presParOf" srcId="{7C2E0B2C-AFBC-43A9-8570-AFB96CE6B9FF}" destId="{6C0E9A43-0AFE-49F2-9AFB-5A3EB3640B5D}" srcOrd="0" destOrd="0" presId="urn:microsoft.com/office/officeart/2005/8/layout/hierarchy1"/>
    <dgm:cxn modelId="{F119E915-F4C0-47BE-915F-87A672FF9292}" type="presParOf" srcId="{7C2E0B2C-AFBC-43A9-8570-AFB96CE6B9FF}" destId="{3AEF6339-E7C6-4AFB-A7D2-E46409047DD4}" srcOrd="1" destOrd="0" presId="urn:microsoft.com/office/officeart/2005/8/layout/hierarchy1"/>
    <dgm:cxn modelId="{B6F48E33-EABD-4067-8D64-871C7AFFBBA8}" type="presParOf" srcId="{874A14A9-4B2B-4954-B325-6494C98EAFB9}" destId="{298E91F6-AFA4-48D2-BEBA-C3933FD2FB91}" srcOrd="1" destOrd="0" presId="urn:microsoft.com/office/officeart/2005/8/layout/hierarchy1"/>
    <dgm:cxn modelId="{73E70FA7-557D-46AD-90D3-68107EE98292}" type="presParOf" srcId="{EB8E2A6A-8383-4FC6-B16C-0623827BB256}" destId="{028944A5-D066-491A-B6DC-FFF1E6E27CDE}" srcOrd="2" destOrd="0" presId="urn:microsoft.com/office/officeart/2005/8/layout/hierarchy1"/>
    <dgm:cxn modelId="{A0145C20-E904-46C1-A781-969113F8460C}" type="presParOf" srcId="{EB8E2A6A-8383-4FC6-B16C-0623827BB256}" destId="{EDD88BDC-E04A-4D3D-BBF5-86428A6B61CB}" srcOrd="3" destOrd="0" presId="urn:microsoft.com/office/officeart/2005/8/layout/hierarchy1"/>
    <dgm:cxn modelId="{1D5DB8AF-53D7-4A95-ABAD-9928C57F4039}" type="presParOf" srcId="{EDD88BDC-E04A-4D3D-BBF5-86428A6B61CB}" destId="{AF3E4935-214E-4507-9CDE-611C5036D8F6}" srcOrd="0" destOrd="0" presId="urn:microsoft.com/office/officeart/2005/8/layout/hierarchy1"/>
    <dgm:cxn modelId="{2ED9E12C-368E-4E72-A2B5-16C1A42B6D78}" type="presParOf" srcId="{AF3E4935-214E-4507-9CDE-611C5036D8F6}" destId="{DCC6DAE6-3319-4C1A-BBDE-AB0A508C4BCF}" srcOrd="0" destOrd="0" presId="urn:microsoft.com/office/officeart/2005/8/layout/hierarchy1"/>
    <dgm:cxn modelId="{039DFF57-F8E0-4808-909C-153EE511BD7C}" type="presParOf" srcId="{AF3E4935-214E-4507-9CDE-611C5036D8F6}" destId="{00377D31-A87D-404D-8C58-8CE5B7DFB00C}" srcOrd="1" destOrd="0" presId="urn:microsoft.com/office/officeart/2005/8/layout/hierarchy1"/>
    <dgm:cxn modelId="{7B331922-2951-482B-B808-101D9C23B00A}" type="presParOf" srcId="{EDD88BDC-E04A-4D3D-BBF5-86428A6B61CB}" destId="{760E3FAC-8733-40AE-9698-6928B3101870}" srcOrd="1" destOrd="0" presId="urn:microsoft.com/office/officeart/2005/8/layout/hierarchy1"/>
    <dgm:cxn modelId="{CC34AAF1-147C-4631-B214-60B966E6F50D}" type="presParOf" srcId="{608FD404-3D7C-474B-8155-6A118AA49C49}" destId="{71A4CCCD-1DBB-457C-BD81-0119984B22D1}" srcOrd="2" destOrd="0" presId="urn:microsoft.com/office/officeart/2005/8/layout/hierarchy1"/>
    <dgm:cxn modelId="{D7ADE478-7204-4786-8C9E-2D6C450B4BEA}" type="presParOf" srcId="{608FD404-3D7C-474B-8155-6A118AA49C49}" destId="{803953BB-7374-46D7-88DF-3FE4C7E21DD1}" srcOrd="3" destOrd="0" presId="urn:microsoft.com/office/officeart/2005/8/layout/hierarchy1"/>
    <dgm:cxn modelId="{CE435170-B7F4-4296-AA27-CCF0B1C64BC8}" type="presParOf" srcId="{803953BB-7374-46D7-88DF-3FE4C7E21DD1}" destId="{9964631F-F784-4D65-8F41-7A9A6FE6B397}" srcOrd="0" destOrd="0" presId="urn:microsoft.com/office/officeart/2005/8/layout/hierarchy1"/>
    <dgm:cxn modelId="{CFA0433C-3573-4C48-AB86-A5C999A562A1}" type="presParOf" srcId="{9964631F-F784-4D65-8F41-7A9A6FE6B397}" destId="{13B3B353-4323-4B2F-8340-8C9E9D9FA3DC}" srcOrd="0" destOrd="0" presId="urn:microsoft.com/office/officeart/2005/8/layout/hierarchy1"/>
    <dgm:cxn modelId="{6870862A-D286-4306-AFAE-7DCC906A1A34}" type="presParOf" srcId="{9964631F-F784-4D65-8F41-7A9A6FE6B397}" destId="{EE4C7F51-73FE-440C-9698-9DC2334A39DE}" srcOrd="1" destOrd="0" presId="urn:microsoft.com/office/officeart/2005/8/layout/hierarchy1"/>
    <dgm:cxn modelId="{2DF681AE-CF30-4E9E-8D7F-EF0D1AD54780}" type="presParOf" srcId="{803953BB-7374-46D7-88DF-3FE4C7E21DD1}" destId="{F210E4D7-56BF-429A-B375-E512568EEA6A}" srcOrd="1" destOrd="0" presId="urn:microsoft.com/office/officeart/2005/8/layout/hierarchy1"/>
    <dgm:cxn modelId="{723E6B6E-2DEF-438A-B2B8-43C42BB21242}" type="presParOf" srcId="{F210E4D7-56BF-429A-B375-E512568EEA6A}" destId="{9D22F59C-9F06-4731-8CA0-CA73E2F35919}" srcOrd="0" destOrd="0" presId="urn:microsoft.com/office/officeart/2005/8/layout/hierarchy1"/>
    <dgm:cxn modelId="{E0F0D8C8-183F-4D44-8BC3-5CE0679DDD9D}" type="presParOf" srcId="{F210E4D7-56BF-429A-B375-E512568EEA6A}" destId="{37AD73FF-ECE9-4C20-AC67-C4EB9DE53F7D}" srcOrd="1" destOrd="0" presId="urn:microsoft.com/office/officeart/2005/8/layout/hierarchy1"/>
    <dgm:cxn modelId="{08FE726D-7735-46C3-B954-8E3A918BD008}" type="presParOf" srcId="{37AD73FF-ECE9-4C20-AC67-C4EB9DE53F7D}" destId="{2CC93D89-0900-496E-B5F3-F270F436F71C}" srcOrd="0" destOrd="0" presId="urn:microsoft.com/office/officeart/2005/8/layout/hierarchy1"/>
    <dgm:cxn modelId="{3BD9E079-E9E9-482F-8DAF-645EF4F90184}" type="presParOf" srcId="{2CC93D89-0900-496E-B5F3-F270F436F71C}" destId="{D7AAD4FC-6179-4185-B1B5-0CA2FA0229B8}" srcOrd="0" destOrd="0" presId="urn:microsoft.com/office/officeart/2005/8/layout/hierarchy1"/>
    <dgm:cxn modelId="{FBE6B139-05F2-44EC-ABF1-C4C09004733C}" type="presParOf" srcId="{2CC93D89-0900-496E-B5F3-F270F436F71C}" destId="{082561C4-6DE9-46FC-85C7-A9E11883563C}" srcOrd="1" destOrd="0" presId="urn:microsoft.com/office/officeart/2005/8/layout/hierarchy1"/>
    <dgm:cxn modelId="{0F6EF7A8-6CEC-4950-B8EC-C24B51EA045E}" type="presParOf" srcId="{37AD73FF-ECE9-4C20-AC67-C4EB9DE53F7D}" destId="{B21EF260-B710-484E-9585-DED5DF3B4C0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94081BD6-E401-4952-99E4-CF1C1EC813F8}" type="datetimeFigureOut">
              <a:rPr lang="en-US" smtClean="0"/>
              <a:t>5/16/2020</a:t>
            </a:fld>
            <a:endParaRPr lang="en-US"/>
          </a:p>
        </p:txBody>
      </p:sp>
      <p:sp>
        <p:nvSpPr>
          <p:cNvPr id="16" name="Slide Number Placeholder 15"/>
          <p:cNvSpPr>
            <a:spLocks noGrp="1"/>
          </p:cNvSpPr>
          <p:nvPr>
            <p:ph type="sldNum" sz="quarter" idx="11"/>
          </p:nvPr>
        </p:nvSpPr>
        <p:spPr/>
        <p:txBody>
          <a:bodyPr/>
          <a:lstStyle/>
          <a:p>
            <a:fld id="{79A13443-D9F3-4F67-8FF1-0F19C49F9AD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081BD6-E401-4952-99E4-CF1C1EC813F8}"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13443-D9F3-4F67-8FF1-0F19C49F9A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081BD6-E401-4952-99E4-CF1C1EC813F8}"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13443-D9F3-4F67-8FF1-0F19C49F9AD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94081BD6-E401-4952-99E4-CF1C1EC813F8}" type="datetimeFigureOut">
              <a:rPr lang="en-US" smtClean="0"/>
              <a:t>5/16/2020</a:t>
            </a:fld>
            <a:endParaRPr lang="en-US"/>
          </a:p>
        </p:txBody>
      </p:sp>
      <p:sp>
        <p:nvSpPr>
          <p:cNvPr id="15" name="Slide Number Placeholder 14"/>
          <p:cNvSpPr>
            <a:spLocks noGrp="1"/>
          </p:cNvSpPr>
          <p:nvPr>
            <p:ph type="sldNum" sz="quarter" idx="15"/>
          </p:nvPr>
        </p:nvSpPr>
        <p:spPr/>
        <p:txBody>
          <a:bodyPr/>
          <a:lstStyle>
            <a:lvl1pPr algn="ctr">
              <a:defRPr/>
            </a:lvl1pPr>
          </a:lstStyle>
          <a:p>
            <a:fld id="{79A13443-D9F3-4F67-8FF1-0F19C49F9AD0}"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081BD6-E401-4952-99E4-CF1C1EC813F8}"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13443-D9F3-4F67-8FF1-0F19C49F9AD0}"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4081BD6-E401-4952-99E4-CF1C1EC813F8}" type="datetimeFigureOut">
              <a:rPr lang="en-US" smtClean="0"/>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13443-D9F3-4F67-8FF1-0F19C49F9AD0}"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9A13443-D9F3-4F67-8FF1-0F19C49F9AD0}"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94081BD6-E401-4952-99E4-CF1C1EC813F8}" type="datetimeFigureOut">
              <a:rPr lang="en-US" smtClean="0"/>
              <a:t>5/16/2020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081BD6-E401-4952-99E4-CF1C1EC813F8}" type="datetimeFigureOut">
              <a:rPr lang="en-US" smtClean="0"/>
              <a:t>5/16/2020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A13443-D9F3-4F67-8FF1-0F19C49F9AD0}"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81BD6-E401-4952-99E4-CF1C1EC813F8}" type="datetimeFigureOut">
              <a:rPr lang="en-US" smtClean="0"/>
              <a:t>5/16/2020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A13443-D9F3-4F67-8FF1-0F19C49F9AD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94081BD6-E401-4952-99E4-CF1C1EC813F8}" type="datetimeFigureOut">
              <a:rPr lang="en-US" smtClean="0"/>
              <a:t>5/16/2020</a:t>
            </a:fld>
            <a:endParaRPr lang="en-US"/>
          </a:p>
        </p:txBody>
      </p:sp>
      <p:sp>
        <p:nvSpPr>
          <p:cNvPr id="9" name="Slide Number Placeholder 8"/>
          <p:cNvSpPr>
            <a:spLocks noGrp="1"/>
          </p:cNvSpPr>
          <p:nvPr>
            <p:ph type="sldNum" sz="quarter" idx="15"/>
          </p:nvPr>
        </p:nvSpPr>
        <p:spPr/>
        <p:txBody>
          <a:bodyPr/>
          <a:lstStyle/>
          <a:p>
            <a:fld id="{79A13443-D9F3-4F67-8FF1-0F19C49F9AD0}"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94081BD6-E401-4952-99E4-CF1C1EC813F8}" type="datetimeFigureOut">
              <a:rPr lang="en-US" smtClean="0"/>
              <a:t>5/16/2020</a:t>
            </a:fld>
            <a:endParaRPr lang="en-US"/>
          </a:p>
        </p:txBody>
      </p:sp>
      <p:sp>
        <p:nvSpPr>
          <p:cNvPr id="9" name="Slide Number Placeholder 8"/>
          <p:cNvSpPr>
            <a:spLocks noGrp="1"/>
          </p:cNvSpPr>
          <p:nvPr>
            <p:ph type="sldNum" sz="quarter" idx="11"/>
          </p:nvPr>
        </p:nvSpPr>
        <p:spPr/>
        <p:txBody>
          <a:bodyPr/>
          <a:lstStyle/>
          <a:p>
            <a:fld id="{79A13443-D9F3-4F67-8FF1-0F19C49F9AD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4081BD6-E401-4952-99E4-CF1C1EC813F8}" type="datetimeFigureOut">
              <a:rPr lang="en-US" smtClean="0"/>
              <a:t>5/16/2020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9A13443-D9F3-4F67-8FF1-0F19C49F9AD0}"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google.rs/url?sa=t&amp;rct=j&amp;q=&amp;esrc=s&amp;source=web&amp;cd=3&amp;cad=rja&amp;uact=8&amp;sqi=2&amp;ved=0CCcQFjAC&amp;url=http://www.seagaia.co.jp/index_en.html&amp;ei=XjpzVKMWiavJBJS_gcAL&amp;usg=AFQjCNHwpLKTk3nIzgvi847uv35yc9hqsg&amp;sig2=YrkO09SSC7DTwoAnRQFG8Q&amp;bvm=bv.80185997,d.aW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mtClean="0"/>
              <a:t>VEZBE </a:t>
            </a:r>
            <a:r>
              <a:rPr lang="en-US" smtClean="0"/>
              <a:t>14</a:t>
            </a:r>
            <a:endParaRPr lang="en-US"/>
          </a:p>
        </p:txBody>
      </p:sp>
      <p:sp>
        <p:nvSpPr>
          <p:cNvPr id="2" name="Title 1"/>
          <p:cNvSpPr>
            <a:spLocks noGrp="1"/>
          </p:cNvSpPr>
          <p:nvPr>
            <p:ph type="ctrTitle"/>
          </p:nvPr>
        </p:nvSpPr>
        <p:spPr/>
        <p:txBody>
          <a:bodyPr/>
          <a:lstStyle/>
          <a:p>
            <a:r>
              <a:rPr smtClean="0"/>
              <a:t>PODELA SPORTSKIH ODMORA</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 Queenstown adventure activities "/>
          <p:cNvPicPr>
            <a:picLocks noChangeAspect="1" noChangeArrowheads="1"/>
          </p:cNvPicPr>
          <p:nvPr/>
        </p:nvPicPr>
        <p:blipFill>
          <a:blip r:embed="rId2"/>
          <a:srcRect/>
          <a:stretch>
            <a:fillRect/>
          </a:stretch>
        </p:blipFill>
        <p:spPr bwMode="auto">
          <a:xfrm>
            <a:off x="609600" y="838201"/>
            <a:ext cx="7581900" cy="3048000"/>
          </a:xfrm>
          <a:prstGeom prst="rect">
            <a:avLst/>
          </a:prstGeom>
          <a:noFill/>
        </p:spPr>
      </p:pic>
      <p:pic>
        <p:nvPicPr>
          <p:cNvPr id="22530" name="Picture 2" descr="Not a bad view!"/>
          <p:cNvPicPr>
            <a:picLocks noChangeAspect="1" noChangeArrowheads="1"/>
          </p:cNvPicPr>
          <p:nvPr/>
        </p:nvPicPr>
        <p:blipFill>
          <a:blip r:embed="rId3"/>
          <a:srcRect/>
          <a:stretch>
            <a:fillRect/>
          </a:stretch>
        </p:blipFill>
        <p:spPr bwMode="auto">
          <a:xfrm>
            <a:off x="2971800" y="3276600"/>
            <a:ext cx="4419600" cy="325755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he Remarkables Ski Area :: click here for more information"/>
          <p:cNvPicPr>
            <a:picLocks noChangeAspect="1" noChangeArrowheads="1"/>
          </p:cNvPicPr>
          <p:nvPr/>
        </p:nvPicPr>
        <p:blipFill>
          <a:blip r:embed="rId2"/>
          <a:srcRect/>
          <a:stretch>
            <a:fillRect/>
          </a:stretch>
        </p:blipFill>
        <p:spPr bwMode="auto">
          <a:xfrm>
            <a:off x="4343400" y="1447800"/>
            <a:ext cx="3352800" cy="2057400"/>
          </a:xfrm>
          <a:prstGeom prst="rect">
            <a:avLst/>
          </a:prstGeom>
          <a:noFill/>
        </p:spPr>
      </p:pic>
      <p:pic>
        <p:nvPicPr>
          <p:cNvPr id="23556" name="Picture 4" descr="http://www.queenstownnz.co.nz/content/plugins/operator/images/350x270crop/B58EC473-F000-D6ED-2D1E8B907B894D0A.jpg"/>
          <p:cNvPicPr>
            <a:picLocks noChangeAspect="1" noChangeArrowheads="1"/>
          </p:cNvPicPr>
          <p:nvPr/>
        </p:nvPicPr>
        <p:blipFill>
          <a:blip r:embed="rId3"/>
          <a:srcRect/>
          <a:stretch>
            <a:fillRect/>
          </a:stretch>
        </p:blipFill>
        <p:spPr bwMode="auto">
          <a:xfrm>
            <a:off x="1143000" y="914400"/>
            <a:ext cx="3333750" cy="2571751"/>
          </a:xfrm>
          <a:prstGeom prst="rect">
            <a:avLst/>
          </a:prstGeom>
          <a:noFill/>
        </p:spPr>
      </p:pic>
      <p:pic>
        <p:nvPicPr>
          <p:cNvPr id="23558" name="Picture 6" descr="http://www.queenstownnz.co.nz/content/plugins/operator/images/350x270crop/B5F2062C-98B2-3CD9-26B540AAEC144471.jpg"/>
          <p:cNvPicPr>
            <a:picLocks noChangeAspect="1" noChangeArrowheads="1"/>
          </p:cNvPicPr>
          <p:nvPr/>
        </p:nvPicPr>
        <p:blipFill>
          <a:blip r:embed="rId4"/>
          <a:srcRect/>
          <a:stretch>
            <a:fillRect/>
          </a:stretch>
        </p:blipFill>
        <p:spPr bwMode="auto">
          <a:xfrm>
            <a:off x="3581400" y="3581400"/>
            <a:ext cx="3333750" cy="257175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DQ"/>
          <p:cNvPicPr>
            <a:picLocks noChangeAspect="1" noChangeArrowheads="1"/>
          </p:cNvPicPr>
          <p:nvPr/>
        </p:nvPicPr>
        <p:blipFill>
          <a:blip r:embed="rId2"/>
          <a:srcRect/>
          <a:stretch>
            <a:fillRect/>
          </a:stretch>
        </p:blipFill>
        <p:spPr bwMode="auto">
          <a:xfrm>
            <a:off x="838200" y="533400"/>
            <a:ext cx="7543800" cy="4029075"/>
          </a:xfrm>
          <a:prstGeom prst="rect">
            <a:avLst/>
          </a:prstGeom>
          <a:noFill/>
        </p:spPr>
      </p:pic>
      <p:pic>
        <p:nvPicPr>
          <p:cNvPr id="24578" name="Picture 2" descr="Milford Track Guided Walk"/>
          <p:cNvPicPr>
            <a:picLocks noChangeAspect="1" noChangeArrowheads="1"/>
          </p:cNvPicPr>
          <p:nvPr/>
        </p:nvPicPr>
        <p:blipFill>
          <a:blip r:embed="rId3"/>
          <a:srcRect/>
          <a:stretch>
            <a:fillRect/>
          </a:stretch>
        </p:blipFill>
        <p:spPr bwMode="auto">
          <a:xfrm>
            <a:off x="1143000" y="3810000"/>
            <a:ext cx="3333750" cy="2571751"/>
          </a:xfrm>
          <a:prstGeom prst="rect">
            <a:avLst/>
          </a:prstGeom>
          <a:noFill/>
        </p:spPr>
      </p:pic>
      <p:pic>
        <p:nvPicPr>
          <p:cNvPr id="24580" name="Picture 4" descr="Clinton River on Milford Track"/>
          <p:cNvPicPr>
            <a:picLocks noChangeAspect="1" noChangeArrowheads="1"/>
          </p:cNvPicPr>
          <p:nvPr/>
        </p:nvPicPr>
        <p:blipFill>
          <a:blip r:embed="rId4"/>
          <a:srcRect/>
          <a:stretch>
            <a:fillRect/>
          </a:stretch>
        </p:blipFill>
        <p:spPr bwMode="auto">
          <a:xfrm>
            <a:off x="4800600" y="3962400"/>
            <a:ext cx="3333750" cy="257175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 Queenstown golf activities "/>
          <p:cNvPicPr>
            <a:picLocks noChangeAspect="1" noChangeArrowheads="1"/>
          </p:cNvPicPr>
          <p:nvPr/>
        </p:nvPicPr>
        <p:blipFill>
          <a:blip r:embed="rId2"/>
          <a:srcRect/>
          <a:stretch>
            <a:fillRect/>
          </a:stretch>
        </p:blipFill>
        <p:spPr bwMode="auto">
          <a:xfrm>
            <a:off x="1066800" y="304800"/>
            <a:ext cx="6858000" cy="4029075"/>
          </a:xfrm>
          <a:prstGeom prst="rect">
            <a:avLst/>
          </a:prstGeom>
          <a:noFill/>
        </p:spPr>
      </p:pic>
      <p:pic>
        <p:nvPicPr>
          <p:cNvPr id="25604" name="Picture 4" descr=" "/>
          <p:cNvPicPr>
            <a:picLocks noChangeAspect="1" noChangeArrowheads="1"/>
          </p:cNvPicPr>
          <p:nvPr/>
        </p:nvPicPr>
        <p:blipFill>
          <a:blip r:embed="rId3"/>
          <a:srcRect/>
          <a:stretch>
            <a:fillRect/>
          </a:stretch>
        </p:blipFill>
        <p:spPr bwMode="auto">
          <a:xfrm>
            <a:off x="2362200" y="3886200"/>
            <a:ext cx="3771900" cy="263842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Q"/>
          <p:cNvPicPr>
            <a:picLocks noChangeAspect="1" noChangeArrowheads="1"/>
          </p:cNvPicPr>
          <p:nvPr/>
        </p:nvPicPr>
        <p:blipFill>
          <a:blip r:embed="rId2"/>
          <a:srcRect/>
          <a:stretch>
            <a:fillRect/>
          </a:stretch>
        </p:blipFill>
        <p:spPr bwMode="auto">
          <a:xfrm>
            <a:off x="685800" y="533400"/>
            <a:ext cx="7886700" cy="4029075"/>
          </a:xfrm>
          <a:prstGeom prst="rect">
            <a:avLst/>
          </a:prstGeom>
          <a:noFill/>
        </p:spPr>
      </p:pic>
      <p:pic>
        <p:nvPicPr>
          <p:cNvPr id="26628" name="Picture 4" descr=" Family Bike Tracks Queenstown -  Bike Trail Information  "/>
          <p:cNvPicPr>
            <a:picLocks noChangeAspect="1" noChangeArrowheads="1"/>
          </p:cNvPicPr>
          <p:nvPr/>
        </p:nvPicPr>
        <p:blipFill>
          <a:blip r:embed="rId3"/>
          <a:srcRect/>
          <a:stretch>
            <a:fillRect/>
          </a:stretch>
        </p:blipFill>
        <p:spPr bwMode="auto">
          <a:xfrm>
            <a:off x="4800600" y="3733800"/>
            <a:ext cx="3771900" cy="263842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ZNALCI POSMATRACI I SLUCAJNI POSMATRACI</a:t>
            </a:r>
          </a:p>
          <a:p>
            <a:r>
              <a:rPr lang="en-US" smtClean="0"/>
              <a:t>MUZEJI SPORTSKIH KLUBOVA</a:t>
            </a:r>
          </a:p>
          <a:p>
            <a:r>
              <a:rPr lang="en-US" smtClean="0"/>
              <a:t>KUCE POZNATIH SPORTISTA</a:t>
            </a:r>
          </a:p>
          <a:p>
            <a:r>
              <a:rPr lang="en-US" smtClean="0"/>
              <a:t>POZNATE HALE I STADIONI </a:t>
            </a:r>
          </a:p>
          <a:p>
            <a:r>
              <a:rPr lang="en-US" smtClean="0"/>
              <a:t>OLIMPIJSKI MUZEJI</a:t>
            </a:r>
          </a:p>
          <a:p>
            <a:r>
              <a:rPr lang="en-US" smtClean="0"/>
              <a:t>MUZEJ ZIMSKIH SPORTOVA – DAVOS</a:t>
            </a:r>
          </a:p>
          <a:p>
            <a:r>
              <a:rPr lang="en-US" smtClean="0"/>
              <a:t>OLIMPIJSKI MUZEJ - LOZANA</a:t>
            </a:r>
            <a:endParaRPr lang="en-US"/>
          </a:p>
        </p:txBody>
      </p:sp>
      <p:sp>
        <p:nvSpPr>
          <p:cNvPr id="3" name="Title 2"/>
          <p:cNvSpPr>
            <a:spLocks noGrp="1"/>
          </p:cNvSpPr>
          <p:nvPr>
            <p:ph type="title"/>
          </p:nvPr>
        </p:nvSpPr>
        <p:spPr/>
        <p:txBody>
          <a:bodyPr/>
          <a:lstStyle/>
          <a:p>
            <a:r>
              <a:rPr smtClean="0"/>
              <a:t>PASIVNI SPORTOVI I TURIZAM</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64.19.142.11/upload.wikimedia.org/wikipedia/commons/thumb/0/04/Musee_olympique.jpg/800px-Musee_olympique.jpg"/>
          <p:cNvPicPr>
            <a:picLocks noChangeAspect="1" noChangeArrowheads="1"/>
          </p:cNvPicPr>
          <p:nvPr/>
        </p:nvPicPr>
        <p:blipFill>
          <a:blip r:embed="rId2"/>
          <a:srcRect/>
          <a:stretch>
            <a:fillRect/>
          </a:stretch>
        </p:blipFill>
        <p:spPr bwMode="auto">
          <a:xfrm>
            <a:off x="685800" y="838200"/>
            <a:ext cx="7610475" cy="506730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IZLOZBENE PROSTORIJE</a:t>
            </a:r>
          </a:p>
          <a:p>
            <a:r>
              <a:rPr lang="en-US" smtClean="0"/>
              <a:t>CENTRI ZA PROUCAVANJE I PODUCAVANJE</a:t>
            </a:r>
          </a:p>
          <a:p>
            <a:r>
              <a:rPr lang="en-US" smtClean="0"/>
              <a:t>KONGRESNE DVORANE</a:t>
            </a:r>
          </a:p>
          <a:p>
            <a:r>
              <a:rPr lang="en-US" smtClean="0"/>
              <a:t>PRATI ISTORIJU OLIMPIJSKOG POKRETA OD POCETKA PA DO DANAS</a:t>
            </a:r>
          </a:p>
          <a:p>
            <a:r>
              <a:rPr lang="en-US" smtClean="0"/>
              <a:t>VIDEO EKRANI, NAJBOLJI SPORTSKI REZULTATI</a:t>
            </a:r>
          </a:p>
          <a:p>
            <a:r>
              <a:rPr lang="en-US" smtClean="0"/>
              <a:t>POSEBAN DEO ZA FILATELIJU I NUMIZMATIKU – NOVCICI I MARKICE POSVECENE OLIMPIJSKIM IGRAMA</a:t>
            </a:r>
          </a:p>
        </p:txBody>
      </p:sp>
      <p:sp>
        <p:nvSpPr>
          <p:cNvPr id="3" name="Title 2"/>
          <p:cNvSpPr>
            <a:spLocks noGrp="1"/>
          </p:cNvSpPr>
          <p:nvPr>
            <p:ph type="title"/>
          </p:nvPr>
        </p:nvSpPr>
        <p:spPr/>
        <p:txBody>
          <a:bodyPr/>
          <a:lstStyle/>
          <a:p>
            <a:pPr algn="ctr"/>
            <a:r>
              <a:rPr smtClean="0"/>
              <a:t>Olimpijski muzej u Lozani</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IASMHF</a:t>
            </a:r>
          </a:p>
          <a:p>
            <a:r>
              <a:rPr lang="en-US" smtClean="0"/>
              <a:t>Osnovana 1971. </a:t>
            </a:r>
          </a:p>
          <a:p>
            <a:r>
              <a:rPr lang="en-US" smtClean="0"/>
              <a:t>Oko 1980 izreklamirala putovanje od Kalifornije do Njufaundlenda sa posetom 32 sportska objekta</a:t>
            </a:r>
            <a:endParaRPr lang="en-US"/>
          </a:p>
        </p:txBody>
      </p:sp>
      <p:sp>
        <p:nvSpPr>
          <p:cNvPr id="3" name="Title 2"/>
          <p:cNvSpPr>
            <a:spLocks noGrp="1"/>
          </p:cNvSpPr>
          <p:nvPr>
            <p:ph type="title"/>
          </p:nvPr>
        </p:nvSpPr>
        <p:spPr/>
        <p:txBody>
          <a:bodyPr>
            <a:normAutofit fontScale="90000"/>
          </a:bodyPr>
          <a:lstStyle/>
          <a:p>
            <a:pPr algn="ctr"/>
            <a:r>
              <a:rPr smtClean="0"/>
              <a:t/>
            </a:r>
            <a:br>
              <a:rPr smtClean="0"/>
            </a:br>
            <a:r>
              <a:rPr smtClean="0"/>
              <a:t/>
            </a:r>
            <a:br>
              <a:rPr smtClean="0"/>
            </a:br>
            <a:r>
              <a:rPr smtClean="0"/>
              <a:t/>
            </a:r>
            <a:br>
              <a:rPr smtClean="0"/>
            </a:br>
            <a:r>
              <a:rPr sz="2700" b="1" smtClean="0"/>
              <a:t>Medjunarodna asocijacija sportskih muzeja I dvorana </a:t>
            </a:r>
            <a:br>
              <a:rPr sz="2700" b="1" smtClean="0"/>
            </a:br>
            <a:endParaRPr lang="en-US" sz="27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mtClean="0"/>
              <a:t>PROFESIONALNI TRENERI</a:t>
            </a:r>
          </a:p>
          <a:p>
            <a:r>
              <a:rPr lang="en-US" smtClean="0"/>
              <a:t>SPORTSKI ZVANICNICI</a:t>
            </a:r>
          </a:p>
          <a:p>
            <a:r>
              <a:rPr lang="en-US" smtClean="0"/>
              <a:t>IGRACI NA PUTOVANJU</a:t>
            </a:r>
          </a:p>
          <a:p>
            <a:r>
              <a:rPr lang="en-US" smtClean="0"/>
              <a:t>KONFERENCIJE I SPORT -  GOLF I BIZNIS</a:t>
            </a:r>
          </a:p>
          <a:p>
            <a:r>
              <a:rPr lang="en-US" smtClean="0"/>
              <a:t>SVETSKA KONFERENCIJA TENISKOG MEDICINSKOG UDRUZENJA I TENISKIH TURNIRA – SVAKE GODINE U DRUGOJ ZEMLJI- </a:t>
            </a:r>
          </a:p>
          <a:p>
            <a:r>
              <a:rPr lang="en-US" smtClean="0"/>
              <a:t>FUDBALSKI I TENISKI TURNIRI POSLOVNIH EKIPA</a:t>
            </a:r>
          </a:p>
          <a:p>
            <a:r>
              <a:rPr lang="en-US" i="1" smtClean="0"/>
              <a:t>OD PRESUDNOG ZNACAJA SU ANTROPOGENI OBJEKTI!!!</a:t>
            </a:r>
            <a:r>
              <a:rPr lang="en-US" b="1" smtClean="0">
                <a:hlinkClick r:id="rId2"/>
              </a:rPr>
              <a:t>  </a:t>
            </a:r>
          </a:p>
          <a:p>
            <a:r>
              <a:rPr lang="en-US" b="1" smtClean="0">
                <a:hlinkClick r:id="rId2"/>
              </a:rPr>
              <a:t>POSETITI Phoenix Seagaia Resort</a:t>
            </a:r>
            <a:endParaRPr lang="en-US" b="1" smtClean="0"/>
          </a:p>
          <a:p>
            <a:endParaRPr lang="en-US" i="1"/>
          </a:p>
        </p:txBody>
      </p:sp>
      <p:sp>
        <p:nvSpPr>
          <p:cNvPr id="3" name="Title 2"/>
          <p:cNvSpPr>
            <a:spLocks noGrp="1"/>
          </p:cNvSpPr>
          <p:nvPr>
            <p:ph type="title"/>
          </p:nvPr>
        </p:nvSpPr>
        <p:spPr/>
        <p:txBody>
          <a:bodyPr>
            <a:normAutofit fontScale="90000"/>
          </a:bodyPr>
          <a:lstStyle/>
          <a:p>
            <a:pPr algn="ctr"/>
            <a:r>
              <a:rPr smtClean="0"/>
              <a:t>AKTIVNI SPORTOVI TOKOM RADNOG VREMENA</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304800" y="609600"/>
          <a:ext cx="7924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upload.wikimedia.org/wikipedia/commons/7/77/SeaGaia_-_Miyazaki_Ocean_Dome_-_inside.jpg"/>
          <p:cNvPicPr>
            <a:picLocks noChangeAspect="1" noChangeArrowheads="1"/>
          </p:cNvPicPr>
          <p:nvPr/>
        </p:nvPicPr>
        <p:blipFill>
          <a:blip r:embed="rId2" cstate="print"/>
          <a:srcRect/>
          <a:stretch>
            <a:fillRect/>
          </a:stretch>
        </p:blipFill>
        <p:spPr bwMode="auto">
          <a:xfrm>
            <a:off x="990600" y="1447800"/>
            <a:ext cx="7267575" cy="4848225"/>
          </a:xfrm>
          <a:prstGeom prst="rect">
            <a:avLst/>
          </a:prstGeom>
          <a:noFill/>
        </p:spPr>
      </p:pic>
      <p:sp>
        <p:nvSpPr>
          <p:cNvPr id="5" name="Title 4"/>
          <p:cNvSpPr>
            <a:spLocks noGrp="1"/>
          </p:cNvSpPr>
          <p:nvPr>
            <p:ph type="title" idx="4294967295"/>
          </p:nvPr>
        </p:nvSpPr>
        <p:spPr>
          <a:xfrm>
            <a:off x="0" y="152400"/>
            <a:ext cx="8229600" cy="1828800"/>
          </a:xfrm>
        </p:spPr>
        <p:txBody>
          <a:bodyPr>
            <a:normAutofit fontScale="90000"/>
          </a:bodyPr>
          <a:lstStyle/>
          <a:p>
            <a:pPr algn="ctr"/>
            <a:r>
              <a:rPr smtClean="0"/>
              <a:t>Seagaia </a:t>
            </a:r>
            <a:r>
              <a:rPr lang="en-US" smtClean="0"/>
              <a:t>–</a:t>
            </a:r>
            <a:r>
              <a:rPr smtClean="0"/>
              <a:t> JAPAN </a:t>
            </a:r>
            <a:r>
              <a:rPr lang="en-US" smtClean="0"/>
              <a:t>–</a:t>
            </a:r>
            <a:r>
              <a:rPr smtClean="0"/>
              <a:t> ODMARALISTE  - PRIVLACI NAJPRESTIZNIJE KONFERENCIJE</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lh3.ggpht.com/-VwgRXWzQMVE/TxKIhkWWsaI/AAAAAAAATxg/6iCC-pHy-b8/ocean-dome-1%25255B3%25255D.jpg?imgmax=800"/>
          <p:cNvPicPr>
            <a:picLocks noChangeAspect="1" noChangeArrowheads="1"/>
          </p:cNvPicPr>
          <p:nvPr/>
        </p:nvPicPr>
        <p:blipFill>
          <a:blip r:embed="rId2"/>
          <a:srcRect/>
          <a:stretch>
            <a:fillRect/>
          </a:stretch>
        </p:blipFill>
        <p:spPr bwMode="auto">
          <a:xfrm>
            <a:off x="609600" y="304800"/>
            <a:ext cx="4800600" cy="3743325"/>
          </a:xfrm>
          <a:prstGeom prst="rect">
            <a:avLst/>
          </a:prstGeom>
          <a:noFill/>
        </p:spPr>
      </p:pic>
      <p:pic>
        <p:nvPicPr>
          <p:cNvPr id="33796" name="Picture 4" descr="http://cdnd.ghiduri-turistice.info/mce_images/cladire5.jpg"/>
          <p:cNvPicPr>
            <a:picLocks noChangeAspect="1" noChangeArrowheads="1"/>
          </p:cNvPicPr>
          <p:nvPr/>
        </p:nvPicPr>
        <p:blipFill>
          <a:blip r:embed="rId3"/>
          <a:srcRect/>
          <a:stretch>
            <a:fillRect/>
          </a:stretch>
        </p:blipFill>
        <p:spPr bwMode="auto">
          <a:xfrm>
            <a:off x="3962400" y="3581400"/>
            <a:ext cx="4667250" cy="276225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lh6.ggpht.com/-AlAHLHmIKic/TxKIvaW-kiI/AAAAAAAATyI/mdYe-02-4YI/ocean-dome-6%25255B2%25255D.jpg?imgmax=800"/>
          <p:cNvPicPr>
            <a:picLocks noChangeAspect="1" noChangeArrowheads="1"/>
          </p:cNvPicPr>
          <p:nvPr/>
        </p:nvPicPr>
        <p:blipFill>
          <a:blip r:embed="rId2"/>
          <a:srcRect/>
          <a:stretch>
            <a:fillRect/>
          </a:stretch>
        </p:blipFill>
        <p:spPr bwMode="auto">
          <a:xfrm>
            <a:off x="1066800" y="1066800"/>
            <a:ext cx="6629400" cy="43529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mtClean="0"/>
              <a:t>SPORT IGRA MANJU ALI ZNACAJNU ULOGU U SLOBODNIM AKTIVNOSTIMA NA ODMORU</a:t>
            </a:r>
          </a:p>
          <a:p>
            <a:r>
              <a:rPr lang="en-US" smtClean="0"/>
              <a:t>1. </a:t>
            </a:r>
            <a:r>
              <a:rPr lang="en-US" b="1" smtClean="0"/>
              <a:t>ORGANIZOVANE SPORTSKE AKTIVNOSTI</a:t>
            </a:r>
          </a:p>
          <a:p>
            <a:r>
              <a:rPr lang="en-US" sz="1600" b="1" smtClean="0"/>
              <a:t>SPORT ZA SVE, FITNES, SETNJE, GIMNASTIKA, JAHANJE, PLIVANJE, NARODNE IGRE, SPECIFICNI REKREACIONI PROGRAMI, SPORTOVI NA KRSTARENJIMA…</a:t>
            </a:r>
          </a:p>
          <a:p>
            <a:r>
              <a:rPr lang="en-US" sz="1600" b="1" smtClean="0"/>
              <a:t>2</a:t>
            </a:r>
            <a:r>
              <a:rPr lang="en-US" sz="2800" b="1" smtClean="0"/>
              <a:t>. </a:t>
            </a:r>
            <a:r>
              <a:rPr lang="en-US" sz="2400" b="1" smtClean="0"/>
              <a:t>NEZAVISNE SPORTSKE AKTIVNOSTI NA ODMORU</a:t>
            </a:r>
          </a:p>
          <a:p>
            <a:r>
              <a:rPr lang="en-US" sz="1800" b="1" smtClean="0"/>
              <a:t>SPORTSKO TURISTICKE MAPE POMAZU U IZBORU AKTIVNOSTI – IZLETNICKE, BICIKLISTICKE, PLANINARSKE, ZA VODENE SPORTOVE</a:t>
            </a:r>
          </a:p>
          <a:p>
            <a:r>
              <a:rPr lang="en-US" sz="1800" b="1" smtClean="0"/>
              <a:t>PRIMER </a:t>
            </a:r>
            <a:r>
              <a:rPr lang="en-US" sz="1800" b="1" i="1" smtClean="0">
                <a:effectLst>
                  <a:outerShdw blurRad="38100" dist="38100" dir="2700000" algn="tl">
                    <a:srgbClr val="000000">
                      <a:alpha val="43137"/>
                    </a:srgbClr>
                  </a:outerShdw>
                </a:effectLst>
              </a:rPr>
              <a:t>Kvinstauna na Novom Zelandu- na jezeru Vakatipu </a:t>
            </a:r>
            <a:r>
              <a:rPr lang="en-US" sz="1800" b="1" smtClean="0"/>
              <a:t>svega 10 000 stanovnika a prestonica avanturistickih odmora</a:t>
            </a:r>
          </a:p>
          <a:p>
            <a:r>
              <a:rPr lang="en-US" sz="1800" b="1" smtClean="0"/>
              <a:t>planine, jezera, reke, sume – 15 kompanija za dzet voznje brodom,  pet poslovnica za splavarenje, tri terena za golf, prva svetska komercijalna bandzi dzamping skakaonica, 14 avanturistickih aktivnosti  (padobranstvo, surfovanje, splavarenje, dzet skijanje..)I sesnaest rekreacionih (ribolov, plivanje, kuglanje, , pesacenje, tenis, skvos, biciklizam…)</a:t>
            </a:r>
          </a:p>
          <a:p>
            <a:endParaRPr lang="en-US" b="1" smtClean="0"/>
          </a:p>
        </p:txBody>
      </p:sp>
      <p:sp>
        <p:nvSpPr>
          <p:cNvPr id="3" name="Title 2"/>
          <p:cNvSpPr>
            <a:spLocks noGrp="1"/>
          </p:cNvSpPr>
          <p:nvPr>
            <p:ph type="title"/>
          </p:nvPr>
        </p:nvSpPr>
        <p:spPr/>
        <p:txBody>
          <a:bodyPr>
            <a:normAutofit fontScale="90000"/>
          </a:bodyPr>
          <a:lstStyle/>
          <a:p>
            <a:pPr algn="ctr"/>
            <a:r>
              <a:rPr smtClean="0"/>
              <a:t>ODMORI SA SPORTSKOM AKTIVNOSCU</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cdn.turner.com/cnn/dam/assets/130807153652-friendly-cities---queenstown-horizontal-gallery.jpg"/>
          <p:cNvPicPr>
            <a:picLocks noChangeAspect="1" noChangeArrowheads="1"/>
          </p:cNvPicPr>
          <p:nvPr/>
        </p:nvPicPr>
        <p:blipFill>
          <a:blip r:embed="rId2"/>
          <a:srcRect/>
          <a:stretch>
            <a:fillRect/>
          </a:stretch>
        </p:blipFill>
        <p:spPr bwMode="auto">
          <a:xfrm>
            <a:off x="990600" y="1143000"/>
            <a:ext cx="7391400" cy="5029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b92.net/news/pics/2012/08/19/162539272350314d20ce092982701058_orig.JPG"/>
          <p:cNvPicPr>
            <a:picLocks noChangeAspect="1" noChangeArrowheads="1"/>
          </p:cNvPicPr>
          <p:nvPr/>
        </p:nvPicPr>
        <p:blipFill>
          <a:blip r:embed="rId2"/>
          <a:srcRect/>
          <a:stretch>
            <a:fillRect/>
          </a:stretch>
        </p:blipFill>
        <p:spPr bwMode="auto">
          <a:xfrm>
            <a:off x="1295400" y="1143000"/>
            <a:ext cx="5934075" cy="37433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wuwumagazine.com/wp-content/uploads/2013/09/restorani-pogled-delicious-wuwu-magazine-03.jpg"/>
          <p:cNvPicPr>
            <a:picLocks noChangeAspect="1" noChangeArrowheads="1"/>
          </p:cNvPicPr>
          <p:nvPr/>
        </p:nvPicPr>
        <p:blipFill>
          <a:blip r:embed="rId2"/>
          <a:srcRect/>
          <a:stretch>
            <a:fillRect/>
          </a:stretch>
        </p:blipFill>
        <p:spPr bwMode="auto">
          <a:xfrm>
            <a:off x="990600" y="1219200"/>
            <a:ext cx="6934200" cy="4724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q-ec.bstatic.com/images/hotel/840x460/209/20991568.jpg"/>
          <p:cNvPicPr>
            <a:picLocks noChangeAspect="1" noChangeArrowheads="1"/>
          </p:cNvPicPr>
          <p:nvPr/>
        </p:nvPicPr>
        <p:blipFill>
          <a:blip r:embed="rId2"/>
          <a:srcRect/>
          <a:stretch>
            <a:fillRect/>
          </a:stretch>
        </p:blipFill>
        <p:spPr bwMode="auto">
          <a:xfrm>
            <a:off x="1066800" y="914400"/>
            <a:ext cx="7239000" cy="45815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 Jet Boat Queenstown – Adventure Activities  "/>
          <p:cNvPicPr>
            <a:picLocks noChangeAspect="1" noChangeArrowheads="1"/>
          </p:cNvPicPr>
          <p:nvPr/>
        </p:nvPicPr>
        <p:blipFill>
          <a:blip r:embed="rId2"/>
          <a:srcRect/>
          <a:stretch>
            <a:fillRect/>
          </a:stretch>
        </p:blipFill>
        <p:spPr bwMode="auto">
          <a:xfrm>
            <a:off x="3124200" y="457200"/>
            <a:ext cx="5410200" cy="3248026"/>
          </a:xfrm>
          <a:prstGeom prst="rect">
            <a:avLst/>
          </a:prstGeom>
          <a:noFill/>
        </p:spPr>
      </p:pic>
      <p:pic>
        <p:nvPicPr>
          <p:cNvPr id="20484" name="Picture 4" descr=" Queenstown adventure activities  "/>
          <p:cNvPicPr>
            <a:picLocks noChangeAspect="1" noChangeArrowheads="1"/>
          </p:cNvPicPr>
          <p:nvPr/>
        </p:nvPicPr>
        <p:blipFill>
          <a:blip r:embed="rId3"/>
          <a:srcRect/>
          <a:stretch>
            <a:fillRect/>
          </a:stretch>
        </p:blipFill>
        <p:spPr bwMode="auto">
          <a:xfrm>
            <a:off x="533400" y="1219200"/>
            <a:ext cx="3771900" cy="2638426"/>
          </a:xfrm>
          <a:prstGeom prst="rect">
            <a:avLst/>
          </a:prstGeom>
          <a:noFill/>
        </p:spPr>
      </p:pic>
      <p:pic>
        <p:nvPicPr>
          <p:cNvPr id="20486" name="Picture 6" descr=" Queenstown adventure activities  "/>
          <p:cNvPicPr>
            <a:picLocks noChangeAspect="1" noChangeArrowheads="1"/>
          </p:cNvPicPr>
          <p:nvPr/>
        </p:nvPicPr>
        <p:blipFill>
          <a:blip r:embed="rId4"/>
          <a:srcRect/>
          <a:stretch>
            <a:fillRect/>
          </a:stretch>
        </p:blipFill>
        <p:spPr bwMode="auto">
          <a:xfrm>
            <a:off x="3581400" y="3810000"/>
            <a:ext cx="3771900" cy="26384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 Queenstown adventure activities &amp; Queenstown adrenaline activities "/>
          <p:cNvPicPr>
            <a:picLocks noChangeAspect="1" noChangeArrowheads="1"/>
          </p:cNvPicPr>
          <p:nvPr/>
        </p:nvPicPr>
        <p:blipFill>
          <a:blip r:embed="rId2"/>
          <a:srcRect/>
          <a:stretch>
            <a:fillRect/>
          </a:stretch>
        </p:blipFill>
        <p:spPr bwMode="auto">
          <a:xfrm>
            <a:off x="914400" y="1143000"/>
            <a:ext cx="7010400" cy="402907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91</TotalTime>
  <Words>341</Words>
  <Application>Microsoft Office PowerPoint</Application>
  <PresentationFormat>On-screen Show (4:3)</PresentationFormat>
  <Paragraphs>55</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Constantia</vt:lpstr>
      <vt:lpstr>Wingdings 2</vt:lpstr>
      <vt:lpstr>Paper</vt:lpstr>
      <vt:lpstr>PODELA SPORTSKIH ODMORA</vt:lpstr>
      <vt:lpstr>PowerPoint Presentation</vt:lpstr>
      <vt:lpstr>ODMORI SA SPORTSKOM AKTIVNOSCU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PASIVNI SPORTOVI I TURIZAM</vt:lpstr>
      <vt:lpstr>PowerPoint Presentation</vt:lpstr>
      <vt:lpstr>Olimpijski muzej u Lozani</vt:lpstr>
      <vt:lpstr>   Medjunarodna asocijacija sportskih muzeja I dvorana  </vt:lpstr>
      <vt:lpstr>AKTIVNI SPORTOVI TOKOM RADNOG VREMENA</vt:lpstr>
      <vt:lpstr>Seagaia – JAPAN – ODMARALISTE  - PRIVLACI NAJPRESTIZNIJE KONFERENCIJE</vt:lpstr>
      <vt:lpstr>PowerPoint Presentation</vt:lpstr>
      <vt:lpstr>PowerPoint Presentation</vt:lpstr>
    </vt:vector>
  </TitlesOfParts>
  <Company>http://sharingcentre.info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PODELA SPORTSKIH ODMORA</dc:title>
  <dc:creator>Activated User</dc:creator>
  <cp:lastModifiedBy>Samir Berlekovic</cp:lastModifiedBy>
  <cp:revision>11</cp:revision>
  <dcterms:created xsi:type="dcterms:W3CDTF">2014-11-22T12:20:10Z</dcterms:created>
  <dcterms:modified xsi:type="dcterms:W3CDTF">2020-05-16T11:17:46Z</dcterms:modified>
</cp:coreProperties>
</file>